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Josefin Slab"/>
      <p:regular r:id="rId25"/>
      <p:bold r:id="rId26"/>
      <p:italic r:id="rId27"/>
      <p:boldItalic r:id="rId28"/>
    </p:embeddedFont>
    <p:embeddedFont>
      <p:font typeface="Acme"/>
      <p:regular r:id="rId29"/>
    </p:embeddedFont>
    <p:embeddedFont>
      <p:font typeface="Abel"/>
      <p:regular r:id="rId30"/>
    </p:embeddedFont>
    <p:embeddedFont>
      <p:font typeface="Yanone Kaffeesatz"/>
      <p:regular r:id="rId31"/>
      <p:bold r:id="rId32"/>
    </p:embeddedFont>
    <p:embeddedFont>
      <p:font typeface="Hind Siliguri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lab-bold.fntdata"/><Relationship Id="rId25" Type="http://schemas.openxmlformats.org/officeDocument/2006/relationships/font" Target="fonts/JosefinSlab-regular.fntdata"/><Relationship Id="rId28" Type="http://schemas.openxmlformats.org/officeDocument/2006/relationships/font" Target="fonts/JosefinSlab-boldItalic.fntdata"/><Relationship Id="rId27" Type="http://schemas.openxmlformats.org/officeDocument/2006/relationships/font" Target="fonts/JosefinSla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cm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YanoneKaffeesatz-regular.fntdata"/><Relationship Id="rId30" Type="http://schemas.openxmlformats.org/officeDocument/2006/relationships/font" Target="fonts/Abel-regular.fntdata"/><Relationship Id="rId11" Type="http://schemas.openxmlformats.org/officeDocument/2006/relationships/slide" Target="slides/slide7.xml"/><Relationship Id="rId33" Type="http://schemas.openxmlformats.org/officeDocument/2006/relationships/font" Target="fonts/HindSiliguri-regular.fntdata"/><Relationship Id="rId10" Type="http://schemas.openxmlformats.org/officeDocument/2006/relationships/slide" Target="slides/slide6.xml"/><Relationship Id="rId32" Type="http://schemas.openxmlformats.org/officeDocument/2006/relationships/font" Target="fonts/YanoneKaffeesatz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HindSiliguri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d09d8ca8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d09d8ca8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1b3ab1f86c3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1b3ab1f86c3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1b3ab1f86c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4" name="Google Shape;2654;g1b3ab1f86c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g1b3ab1f86c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0" name="Google Shape;2660;g1b3ab1f86c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b3ab1f86c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b3ab1f86c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1b3ab1f86c3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1b3ab1f86c3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1b3ab1f86c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1b3ab1f86c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1b3ab1f86c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7" name="Google Shape;2687;g1b3ab1f86c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1ae9be758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1ae9be758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gcc4eba5a6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" name="Google Shape;2702;gcc4eba5a6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cc4eba5a6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cc4eba5a6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cc4eba5a6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3" name="Google Shape;2313;gcc4eba5a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gcc4eba5a64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6" name="Google Shape;2846;gcc4eba5a6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1b3ab1f86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1b3ab1f86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1b3ab1f86c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1b3ab1f86c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1b3ab1f86c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1b3ab1f86c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b3ab1f8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b3ab1f8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b3ab1f86c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0" name="Google Shape;2550;g1b3ab1f86c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g1b3ab1f86c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3" name="Google Shape;2633;g1b3ab1f86c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1b3ab1f86c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1b3ab1f86c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825549"/>
            <a:ext cx="9144000" cy="1317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77" y="3825560"/>
            <a:ext cx="9144174" cy="2814801"/>
            <a:chOff x="-8440739" y="3481347"/>
            <a:chExt cx="8307598" cy="2557283"/>
          </a:xfrm>
        </p:grpSpPr>
        <p:sp>
          <p:nvSpPr>
            <p:cNvPr id="11" name="Google Shape;11;p2"/>
            <p:cNvSpPr/>
            <p:nvPr/>
          </p:nvSpPr>
          <p:spPr>
            <a:xfrm>
              <a:off x="-8440739" y="3718384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309585" y="3974042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306259" y="3710403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021969" y="3597205"/>
              <a:ext cx="25342" cy="24677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840866" y="3884821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529939" y="3726364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511318" y="3968057"/>
              <a:ext cx="24677" cy="25307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322899" y="4028611"/>
              <a:ext cx="3360" cy="3395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216351" y="3678446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192410" y="3675086"/>
              <a:ext cx="4690" cy="4725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091218" y="3784959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083202" y="3725699"/>
              <a:ext cx="21982" cy="22017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756314" y="34906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6533278" y="368975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470028" y="4093891"/>
              <a:ext cx="31327" cy="31292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241007" y="3535951"/>
              <a:ext cx="14036" cy="13371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001975" y="4065259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809566" y="3842223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5756992" y="410719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457371" y="3751671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173781" y="403263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5094535" y="4083880"/>
              <a:ext cx="18026" cy="18026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987357" y="3953391"/>
              <a:ext cx="24677" cy="24677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819555" y="3876175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674435" y="3482677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661764" y="410852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634497" y="3591885"/>
              <a:ext cx="18026" cy="18656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357522" y="3913453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085868" y="3685761"/>
              <a:ext cx="29962" cy="29997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047260" y="3788949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3814914" y="3541271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3747674" y="3549952"/>
              <a:ext cx="22017" cy="21982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3740358" y="4121823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3601188" y="3890141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3561915" y="3758322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3355541" y="3507984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3326909" y="3581909"/>
              <a:ext cx="20021" cy="19986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3284941" y="363913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3233697" y="3481347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3197749" y="3675751"/>
              <a:ext cx="6720" cy="6720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3133170" y="374701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3035968" y="3613201"/>
              <a:ext cx="29997" cy="29962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2779645" y="4051923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600537" y="374768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2500010" y="3627832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370185" y="3498673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372846" y="3599200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059923" y="4114507"/>
              <a:ext cx="12006" cy="11376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787639" y="3564583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696422" y="38408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676436" y="3858184"/>
              <a:ext cx="21352" cy="2135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452735" y="3737670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374854" y="3611836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263651" y="3825561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068582" y="3837567"/>
              <a:ext cx="12006" cy="11341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013978" y="3515299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013313" y="3648484"/>
              <a:ext cx="26672" cy="26637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689085" y="3704383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424116" y="4028611"/>
              <a:ext cx="4690" cy="5390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292297" y="3934104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68458" y="3947405"/>
              <a:ext cx="11341" cy="11341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8440739" y="5921441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0"/>
                  </a:moveTo>
                  <a:cubicBezTo>
                    <a:pt x="20" y="0"/>
                    <a:pt x="1" y="19"/>
                    <a:pt x="1" y="76"/>
                  </a:cubicBezTo>
                  <a:cubicBezTo>
                    <a:pt x="1" y="114"/>
                    <a:pt x="20" y="133"/>
                    <a:pt x="58" y="133"/>
                  </a:cubicBezTo>
                  <a:cubicBezTo>
                    <a:pt x="96" y="133"/>
                    <a:pt x="134" y="114"/>
                    <a:pt x="134" y="76"/>
                  </a:cubicBezTo>
                  <a:cubicBezTo>
                    <a:pt x="134" y="19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8306259" y="5914091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1"/>
                  </a:moveTo>
                  <a:cubicBezTo>
                    <a:pt x="210" y="1"/>
                    <a:pt x="1" y="210"/>
                    <a:pt x="1" y="476"/>
                  </a:cubicBezTo>
                  <a:cubicBezTo>
                    <a:pt x="1" y="724"/>
                    <a:pt x="210" y="952"/>
                    <a:pt x="476" y="952"/>
                  </a:cubicBezTo>
                  <a:cubicBezTo>
                    <a:pt x="743" y="952"/>
                    <a:pt x="952" y="724"/>
                    <a:pt x="952" y="476"/>
                  </a:cubicBezTo>
                  <a:cubicBezTo>
                    <a:pt x="952" y="210"/>
                    <a:pt x="743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8021969" y="5799597"/>
              <a:ext cx="25342" cy="25342"/>
            </a:xfrm>
            <a:custGeom>
              <a:rect b="b" l="l" r="r" t="t"/>
              <a:pathLst>
                <a:path extrusionOk="0" h="724" w="724">
                  <a:moveTo>
                    <a:pt x="362" y="0"/>
                  </a:moveTo>
                  <a:cubicBezTo>
                    <a:pt x="172" y="0"/>
                    <a:pt x="1" y="171"/>
                    <a:pt x="1" y="362"/>
                  </a:cubicBezTo>
                  <a:cubicBezTo>
                    <a:pt x="1" y="552"/>
                    <a:pt x="172" y="723"/>
                    <a:pt x="362" y="723"/>
                  </a:cubicBezTo>
                  <a:cubicBezTo>
                    <a:pt x="571" y="723"/>
                    <a:pt x="724" y="552"/>
                    <a:pt x="724" y="362"/>
                  </a:cubicBezTo>
                  <a:cubicBezTo>
                    <a:pt x="724" y="171"/>
                    <a:pt x="57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7529939" y="5930752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0"/>
                  </a:moveTo>
                  <a:cubicBezTo>
                    <a:pt x="152" y="0"/>
                    <a:pt x="0" y="133"/>
                    <a:pt x="0" y="324"/>
                  </a:cubicBezTo>
                  <a:cubicBezTo>
                    <a:pt x="0" y="514"/>
                    <a:pt x="152" y="666"/>
                    <a:pt x="343" y="666"/>
                  </a:cubicBezTo>
                  <a:cubicBezTo>
                    <a:pt x="514" y="666"/>
                    <a:pt x="666" y="514"/>
                    <a:pt x="666" y="324"/>
                  </a:cubicBezTo>
                  <a:cubicBezTo>
                    <a:pt x="666" y="133"/>
                    <a:pt x="51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7216351" y="5882133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7192410" y="5878143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20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7091218" y="5988016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6"/>
                  </a:cubicBezTo>
                  <a:cubicBezTo>
                    <a:pt x="53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7083202" y="5929422"/>
              <a:ext cx="21982" cy="21982"/>
            </a:xfrm>
            <a:custGeom>
              <a:rect b="b" l="l" r="r" t="t"/>
              <a:pathLst>
                <a:path extrusionOk="0" h="628" w="628">
                  <a:moveTo>
                    <a:pt x="324" y="0"/>
                  </a:moveTo>
                  <a:cubicBezTo>
                    <a:pt x="152" y="0"/>
                    <a:pt x="0" y="152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6756314" y="5693050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1"/>
                  </a:moveTo>
                  <a:cubicBezTo>
                    <a:pt x="191" y="1"/>
                    <a:pt x="0" y="191"/>
                    <a:pt x="0" y="438"/>
                  </a:cubicBezTo>
                  <a:cubicBezTo>
                    <a:pt x="0" y="667"/>
                    <a:pt x="191" y="857"/>
                    <a:pt x="419" y="857"/>
                  </a:cubicBezTo>
                  <a:cubicBezTo>
                    <a:pt x="647" y="857"/>
                    <a:pt x="837" y="667"/>
                    <a:pt x="837" y="438"/>
                  </a:cubicBezTo>
                  <a:cubicBezTo>
                    <a:pt x="837" y="191"/>
                    <a:pt x="647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6533278" y="5892809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0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0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6241007" y="5739008"/>
              <a:ext cx="14036" cy="13336"/>
            </a:xfrm>
            <a:custGeom>
              <a:rect b="b" l="l" r="r" t="t"/>
              <a:pathLst>
                <a:path extrusionOk="0" h="381" w="401">
                  <a:moveTo>
                    <a:pt x="210" y="0"/>
                  </a:moveTo>
                  <a:cubicBezTo>
                    <a:pt x="96" y="0"/>
                    <a:pt x="1" y="7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76"/>
                    <a:pt x="305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5457371" y="5955394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33"/>
                    <a:pt x="57" y="133"/>
                  </a:cubicBezTo>
                  <a:cubicBezTo>
                    <a:pt x="114" y="13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4674435" y="5685734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34"/>
                    <a:pt x="1" y="305"/>
                  </a:cubicBezTo>
                  <a:cubicBezTo>
                    <a:pt x="1" y="476"/>
                    <a:pt x="134" y="628"/>
                    <a:pt x="305" y="628"/>
                  </a:cubicBezTo>
                  <a:cubicBezTo>
                    <a:pt x="476" y="628"/>
                    <a:pt x="628" y="476"/>
                    <a:pt x="628" y="305"/>
                  </a:cubicBezTo>
                  <a:cubicBezTo>
                    <a:pt x="628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4634497" y="5794942"/>
              <a:ext cx="18026" cy="17991"/>
            </a:xfrm>
            <a:custGeom>
              <a:rect b="b" l="l" r="r" t="t"/>
              <a:pathLst>
                <a:path extrusionOk="0" h="514" w="515">
                  <a:moveTo>
                    <a:pt x="267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4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4085868" y="5888819"/>
              <a:ext cx="29962" cy="29962"/>
            </a:xfrm>
            <a:custGeom>
              <a:rect b="b" l="l" r="r" t="t"/>
              <a:pathLst>
                <a:path extrusionOk="0" h="856" w="856">
                  <a:moveTo>
                    <a:pt x="418" y="0"/>
                  </a:moveTo>
                  <a:cubicBezTo>
                    <a:pt x="190" y="0"/>
                    <a:pt x="0" y="190"/>
                    <a:pt x="0" y="41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18"/>
                  </a:cubicBezTo>
                  <a:cubicBezTo>
                    <a:pt x="856" y="190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4047260" y="5992671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3814914" y="574499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3747674" y="5753639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24" y="1"/>
                  </a:moveTo>
                  <a:cubicBezTo>
                    <a:pt x="153" y="1"/>
                    <a:pt x="1" y="153"/>
                    <a:pt x="1" y="324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3561915" y="596204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33"/>
                    <a:pt x="77" y="133"/>
                  </a:cubicBezTo>
                  <a:cubicBezTo>
                    <a:pt x="115" y="133"/>
                    <a:pt x="153" y="114"/>
                    <a:pt x="153" y="76"/>
                  </a:cubicBezTo>
                  <a:cubicBezTo>
                    <a:pt x="153" y="38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3355541" y="5711706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3326909" y="5784931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15" y="1"/>
                    <a:pt x="1" y="115"/>
                    <a:pt x="1" y="286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6"/>
                  </a:cubicBezTo>
                  <a:cubicBezTo>
                    <a:pt x="571" y="115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3284941" y="5842195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3233697" y="5683739"/>
              <a:ext cx="10046" cy="10676"/>
            </a:xfrm>
            <a:custGeom>
              <a:rect b="b" l="l" r="r" t="t"/>
              <a:pathLst>
                <a:path extrusionOk="0" h="305" w="287">
                  <a:moveTo>
                    <a:pt x="134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305"/>
                    <a:pt x="134" y="305"/>
                  </a:cubicBezTo>
                  <a:cubicBezTo>
                    <a:pt x="210" y="305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3197749" y="5879473"/>
              <a:ext cx="6720" cy="6685"/>
            </a:xfrm>
            <a:custGeom>
              <a:rect b="b" l="l" r="r" t="t"/>
              <a:pathLst>
                <a:path extrusionOk="0" h="191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3133170" y="5949373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53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286"/>
                    <a:pt x="153" y="286"/>
                  </a:cubicBezTo>
                  <a:cubicBezTo>
                    <a:pt x="229" y="286"/>
                    <a:pt x="286" y="229"/>
                    <a:pt x="286" y="153"/>
                  </a:cubicBezTo>
                  <a:cubicBezTo>
                    <a:pt x="286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3035968" y="5817554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19"/>
                  </a:cubicBezTo>
                  <a:cubicBezTo>
                    <a:pt x="1" y="648"/>
                    <a:pt x="191" y="857"/>
                    <a:pt x="438" y="857"/>
                  </a:cubicBezTo>
                  <a:cubicBezTo>
                    <a:pt x="667" y="857"/>
                    <a:pt x="857" y="648"/>
                    <a:pt x="857" y="419"/>
                  </a:cubicBezTo>
                  <a:cubicBezTo>
                    <a:pt x="857" y="191"/>
                    <a:pt x="667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600537" y="5950038"/>
              <a:ext cx="26672" cy="27337"/>
            </a:xfrm>
            <a:custGeom>
              <a:rect b="b" l="l" r="r" t="t"/>
              <a:pathLst>
                <a:path extrusionOk="0" h="781" w="762">
                  <a:moveTo>
                    <a:pt x="381" y="1"/>
                  </a:moveTo>
                  <a:cubicBezTo>
                    <a:pt x="172" y="1"/>
                    <a:pt x="1" y="172"/>
                    <a:pt x="1" y="400"/>
                  </a:cubicBezTo>
                  <a:cubicBezTo>
                    <a:pt x="1" y="610"/>
                    <a:pt x="172" y="781"/>
                    <a:pt x="381" y="781"/>
                  </a:cubicBezTo>
                  <a:cubicBezTo>
                    <a:pt x="590" y="781"/>
                    <a:pt x="761" y="610"/>
                    <a:pt x="761" y="400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500010" y="5830225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05"/>
                    <a:pt x="96" y="381"/>
                    <a:pt x="191" y="381"/>
                  </a:cubicBezTo>
                  <a:cubicBezTo>
                    <a:pt x="305" y="381"/>
                    <a:pt x="381" y="305"/>
                    <a:pt x="381" y="190"/>
                  </a:cubicBezTo>
                  <a:cubicBezTo>
                    <a:pt x="381" y="95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370185" y="5701730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7"/>
                    <a:pt x="1" y="114"/>
                  </a:cubicBezTo>
                  <a:cubicBezTo>
                    <a:pt x="1" y="171"/>
                    <a:pt x="58" y="228"/>
                    <a:pt x="115" y="228"/>
                  </a:cubicBezTo>
                  <a:cubicBezTo>
                    <a:pt x="191" y="228"/>
                    <a:pt x="248" y="171"/>
                    <a:pt x="248" y="114"/>
                  </a:cubicBezTo>
                  <a:cubicBezTo>
                    <a:pt x="248" y="57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372846" y="5802258"/>
              <a:ext cx="18691" cy="18656"/>
            </a:xfrm>
            <a:custGeom>
              <a:rect b="b" l="l" r="r" t="t"/>
              <a:pathLst>
                <a:path extrusionOk="0" h="533" w="534">
                  <a:moveTo>
                    <a:pt x="267" y="0"/>
                  </a:moveTo>
                  <a:cubicBezTo>
                    <a:pt x="134" y="0"/>
                    <a:pt x="1" y="114"/>
                    <a:pt x="1" y="267"/>
                  </a:cubicBezTo>
                  <a:cubicBezTo>
                    <a:pt x="1" y="400"/>
                    <a:pt x="134" y="533"/>
                    <a:pt x="267" y="533"/>
                  </a:cubicBezTo>
                  <a:cubicBezTo>
                    <a:pt x="419" y="533"/>
                    <a:pt x="533" y="400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1787639" y="5768305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0"/>
                  </a:moveTo>
                  <a:cubicBezTo>
                    <a:pt x="210" y="0"/>
                    <a:pt x="1" y="190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0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452735" y="5941393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374854" y="5814894"/>
              <a:ext cx="18691" cy="18026"/>
            </a:xfrm>
            <a:custGeom>
              <a:rect b="b" l="l" r="r" t="t"/>
              <a:pathLst>
                <a:path extrusionOk="0" h="515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19" y="51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263651" y="6028619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0"/>
                  </a:moveTo>
                  <a:cubicBezTo>
                    <a:pt x="57" y="0"/>
                    <a:pt x="0" y="5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57"/>
                    <a:pt x="21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1013978" y="5719022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6"/>
                    <a:pt x="133" y="628"/>
                    <a:pt x="305" y="628"/>
                  </a:cubicBezTo>
                  <a:cubicBezTo>
                    <a:pt x="476" y="628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013313" y="585217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1" y="1"/>
                    <a:pt x="0" y="172"/>
                    <a:pt x="0" y="381"/>
                  </a:cubicBezTo>
                  <a:cubicBezTo>
                    <a:pt x="0" y="591"/>
                    <a:pt x="171" y="762"/>
                    <a:pt x="381" y="762"/>
                  </a:cubicBezTo>
                  <a:cubicBezTo>
                    <a:pt x="590" y="762"/>
                    <a:pt x="761" y="591"/>
                    <a:pt x="761" y="381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689085" y="5906775"/>
              <a:ext cx="13336" cy="14036"/>
            </a:xfrm>
            <a:custGeom>
              <a:rect b="b" l="l" r="r" t="t"/>
              <a:pathLst>
                <a:path extrusionOk="0" h="401" w="381">
                  <a:moveTo>
                    <a:pt x="191" y="1"/>
                  </a:moveTo>
                  <a:cubicBezTo>
                    <a:pt x="95" y="1"/>
                    <a:pt x="0" y="96"/>
                    <a:pt x="0" y="210"/>
                  </a:cubicBezTo>
                  <a:cubicBezTo>
                    <a:pt x="0" y="305"/>
                    <a:pt x="95" y="400"/>
                    <a:pt x="191" y="400"/>
                  </a:cubicBezTo>
                  <a:cubicBezTo>
                    <a:pt x="305" y="400"/>
                    <a:pt x="381" y="305"/>
                    <a:pt x="381" y="210"/>
                  </a:cubicBezTo>
                  <a:cubicBezTo>
                    <a:pt x="381" y="96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79764" y="4407443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480050" y="5276940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34" y="1"/>
                    <a:pt x="1" y="134"/>
                    <a:pt x="1" y="286"/>
                  </a:cubicBezTo>
                  <a:cubicBezTo>
                    <a:pt x="1" y="457"/>
                    <a:pt x="134" y="572"/>
                    <a:pt x="286" y="572"/>
                  </a:cubicBezTo>
                  <a:cubicBezTo>
                    <a:pt x="438" y="572"/>
                    <a:pt x="572" y="457"/>
                    <a:pt x="572" y="286"/>
                  </a:cubicBezTo>
                  <a:cubicBezTo>
                    <a:pt x="572" y="134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880164" y="4466702"/>
              <a:ext cx="44628" cy="44663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8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89" y="1275"/>
                    <a:pt x="1275" y="990"/>
                    <a:pt x="1275" y="628"/>
                  </a:cubicBezTo>
                  <a:cubicBezTo>
                    <a:pt x="1275" y="286"/>
                    <a:pt x="98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1157139" y="4808922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48" y="0"/>
                    <a:pt x="1" y="248"/>
                    <a:pt x="1" y="590"/>
                  </a:cubicBezTo>
                  <a:cubicBezTo>
                    <a:pt x="1" y="913"/>
                    <a:pt x="248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48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252345" y="4406778"/>
              <a:ext cx="48653" cy="47988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649134" y="4986664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38" y="1"/>
                    <a:pt x="0" y="39"/>
                    <a:pt x="0" y="96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1" y="153"/>
                    <a:pt x="191" y="96"/>
                  </a:cubicBezTo>
                  <a:cubicBezTo>
                    <a:pt x="191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087890" y="4563239"/>
              <a:ext cx="14701" cy="14701"/>
            </a:xfrm>
            <a:custGeom>
              <a:rect b="b" l="l" r="r" t="t"/>
              <a:pathLst>
                <a:path extrusionOk="0" h="420" w="420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219710" y="4476013"/>
              <a:ext cx="28667" cy="28002"/>
            </a:xfrm>
            <a:custGeom>
              <a:rect b="b" l="l" r="r" t="t"/>
              <a:pathLst>
                <a:path extrusionOk="0" h="800" w="819">
                  <a:moveTo>
                    <a:pt x="419" y="1"/>
                  </a:moveTo>
                  <a:cubicBezTo>
                    <a:pt x="191" y="1"/>
                    <a:pt x="0" y="172"/>
                    <a:pt x="0" y="400"/>
                  </a:cubicBezTo>
                  <a:cubicBezTo>
                    <a:pt x="0" y="610"/>
                    <a:pt x="191" y="800"/>
                    <a:pt x="419" y="800"/>
                  </a:cubicBezTo>
                  <a:cubicBezTo>
                    <a:pt x="628" y="800"/>
                    <a:pt x="818" y="610"/>
                    <a:pt x="818" y="400"/>
                  </a:cubicBezTo>
                  <a:cubicBezTo>
                    <a:pt x="818" y="172"/>
                    <a:pt x="62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388142" y="4663766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14" y="1"/>
                  </a:moveTo>
                  <a:cubicBezTo>
                    <a:pt x="228" y="1"/>
                    <a:pt x="0" y="229"/>
                    <a:pt x="0" y="533"/>
                  </a:cubicBezTo>
                  <a:cubicBezTo>
                    <a:pt x="0" y="819"/>
                    <a:pt x="228" y="1047"/>
                    <a:pt x="514" y="1047"/>
                  </a:cubicBezTo>
                  <a:cubicBezTo>
                    <a:pt x="799" y="1047"/>
                    <a:pt x="1046" y="819"/>
                    <a:pt x="1046" y="533"/>
                  </a:cubicBezTo>
                  <a:cubicBezTo>
                    <a:pt x="1046" y="229"/>
                    <a:pt x="79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2609182" y="4810917"/>
              <a:ext cx="8681" cy="8681"/>
            </a:xfrm>
            <a:custGeom>
              <a:rect b="b" l="l" r="r" t="t"/>
              <a:pathLst>
                <a:path extrusionOk="0" h="248" w="248">
                  <a:moveTo>
                    <a:pt x="133" y="0"/>
                  </a:moveTo>
                  <a:cubicBezTo>
                    <a:pt x="57" y="0"/>
                    <a:pt x="0" y="57"/>
                    <a:pt x="0" y="134"/>
                  </a:cubicBezTo>
                  <a:cubicBezTo>
                    <a:pt x="0" y="191"/>
                    <a:pt x="57" y="248"/>
                    <a:pt x="133" y="248"/>
                  </a:cubicBezTo>
                  <a:cubicBezTo>
                    <a:pt x="190" y="248"/>
                    <a:pt x="248" y="191"/>
                    <a:pt x="248" y="134"/>
                  </a:cubicBezTo>
                  <a:cubicBezTo>
                    <a:pt x="248" y="57"/>
                    <a:pt x="19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2846884" y="5379497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0"/>
                  </a:moveTo>
                  <a:cubicBezTo>
                    <a:pt x="210" y="0"/>
                    <a:pt x="1" y="209"/>
                    <a:pt x="1" y="457"/>
                  </a:cubicBezTo>
                  <a:cubicBezTo>
                    <a:pt x="1" y="704"/>
                    <a:pt x="210" y="913"/>
                    <a:pt x="457" y="913"/>
                  </a:cubicBezTo>
                  <a:cubicBezTo>
                    <a:pt x="705" y="913"/>
                    <a:pt x="914" y="704"/>
                    <a:pt x="914" y="457"/>
                  </a:cubicBezTo>
                  <a:cubicBezTo>
                    <a:pt x="914" y="209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2850210" y="4460052"/>
              <a:ext cx="11376" cy="11341"/>
            </a:xfrm>
            <a:custGeom>
              <a:rect b="b" l="l" r="r" t="t"/>
              <a:pathLst>
                <a:path extrusionOk="0" h="324" w="325">
                  <a:moveTo>
                    <a:pt x="172" y="0"/>
                  </a:moveTo>
                  <a:cubicBezTo>
                    <a:pt x="77" y="0"/>
                    <a:pt x="1" y="77"/>
                    <a:pt x="1" y="172"/>
                  </a:cubicBezTo>
                  <a:cubicBezTo>
                    <a:pt x="1" y="248"/>
                    <a:pt x="77" y="324"/>
                    <a:pt x="172" y="324"/>
                  </a:cubicBezTo>
                  <a:cubicBezTo>
                    <a:pt x="267" y="324"/>
                    <a:pt x="324" y="248"/>
                    <a:pt x="324" y="172"/>
                  </a:cubicBezTo>
                  <a:cubicBezTo>
                    <a:pt x="324" y="77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903448" y="5220376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399" y="0"/>
                  </a:moveTo>
                  <a:cubicBezTo>
                    <a:pt x="190" y="0"/>
                    <a:pt x="0" y="190"/>
                    <a:pt x="0" y="419"/>
                  </a:cubicBezTo>
                  <a:cubicBezTo>
                    <a:pt x="0" y="628"/>
                    <a:pt x="190" y="818"/>
                    <a:pt x="399" y="818"/>
                  </a:cubicBezTo>
                  <a:cubicBezTo>
                    <a:pt x="628" y="818"/>
                    <a:pt x="818" y="628"/>
                    <a:pt x="818" y="419"/>
                  </a:cubicBezTo>
                  <a:cubicBezTo>
                    <a:pt x="818" y="190"/>
                    <a:pt x="62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3300272" y="476096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3743683" y="5066575"/>
              <a:ext cx="44663" cy="45293"/>
            </a:xfrm>
            <a:custGeom>
              <a:rect b="b" l="l" r="r" t="t"/>
              <a:pathLst>
                <a:path extrusionOk="0" h="1294" w="1276">
                  <a:moveTo>
                    <a:pt x="628" y="0"/>
                  </a:moveTo>
                  <a:cubicBezTo>
                    <a:pt x="286" y="0"/>
                    <a:pt x="1" y="286"/>
                    <a:pt x="1" y="647"/>
                  </a:cubicBezTo>
                  <a:cubicBezTo>
                    <a:pt x="1" y="989"/>
                    <a:pt x="286" y="1294"/>
                    <a:pt x="628" y="1294"/>
                  </a:cubicBezTo>
                  <a:cubicBezTo>
                    <a:pt x="990" y="1294"/>
                    <a:pt x="1275" y="989"/>
                    <a:pt x="1275" y="647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3766295" y="494739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1"/>
                  </a:moveTo>
                  <a:cubicBezTo>
                    <a:pt x="57" y="1"/>
                    <a:pt x="0" y="58"/>
                    <a:pt x="0" y="134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34"/>
                  </a:cubicBezTo>
                  <a:cubicBezTo>
                    <a:pt x="228" y="58"/>
                    <a:pt x="171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4111840" y="5322898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38" y="0"/>
                    <a:pt x="0" y="38"/>
                    <a:pt x="0" y="95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0" y="153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4239004" y="5283626"/>
              <a:ext cx="31327" cy="31992"/>
            </a:xfrm>
            <a:custGeom>
              <a:rect b="b" l="l" r="r" t="t"/>
              <a:pathLst>
                <a:path extrusionOk="0" h="914" w="895">
                  <a:moveTo>
                    <a:pt x="438" y="0"/>
                  </a:moveTo>
                  <a:cubicBezTo>
                    <a:pt x="190" y="0"/>
                    <a:pt x="0" y="209"/>
                    <a:pt x="0" y="457"/>
                  </a:cubicBezTo>
                  <a:cubicBezTo>
                    <a:pt x="0" y="704"/>
                    <a:pt x="190" y="913"/>
                    <a:pt x="438" y="913"/>
                  </a:cubicBezTo>
                  <a:cubicBezTo>
                    <a:pt x="704" y="913"/>
                    <a:pt x="894" y="704"/>
                    <a:pt x="894" y="457"/>
                  </a:cubicBezTo>
                  <a:cubicBezTo>
                    <a:pt x="894" y="209"/>
                    <a:pt x="704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4263646" y="4414128"/>
              <a:ext cx="45293" cy="45293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4474711" y="4760303"/>
              <a:ext cx="46658" cy="46658"/>
            </a:xfrm>
            <a:custGeom>
              <a:rect b="b" l="l" r="r" t="t"/>
              <a:pathLst>
                <a:path extrusionOk="0" h="1333" w="1333">
                  <a:moveTo>
                    <a:pt x="667" y="1"/>
                  </a:moveTo>
                  <a:cubicBezTo>
                    <a:pt x="305" y="1"/>
                    <a:pt x="1" y="305"/>
                    <a:pt x="1" y="667"/>
                  </a:cubicBezTo>
                  <a:cubicBezTo>
                    <a:pt x="1" y="1028"/>
                    <a:pt x="305" y="1332"/>
                    <a:pt x="667" y="1332"/>
                  </a:cubicBezTo>
                  <a:cubicBezTo>
                    <a:pt x="1028" y="1332"/>
                    <a:pt x="1332" y="1028"/>
                    <a:pt x="1332" y="667"/>
                  </a:cubicBezTo>
                  <a:cubicBezTo>
                    <a:pt x="1332" y="305"/>
                    <a:pt x="102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4493997" y="4996675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4" y="0"/>
                  </a:moveTo>
                  <a:cubicBezTo>
                    <a:pt x="57" y="0"/>
                    <a:pt x="0" y="57"/>
                    <a:pt x="0" y="114"/>
                  </a:cubicBezTo>
                  <a:cubicBezTo>
                    <a:pt x="0" y="190"/>
                    <a:pt x="57" y="228"/>
                    <a:pt x="114" y="228"/>
                  </a:cubicBezTo>
                  <a:cubicBezTo>
                    <a:pt x="190" y="228"/>
                    <a:pt x="248" y="190"/>
                    <a:pt x="248" y="114"/>
                  </a:cubicBezTo>
                  <a:cubicBezTo>
                    <a:pt x="248" y="57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4808249" y="5368157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77" y="1"/>
                    <a:pt x="0" y="77"/>
                    <a:pt x="0" y="191"/>
                  </a:cubicBezTo>
                  <a:cubicBezTo>
                    <a:pt x="0" y="286"/>
                    <a:pt x="77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4867509" y="5240327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38" y="857"/>
                  </a:cubicBezTo>
                  <a:cubicBezTo>
                    <a:pt x="666" y="857"/>
                    <a:pt x="857" y="667"/>
                    <a:pt x="857" y="438"/>
                  </a:cubicBezTo>
                  <a:cubicBezTo>
                    <a:pt x="857" y="191"/>
                    <a:pt x="6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4912102" y="5173088"/>
              <a:ext cx="11341" cy="12041"/>
            </a:xfrm>
            <a:custGeom>
              <a:rect b="b" l="l" r="r" t="t"/>
              <a:pathLst>
                <a:path extrusionOk="0" h="344" w="324">
                  <a:moveTo>
                    <a:pt x="152" y="1"/>
                  </a:moveTo>
                  <a:cubicBezTo>
                    <a:pt x="57" y="1"/>
                    <a:pt x="0" y="77"/>
                    <a:pt x="0" y="172"/>
                  </a:cubicBezTo>
                  <a:cubicBezTo>
                    <a:pt x="0" y="267"/>
                    <a:pt x="57" y="343"/>
                    <a:pt x="152" y="343"/>
                  </a:cubicBezTo>
                  <a:cubicBezTo>
                    <a:pt x="247" y="343"/>
                    <a:pt x="324" y="267"/>
                    <a:pt x="324" y="172"/>
                  </a:cubicBezTo>
                  <a:cubicBezTo>
                    <a:pt x="324" y="77"/>
                    <a:pt x="247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4993343" y="5406099"/>
              <a:ext cx="16696" cy="16696"/>
            </a:xfrm>
            <a:custGeom>
              <a:rect b="b" l="l" r="r" t="t"/>
              <a:pathLst>
                <a:path extrusionOk="0" h="477" w="477">
                  <a:moveTo>
                    <a:pt x="248" y="1"/>
                  </a:moveTo>
                  <a:cubicBezTo>
                    <a:pt x="115" y="1"/>
                    <a:pt x="1" y="115"/>
                    <a:pt x="1" y="248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81" y="476"/>
                    <a:pt x="476" y="362"/>
                    <a:pt x="476" y="248"/>
                  </a:cubicBezTo>
                  <a:cubicBezTo>
                    <a:pt x="476" y="115"/>
                    <a:pt x="381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5041261" y="5119184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3" y="0"/>
                  </a:moveTo>
                  <a:cubicBezTo>
                    <a:pt x="57" y="0"/>
                    <a:pt x="0" y="57"/>
                    <a:pt x="0" y="133"/>
                  </a:cubicBezTo>
                  <a:cubicBezTo>
                    <a:pt x="0" y="209"/>
                    <a:pt x="57" y="285"/>
                    <a:pt x="133" y="285"/>
                  </a:cubicBezTo>
                  <a:cubicBezTo>
                    <a:pt x="209" y="285"/>
                    <a:pt x="285" y="209"/>
                    <a:pt x="285" y="133"/>
                  </a:cubicBezTo>
                  <a:cubicBezTo>
                    <a:pt x="285" y="57"/>
                    <a:pt x="20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5143818" y="5009311"/>
              <a:ext cx="15366" cy="14701"/>
            </a:xfrm>
            <a:custGeom>
              <a:rect b="b" l="l" r="r" t="t"/>
              <a:pathLst>
                <a:path extrusionOk="0" h="420" w="439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38" y="324"/>
                    <a:pt x="438" y="210"/>
                  </a:cubicBezTo>
                  <a:cubicBezTo>
                    <a:pt x="438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5320896" y="5177078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286" y="1"/>
                    <a:pt x="0" y="305"/>
                    <a:pt x="0" y="667"/>
                  </a:cubicBezTo>
                  <a:cubicBezTo>
                    <a:pt x="0" y="1047"/>
                    <a:pt x="286" y="1332"/>
                    <a:pt x="666" y="1332"/>
                  </a:cubicBezTo>
                  <a:cubicBezTo>
                    <a:pt x="1028" y="1332"/>
                    <a:pt x="1332" y="1047"/>
                    <a:pt x="1332" y="667"/>
                  </a:cubicBezTo>
                  <a:cubicBezTo>
                    <a:pt x="1332" y="305"/>
                    <a:pt x="1028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5695738" y="4530617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33" y="1"/>
                  </a:moveTo>
                  <a:cubicBezTo>
                    <a:pt x="248" y="1"/>
                    <a:pt x="1" y="229"/>
                    <a:pt x="1" y="533"/>
                  </a:cubicBezTo>
                  <a:cubicBezTo>
                    <a:pt x="1" y="819"/>
                    <a:pt x="248" y="1047"/>
                    <a:pt x="533" y="1047"/>
                  </a:cubicBezTo>
                  <a:cubicBezTo>
                    <a:pt x="819" y="1047"/>
                    <a:pt x="1047" y="819"/>
                    <a:pt x="1047" y="533"/>
                  </a:cubicBezTo>
                  <a:cubicBezTo>
                    <a:pt x="1047" y="229"/>
                    <a:pt x="819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5968022" y="4982674"/>
              <a:ext cx="39973" cy="39973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66" y="1"/>
                    <a:pt x="0" y="248"/>
                    <a:pt x="0" y="571"/>
                  </a:cubicBezTo>
                  <a:cubicBezTo>
                    <a:pt x="0" y="876"/>
                    <a:pt x="266" y="1142"/>
                    <a:pt x="571" y="1142"/>
                  </a:cubicBezTo>
                  <a:cubicBezTo>
                    <a:pt x="894" y="1142"/>
                    <a:pt x="1141" y="876"/>
                    <a:pt x="1141" y="571"/>
                  </a:cubicBezTo>
                  <a:cubicBezTo>
                    <a:pt x="1141" y="248"/>
                    <a:pt x="89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099177" y="5182398"/>
              <a:ext cx="19986" cy="20021"/>
            </a:xfrm>
            <a:custGeom>
              <a:rect b="b" l="l" r="r" t="t"/>
              <a:pathLst>
                <a:path extrusionOk="0" h="572" w="571">
                  <a:moveTo>
                    <a:pt x="285" y="1"/>
                  </a:moveTo>
                  <a:cubicBezTo>
                    <a:pt x="133" y="1"/>
                    <a:pt x="0" y="115"/>
                    <a:pt x="0" y="286"/>
                  </a:cubicBezTo>
                  <a:cubicBezTo>
                    <a:pt x="0" y="438"/>
                    <a:pt x="133" y="572"/>
                    <a:pt x="285" y="572"/>
                  </a:cubicBezTo>
                  <a:cubicBezTo>
                    <a:pt x="438" y="572"/>
                    <a:pt x="571" y="438"/>
                    <a:pt x="571" y="286"/>
                  </a:cubicBezTo>
                  <a:cubicBezTo>
                    <a:pt x="571" y="115"/>
                    <a:pt x="438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6287595" y="5382823"/>
              <a:ext cx="13336" cy="13336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76"/>
                    <a:pt x="0" y="190"/>
                  </a:cubicBezTo>
                  <a:cubicBezTo>
                    <a:pt x="0" y="305"/>
                    <a:pt x="95" y="381"/>
                    <a:pt x="190" y="381"/>
                  </a:cubicBezTo>
                  <a:cubicBezTo>
                    <a:pt x="304" y="381"/>
                    <a:pt x="381" y="305"/>
                    <a:pt x="381" y="190"/>
                  </a:cubicBezTo>
                  <a:cubicBezTo>
                    <a:pt x="381" y="76"/>
                    <a:pt x="30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6298936" y="5216386"/>
              <a:ext cx="28002" cy="28632"/>
            </a:xfrm>
            <a:custGeom>
              <a:rect b="b" l="l" r="r" t="t"/>
              <a:pathLst>
                <a:path extrusionOk="0" h="818" w="800">
                  <a:moveTo>
                    <a:pt x="400" y="0"/>
                  </a:moveTo>
                  <a:cubicBezTo>
                    <a:pt x="191" y="0"/>
                    <a:pt x="1" y="190"/>
                    <a:pt x="1" y="399"/>
                  </a:cubicBezTo>
                  <a:cubicBezTo>
                    <a:pt x="1" y="628"/>
                    <a:pt x="191" y="818"/>
                    <a:pt x="400" y="818"/>
                  </a:cubicBezTo>
                  <a:cubicBezTo>
                    <a:pt x="628" y="818"/>
                    <a:pt x="800" y="628"/>
                    <a:pt x="800" y="399"/>
                  </a:cubicBezTo>
                  <a:cubicBezTo>
                    <a:pt x="800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6756314" y="4453401"/>
              <a:ext cx="16661" cy="16661"/>
            </a:xfrm>
            <a:custGeom>
              <a:rect b="b" l="l" r="r" t="t"/>
              <a:pathLst>
                <a:path extrusionOk="0" h="476" w="476">
                  <a:moveTo>
                    <a:pt x="229" y="0"/>
                  </a:moveTo>
                  <a:cubicBezTo>
                    <a:pt x="96" y="0"/>
                    <a:pt x="0" y="95"/>
                    <a:pt x="0" y="228"/>
                  </a:cubicBezTo>
                  <a:cubicBezTo>
                    <a:pt x="0" y="362"/>
                    <a:pt x="96" y="476"/>
                    <a:pt x="229" y="476"/>
                  </a:cubicBezTo>
                  <a:cubicBezTo>
                    <a:pt x="362" y="476"/>
                    <a:pt x="476" y="362"/>
                    <a:pt x="476" y="228"/>
                  </a:cubicBezTo>
                  <a:cubicBezTo>
                    <a:pt x="476" y="95"/>
                    <a:pt x="362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7195070" y="5247678"/>
              <a:ext cx="46658" cy="46623"/>
            </a:xfrm>
            <a:custGeom>
              <a:rect b="b" l="l" r="r" t="t"/>
              <a:pathLst>
                <a:path extrusionOk="0" h="1332" w="1333">
                  <a:moveTo>
                    <a:pt x="666" y="0"/>
                  </a:moveTo>
                  <a:cubicBezTo>
                    <a:pt x="286" y="0"/>
                    <a:pt x="1" y="304"/>
                    <a:pt x="1" y="666"/>
                  </a:cubicBezTo>
                  <a:cubicBezTo>
                    <a:pt x="1" y="1046"/>
                    <a:pt x="286" y="1331"/>
                    <a:pt x="666" y="1331"/>
                  </a:cubicBezTo>
                  <a:cubicBezTo>
                    <a:pt x="1028" y="1331"/>
                    <a:pt x="1332" y="1046"/>
                    <a:pt x="1332" y="666"/>
                  </a:cubicBezTo>
                  <a:cubicBezTo>
                    <a:pt x="1332" y="304"/>
                    <a:pt x="1028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7327554" y="4836889"/>
              <a:ext cx="43298" cy="43298"/>
            </a:xfrm>
            <a:custGeom>
              <a:rect b="b" l="l" r="r" t="t"/>
              <a:pathLst>
                <a:path extrusionOk="0" h="1237" w="1237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51"/>
                    <a:pt x="286" y="1237"/>
                    <a:pt x="628" y="1237"/>
                  </a:cubicBezTo>
                  <a:cubicBezTo>
                    <a:pt x="952" y="1237"/>
                    <a:pt x="1237" y="951"/>
                    <a:pt x="1237" y="628"/>
                  </a:cubicBezTo>
                  <a:cubicBezTo>
                    <a:pt x="1237" y="286"/>
                    <a:pt x="952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7346176" y="4820893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1"/>
                  </a:moveTo>
                  <a:cubicBezTo>
                    <a:pt x="228" y="1"/>
                    <a:pt x="0" y="210"/>
                    <a:pt x="0" y="476"/>
                  </a:cubicBezTo>
                  <a:cubicBezTo>
                    <a:pt x="0" y="743"/>
                    <a:pt x="228" y="952"/>
                    <a:pt x="476" y="952"/>
                  </a:cubicBezTo>
                  <a:cubicBezTo>
                    <a:pt x="742" y="952"/>
                    <a:pt x="951" y="743"/>
                    <a:pt x="951" y="476"/>
                  </a:cubicBezTo>
                  <a:cubicBezTo>
                    <a:pt x="951" y="210"/>
                    <a:pt x="74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7671769" y="5012636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24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514"/>
                    <a:pt x="134" y="666"/>
                    <a:pt x="324" y="666"/>
                  </a:cubicBezTo>
                  <a:cubicBezTo>
                    <a:pt x="514" y="666"/>
                    <a:pt x="667" y="514"/>
                    <a:pt x="667" y="324"/>
                  </a:cubicBezTo>
                  <a:cubicBezTo>
                    <a:pt x="667" y="153"/>
                    <a:pt x="514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7793578" y="5197064"/>
              <a:ext cx="26637" cy="26672"/>
            </a:xfrm>
            <a:custGeom>
              <a:rect b="b" l="l" r="r" t="t"/>
              <a:pathLst>
                <a:path extrusionOk="0" h="762" w="761">
                  <a:moveTo>
                    <a:pt x="380" y="0"/>
                  </a:moveTo>
                  <a:cubicBezTo>
                    <a:pt x="171" y="0"/>
                    <a:pt x="0" y="172"/>
                    <a:pt x="0" y="381"/>
                  </a:cubicBezTo>
                  <a:cubicBezTo>
                    <a:pt x="0" y="590"/>
                    <a:pt x="171" y="761"/>
                    <a:pt x="380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2"/>
                    <a:pt x="590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7947379" y="4889462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0" y="1"/>
                  </a:moveTo>
                  <a:cubicBezTo>
                    <a:pt x="76" y="1"/>
                    <a:pt x="0" y="77"/>
                    <a:pt x="0" y="191"/>
                  </a:cubicBezTo>
                  <a:cubicBezTo>
                    <a:pt x="0" y="286"/>
                    <a:pt x="76" y="381"/>
                    <a:pt x="190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8243010" y="4866851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47"/>
                  </a:cubicBezTo>
                  <a:cubicBezTo>
                    <a:pt x="476" y="114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8341542" y="5333539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1"/>
                  </a:moveTo>
                  <a:cubicBezTo>
                    <a:pt x="210" y="1"/>
                    <a:pt x="1" y="210"/>
                    <a:pt x="1" y="457"/>
                  </a:cubicBezTo>
                  <a:cubicBezTo>
                    <a:pt x="1" y="704"/>
                    <a:pt x="210" y="914"/>
                    <a:pt x="457" y="914"/>
                  </a:cubicBezTo>
                  <a:cubicBezTo>
                    <a:pt x="705" y="914"/>
                    <a:pt x="914" y="704"/>
                    <a:pt x="914" y="457"/>
                  </a:cubicBezTo>
                  <a:cubicBezTo>
                    <a:pt x="914" y="210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8350187" y="5125834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67" y="0"/>
                    <a:pt x="1" y="267"/>
                    <a:pt x="1" y="590"/>
                  </a:cubicBezTo>
                  <a:cubicBezTo>
                    <a:pt x="1" y="913"/>
                    <a:pt x="267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67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"/>
          <p:cNvSpPr txBox="1"/>
          <p:nvPr>
            <p:ph type="ctrTitle"/>
          </p:nvPr>
        </p:nvSpPr>
        <p:spPr>
          <a:xfrm>
            <a:off x="713225" y="539491"/>
            <a:ext cx="3858900" cy="28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3" name="Google Shape;153;p2"/>
          <p:cNvSpPr txBox="1"/>
          <p:nvPr>
            <p:ph idx="1" type="subTitle"/>
          </p:nvPr>
        </p:nvSpPr>
        <p:spPr>
          <a:xfrm>
            <a:off x="5308100" y="507925"/>
            <a:ext cx="31227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1"/>
          <p:cNvSpPr/>
          <p:nvPr/>
        </p:nvSpPr>
        <p:spPr>
          <a:xfrm flipH="1">
            <a:off x="-927" y="3425694"/>
            <a:ext cx="9144000" cy="171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11"/>
          <p:cNvGrpSpPr/>
          <p:nvPr/>
        </p:nvGrpSpPr>
        <p:grpSpPr>
          <a:xfrm flipH="1">
            <a:off x="-924" y="3425785"/>
            <a:ext cx="9144174" cy="2814801"/>
            <a:chOff x="-8440739" y="3481347"/>
            <a:chExt cx="8307598" cy="2557283"/>
          </a:xfrm>
        </p:grpSpPr>
        <p:sp>
          <p:nvSpPr>
            <p:cNvPr id="789" name="Google Shape;789;p11"/>
            <p:cNvSpPr/>
            <p:nvPr/>
          </p:nvSpPr>
          <p:spPr>
            <a:xfrm>
              <a:off x="-8440739" y="3718384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-8309585" y="3974042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-8306259" y="3710403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-8021969" y="3597205"/>
              <a:ext cx="25342" cy="24677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-7840866" y="3884821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-7529939" y="3726364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-7511318" y="3968057"/>
              <a:ext cx="24677" cy="25307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-7322899" y="4028611"/>
              <a:ext cx="3360" cy="3395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-7216351" y="3678446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-7192410" y="3675086"/>
              <a:ext cx="4690" cy="4725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-7091218" y="3784959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-7083202" y="3725699"/>
              <a:ext cx="21982" cy="22017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-6756314" y="34906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-6533278" y="368975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-6470028" y="4093891"/>
              <a:ext cx="31327" cy="31292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-6241007" y="3535951"/>
              <a:ext cx="14036" cy="13371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-6001975" y="4065259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-5809566" y="3842223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-5756992" y="410719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-5457371" y="3751671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-5173781" y="403263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-5094535" y="4083880"/>
              <a:ext cx="18026" cy="18026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-4987357" y="3953391"/>
              <a:ext cx="24677" cy="24677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-4819555" y="3876175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-4674435" y="3482677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-4661764" y="410852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-4634497" y="3591885"/>
              <a:ext cx="18026" cy="18656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-4357522" y="3913453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-4085868" y="3685761"/>
              <a:ext cx="29962" cy="29997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-4047260" y="3788949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-3814914" y="3541271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-3747674" y="3549952"/>
              <a:ext cx="22017" cy="21982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-3740358" y="4121823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-3601188" y="3890141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-3561915" y="3758322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-3355541" y="3507984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-3326909" y="3581909"/>
              <a:ext cx="20021" cy="19986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-3284941" y="363913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-3233697" y="3481347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-3197749" y="3675751"/>
              <a:ext cx="6720" cy="6720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-3133170" y="374701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-3035968" y="3613201"/>
              <a:ext cx="29997" cy="29962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-2779645" y="4051923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-2600537" y="374768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-2500010" y="3627832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-2370185" y="3498673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-2372846" y="3599200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-2059923" y="4114507"/>
              <a:ext cx="12006" cy="11376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-1787639" y="3564583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-1696422" y="38408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-1676436" y="3858184"/>
              <a:ext cx="21352" cy="2135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-1452735" y="3737670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-1374854" y="3611836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-1263651" y="3825561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-1068582" y="3837567"/>
              <a:ext cx="12006" cy="11341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-1013978" y="3515299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-1013313" y="3648484"/>
              <a:ext cx="26672" cy="26637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-689085" y="3704383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-424116" y="4028611"/>
              <a:ext cx="4690" cy="5390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-292297" y="3934104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-168458" y="3947405"/>
              <a:ext cx="11341" cy="11341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-8440739" y="5921441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0"/>
                  </a:moveTo>
                  <a:cubicBezTo>
                    <a:pt x="20" y="0"/>
                    <a:pt x="1" y="19"/>
                    <a:pt x="1" y="76"/>
                  </a:cubicBezTo>
                  <a:cubicBezTo>
                    <a:pt x="1" y="114"/>
                    <a:pt x="20" y="133"/>
                    <a:pt x="58" y="133"/>
                  </a:cubicBezTo>
                  <a:cubicBezTo>
                    <a:pt x="96" y="133"/>
                    <a:pt x="134" y="114"/>
                    <a:pt x="134" y="76"/>
                  </a:cubicBezTo>
                  <a:cubicBezTo>
                    <a:pt x="134" y="19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-8306259" y="5914091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1"/>
                  </a:moveTo>
                  <a:cubicBezTo>
                    <a:pt x="210" y="1"/>
                    <a:pt x="1" y="210"/>
                    <a:pt x="1" y="476"/>
                  </a:cubicBezTo>
                  <a:cubicBezTo>
                    <a:pt x="1" y="724"/>
                    <a:pt x="210" y="952"/>
                    <a:pt x="476" y="952"/>
                  </a:cubicBezTo>
                  <a:cubicBezTo>
                    <a:pt x="743" y="952"/>
                    <a:pt x="952" y="724"/>
                    <a:pt x="952" y="476"/>
                  </a:cubicBezTo>
                  <a:cubicBezTo>
                    <a:pt x="952" y="210"/>
                    <a:pt x="743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-8021969" y="5799597"/>
              <a:ext cx="25342" cy="25342"/>
            </a:xfrm>
            <a:custGeom>
              <a:rect b="b" l="l" r="r" t="t"/>
              <a:pathLst>
                <a:path extrusionOk="0" h="724" w="724">
                  <a:moveTo>
                    <a:pt x="362" y="0"/>
                  </a:moveTo>
                  <a:cubicBezTo>
                    <a:pt x="172" y="0"/>
                    <a:pt x="1" y="171"/>
                    <a:pt x="1" y="362"/>
                  </a:cubicBezTo>
                  <a:cubicBezTo>
                    <a:pt x="1" y="552"/>
                    <a:pt x="172" y="723"/>
                    <a:pt x="362" y="723"/>
                  </a:cubicBezTo>
                  <a:cubicBezTo>
                    <a:pt x="571" y="723"/>
                    <a:pt x="724" y="552"/>
                    <a:pt x="724" y="362"/>
                  </a:cubicBezTo>
                  <a:cubicBezTo>
                    <a:pt x="724" y="171"/>
                    <a:pt x="57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-7529939" y="5930752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0"/>
                  </a:moveTo>
                  <a:cubicBezTo>
                    <a:pt x="152" y="0"/>
                    <a:pt x="0" y="133"/>
                    <a:pt x="0" y="324"/>
                  </a:cubicBezTo>
                  <a:cubicBezTo>
                    <a:pt x="0" y="514"/>
                    <a:pt x="152" y="666"/>
                    <a:pt x="343" y="666"/>
                  </a:cubicBezTo>
                  <a:cubicBezTo>
                    <a:pt x="514" y="666"/>
                    <a:pt x="666" y="514"/>
                    <a:pt x="666" y="324"/>
                  </a:cubicBezTo>
                  <a:cubicBezTo>
                    <a:pt x="666" y="133"/>
                    <a:pt x="51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-7216351" y="5882133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-7192410" y="5878143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20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-7091218" y="5988016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6"/>
                  </a:cubicBezTo>
                  <a:cubicBezTo>
                    <a:pt x="53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-7083202" y="5929422"/>
              <a:ext cx="21982" cy="21982"/>
            </a:xfrm>
            <a:custGeom>
              <a:rect b="b" l="l" r="r" t="t"/>
              <a:pathLst>
                <a:path extrusionOk="0" h="628" w="628">
                  <a:moveTo>
                    <a:pt x="324" y="0"/>
                  </a:moveTo>
                  <a:cubicBezTo>
                    <a:pt x="152" y="0"/>
                    <a:pt x="0" y="152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-6756314" y="5693050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1"/>
                  </a:moveTo>
                  <a:cubicBezTo>
                    <a:pt x="191" y="1"/>
                    <a:pt x="0" y="191"/>
                    <a:pt x="0" y="438"/>
                  </a:cubicBezTo>
                  <a:cubicBezTo>
                    <a:pt x="0" y="667"/>
                    <a:pt x="191" y="857"/>
                    <a:pt x="419" y="857"/>
                  </a:cubicBezTo>
                  <a:cubicBezTo>
                    <a:pt x="647" y="857"/>
                    <a:pt x="837" y="667"/>
                    <a:pt x="837" y="438"/>
                  </a:cubicBezTo>
                  <a:cubicBezTo>
                    <a:pt x="837" y="191"/>
                    <a:pt x="647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-6533278" y="5892809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0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0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-6241007" y="5739008"/>
              <a:ext cx="14036" cy="13336"/>
            </a:xfrm>
            <a:custGeom>
              <a:rect b="b" l="l" r="r" t="t"/>
              <a:pathLst>
                <a:path extrusionOk="0" h="381" w="401">
                  <a:moveTo>
                    <a:pt x="210" y="0"/>
                  </a:moveTo>
                  <a:cubicBezTo>
                    <a:pt x="96" y="0"/>
                    <a:pt x="1" y="7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76"/>
                    <a:pt x="305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-5457371" y="5955394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33"/>
                    <a:pt x="57" y="133"/>
                  </a:cubicBezTo>
                  <a:cubicBezTo>
                    <a:pt x="114" y="13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-4674435" y="5685734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34"/>
                    <a:pt x="1" y="305"/>
                  </a:cubicBezTo>
                  <a:cubicBezTo>
                    <a:pt x="1" y="476"/>
                    <a:pt x="134" y="628"/>
                    <a:pt x="305" y="628"/>
                  </a:cubicBezTo>
                  <a:cubicBezTo>
                    <a:pt x="476" y="628"/>
                    <a:pt x="628" y="476"/>
                    <a:pt x="628" y="305"/>
                  </a:cubicBezTo>
                  <a:cubicBezTo>
                    <a:pt x="628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-4634497" y="5794942"/>
              <a:ext cx="18026" cy="17991"/>
            </a:xfrm>
            <a:custGeom>
              <a:rect b="b" l="l" r="r" t="t"/>
              <a:pathLst>
                <a:path extrusionOk="0" h="514" w="515">
                  <a:moveTo>
                    <a:pt x="267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4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-4085868" y="5888819"/>
              <a:ext cx="29962" cy="29962"/>
            </a:xfrm>
            <a:custGeom>
              <a:rect b="b" l="l" r="r" t="t"/>
              <a:pathLst>
                <a:path extrusionOk="0" h="856" w="856">
                  <a:moveTo>
                    <a:pt x="418" y="0"/>
                  </a:moveTo>
                  <a:cubicBezTo>
                    <a:pt x="190" y="0"/>
                    <a:pt x="0" y="190"/>
                    <a:pt x="0" y="41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18"/>
                  </a:cubicBezTo>
                  <a:cubicBezTo>
                    <a:pt x="856" y="190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-4047260" y="5992671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-3814914" y="574499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-3747674" y="5753639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24" y="1"/>
                  </a:moveTo>
                  <a:cubicBezTo>
                    <a:pt x="153" y="1"/>
                    <a:pt x="1" y="153"/>
                    <a:pt x="1" y="324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-3561915" y="596204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33"/>
                    <a:pt x="77" y="133"/>
                  </a:cubicBezTo>
                  <a:cubicBezTo>
                    <a:pt x="115" y="133"/>
                    <a:pt x="153" y="114"/>
                    <a:pt x="153" y="76"/>
                  </a:cubicBezTo>
                  <a:cubicBezTo>
                    <a:pt x="153" y="38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-3355541" y="5711706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-3326909" y="5784931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15" y="1"/>
                    <a:pt x="1" y="115"/>
                    <a:pt x="1" y="286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6"/>
                  </a:cubicBezTo>
                  <a:cubicBezTo>
                    <a:pt x="571" y="115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-3284941" y="5842195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-3233697" y="5683739"/>
              <a:ext cx="10046" cy="10676"/>
            </a:xfrm>
            <a:custGeom>
              <a:rect b="b" l="l" r="r" t="t"/>
              <a:pathLst>
                <a:path extrusionOk="0" h="305" w="287">
                  <a:moveTo>
                    <a:pt x="134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305"/>
                    <a:pt x="134" y="305"/>
                  </a:cubicBezTo>
                  <a:cubicBezTo>
                    <a:pt x="210" y="305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3197749" y="5879473"/>
              <a:ext cx="6720" cy="6685"/>
            </a:xfrm>
            <a:custGeom>
              <a:rect b="b" l="l" r="r" t="t"/>
              <a:pathLst>
                <a:path extrusionOk="0" h="191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3133170" y="5949373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53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286"/>
                    <a:pt x="153" y="286"/>
                  </a:cubicBezTo>
                  <a:cubicBezTo>
                    <a:pt x="229" y="286"/>
                    <a:pt x="286" y="229"/>
                    <a:pt x="286" y="153"/>
                  </a:cubicBezTo>
                  <a:cubicBezTo>
                    <a:pt x="286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3035968" y="5817554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19"/>
                  </a:cubicBezTo>
                  <a:cubicBezTo>
                    <a:pt x="1" y="648"/>
                    <a:pt x="191" y="857"/>
                    <a:pt x="438" y="857"/>
                  </a:cubicBezTo>
                  <a:cubicBezTo>
                    <a:pt x="667" y="857"/>
                    <a:pt x="857" y="648"/>
                    <a:pt x="857" y="419"/>
                  </a:cubicBezTo>
                  <a:cubicBezTo>
                    <a:pt x="857" y="191"/>
                    <a:pt x="667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2600537" y="5950038"/>
              <a:ext cx="26672" cy="27337"/>
            </a:xfrm>
            <a:custGeom>
              <a:rect b="b" l="l" r="r" t="t"/>
              <a:pathLst>
                <a:path extrusionOk="0" h="781" w="762">
                  <a:moveTo>
                    <a:pt x="381" y="1"/>
                  </a:moveTo>
                  <a:cubicBezTo>
                    <a:pt x="172" y="1"/>
                    <a:pt x="1" y="172"/>
                    <a:pt x="1" y="400"/>
                  </a:cubicBezTo>
                  <a:cubicBezTo>
                    <a:pt x="1" y="610"/>
                    <a:pt x="172" y="781"/>
                    <a:pt x="381" y="781"/>
                  </a:cubicBezTo>
                  <a:cubicBezTo>
                    <a:pt x="590" y="781"/>
                    <a:pt x="761" y="610"/>
                    <a:pt x="761" y="400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2500010" y="5830225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05"/>
                    <a:pt x="96" y="381"/>
                    <a:pt x="191" y="381"/>
                  </a:cubicBezTo>
                  <a:cubicBezTo>
                    <a:pt x="305" y="381"/>
                    <a:pt x="381" y="305"/>
                    <a:pt x="381" y="190"/>
                  </a:cubicBezTo>
                  <a:cubicBezTo>
                    <a:pt x="381" y="95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2370185" y="5701730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7"/>
                    <a:pt x="1" y="114"/>
                  </a:cubicBezTo>
                  <a:cubicBezTo>
                    <a:pt x="1" y="171"/>
                    <a:pt x="58" y="228"/>
                    <a:pt x="115" y="228"/>
                  </a:cubicBezTo>
                  <a:cubicBezTo>
                    <a:pt x="191" y="228"/>
                    <a:pt x="248" y="171"/>
                    <a:pt x="248" y="114"/>
                  </a:cubicBezTo>
                  <a:cubicBezTo>
                    <a:pt x="248" y="57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2372846" y="5802258"/>
              <a:ext cx="18691" cy="18656"/>
            </a:xfrm>
            <a:custGeom>
              <a:rect b="b" l="l" r="r" t="t"/>
              <a:pathLst>
                <a:path extrusionOk="0" h="533" w="534">
                  <a:moveTo>
                    <a:pt x="267" y="0"/>
                  </a:moveTo>
                  <a:cubicBezTo>
                    <a:pt x="134" y="0"/>
                    <a:pt x="1" y="114"/>
                    <a:pt x="1" y="267"/>
                  </a:cubicBezTo>
                  <a:cubicBezTo>
                    <a:pt x="1" y="400"/>
                    <a:pt x="134" y="533"/>
                    <a:pt x="267" y="533"/>
                  </a:cubicBezTo>
                  <a:cubicBezTo>
                    <a:pt x="419" y="533"/>
                    <a:pt x="533" y="400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1787639" y="5768305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0"/>
                  </a:moveTo>
                  <a:cubicBezTo>
                    <a:pt x="210" y="0"/>
                    <a:pt x="1" y="190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0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1452735" y="5941393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1374854" y="5814894"/>
              <a:ext cx="18691" cy="18026"/>
            </a:xfrm>
            <a:custGeom>
              <a:rect b="b" l="l" r="r" t="t"/>
              <a:pathLst>
                <a:path extrusionOk="0" h="515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19" y="51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1263651" y="6028619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0"/>
                  </a:moveTo>
                  <a:cubicBezTo>
                    <a:pt x="57" y="0"/>
                    <a:pt x="0" y="5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57"/>
                    <a:pt x="21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1013978" y="5719022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6"/>
                    <a:pt x="133" y="628"/>
                    <a:pt x="305" y="628"/>
                  </a:cubicBezTo>
                  <a:cubicBezTo>
                    <a:pt x="476" y="628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1013313" y="585217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1" y="1"/>
                    <a:pt x="0" y="172"/>
                    <a:pt x="0" y="381"/>
                  </a:cubicBezTo>
                  <a:cubicBezTo>
                    <a:pt x="0" y="591"/>
                    <a:pt x="171" y="762"/>
                    <a:pt x="381" y="762"/>
                  </a:cubicBezTo>
                  <a:cubicBezTo>
                    <a:pt x="590" y="762"/>
                    <a:pt x="761" y="591"/>
                    <a:pt x="761" y="381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689085" y="5906775"/>
              <a:ext cx="13336" cy="14036"/>
            </a:xfrm>
            <a:custGeom>
              <a:rect b="b" l="l" r="r" t="t"/>
              <a:pathLst>
                <a:path extrusionOk="0" h="401" w="381">
                  <a:moveTo>
                    <a:pt x="191" y="1"/>
                  </a:moveTo>
                  <a:cubicBezTo>
                    <a:pt x="95" y="1"/>
                    <a:pt x="0" y="96"/>
                    <a:pt x="0" y="210"/>
                  </a:cubicBezTo>
                  <a:cubicBezTo>
                    <a:pt x="0" y="305"/>
                    <a:pt x="95" y="400"/>
                    <a:pt x="191" y="400"/>
                  </a:cubicBezTo>
                  <a:cubicBezTo>
                    <a:pt x="305" y="400"/>
                    <a:pt x="381" y="305"/>
                    <a:pt x="381" y="210"/>
                  </a:cubicBezTo>
                  <a:cubicBezTo>
                    <a:pt x="381" y="96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179764" y="4407443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-480050" y="5276940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34" y="1"/>
                    <a:pt x="1" y="134"/>
                    <a:pt x="1" y="286"/>
                  </a:cubicBezTo>
                  <a:cubicBezTo>
                    <a:pt x="1" y="457"/>
                    <a:pt x="134" y="572"/>
                    <a:pt x="286" y="572"/>
                  </a:cubicBezTo>
                  <a:cubicBezTo>
                    <a:pt x="438" y="572"/>
                    <a:pt x="572" y="457"/>
                    <a:pt x="572" y="286"/>
                  </a:cubicBezTo>
                  <a:cubicBezTo>
                    <a:pt x="572" y="134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-880164" y="4466702"/>
              <a:ext cx="44628" cy="44663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8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89" y="1275"/>
                    <a:pt x="1275" y="990"/>
                    <a:pt x="1275" y="628"/>
                  </a:cubicBezTo>
                  <a:cubicBezTo>
                    <a:pt x="1275" y="286"/>
                    <a:pt x="98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-1157139" y="4808922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48" y="0"/>
                    <a:pt x="1" y="248"/>
                    <a:pt x="1" y="590"/>
                  </a:cubicBezTo>
                  <a:cubicBezTo>
                    <a:pt x="1" y="913"/>
                    <a:pt x="248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48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-1252345" y="4406778"/>
              <a:ext cx="48653" cy="47988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-1649134" y="4986664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38" y="1"/>
                    <a:pt x="0" y="39"/>
                    <a:pt x="0" y="96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1" y="153"/>
                    <a:pt x="191" y="96"/>
                  </a:cubicBezTo>
                  <a:cubicBezTo>
                    <a:pt x="191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-2087890" y="4563239"/>
              <a:ext cx="14701" cy="14701"/>
            </a:xfrm>
            <a:custGeom>
              <a:rect b="b" l="l" r="r" t="t"/>
              <a:pathLst>
                <a:path extrusionOk="0" h="420" w="420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-2219710" y="4476013"/>
              <a:ext cx="28667" cy="28002"/>
            </a:xfrm>
            <a:custGeom>
              <a:rect b="b" l="l" r="r" t="t"/>
              <a:pathLst>
                <a:path extrusionOk="0" h="800" w="819">
                  <a:moveTo>
                    <a:pt x="419" y="1"/>
                  </a:moveTo>
                  <a:cubicBezTo>
                    <a:pt x="191" y="1"/>
                    <a:pt x="0" y="172"/>
                    <a:pt x="0" y="400"/>
                  </a:cubicBezTo>
                  <a:cubicBezTo>
                    <a:pt x="0" y="610"/>
                    <a:pt x="191" y="800"/>
                    <a:pt x="419" y="800"/>
                  </a:cubicBezTo>
                  <a:cubicBezTo>
                    <a:pt x="628" y="800"/>
                    <a:pt x="818" y="610"/>
                    <a:pt x="818" y="400"/>
                  </a:cubicBezTo>
                  <a:cubicBezTo>
                    <a:pt x="818" y="172"/>
                    <a:pt x="62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-2388142" y="4663766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14" y="1"/>
                  </a:moveTo>
                  <a:cubicBezTo>
                    <a:pt x="228" y="1"/>
                    <a:pt x="0" y="229"/>
                    <a:pt x="0" y="533"/>
                  </a:cubicBezTo>
                  <a:cubicBezTo>
                    <a:pt x="0" y="819"/>
                    <a:pt x="228" y="1047"/>
                    <a:pt x="514" y="1047"/>
                  </a:cubicBezTo>
                  <a:cubicBezTo>
                    <a:pt x="799" y="1047"/>
                    <a:pt x="1046" y="819"/>
                    <a:pt x="1046" y="533"/>
                  </a:cubicBezTo>
                  <a:cubicBezTo>
                    <a:pt x="1046" y="229"/>
                    <a:pt x="79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-2609182" y="4810917"/>
              <a:ext cx="8681" cy="8681"/>
            </a:xfrm>
            <a:custGeom>
              <a:rect b="b" l="l" r="r" t="t"/>
              <a:pathLst>
                <a:path extrusionOk="0" h="248" w="248">
                  <a:moveTo>
                    <a:pt x="133" y="0"/>
                  </a:moveTo>
                  <a:cubicBezTo>
                    <a:pt x="57" y="0"/>
                    <a:pt x="0" y="57"/>
                    <a:pt x="0" y="134"/>
                  </a:cubicBezTo>
                  <a:cubicBezTo>
                    <a:pt x="0" y="191"/>
                    <a:pt x="57" y="248"/>
                    <a:pt x="133" y="248"/>
                  </a:cubicBezTo>
                  <a:cubicBezTo>
                    <a:pt x="190" y="248"/>
                    <a:pt x="248" y="191"/>
                    <a:pt x="248" y="134"/>
                  </a:cubicBezTo>
                  <a:cubicBezTo>
                    <a:pt x="248" y="57"/>
                    <a:pt x="19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-2846884" y="5379497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0"/>
                  </a:moveTo>
                  <a:cubicBezTo>
                    <a:pt x="210" y="0"/>
                    <a:pt x="1" y="209"/>
                    <a:pt x="1" y="457"/>
                  </a:cubicBezTo>
                  <a:cubicBezTo>
                    <a:pt x="1" y="704"/>
                    <a:pt x="210" y="913"/>
                    <a:pt x="457" y="913"/>
                  </a:cubicBezTo>
                  <a:cubicBezTo>
                    <a:pt x="705" y="913"/>
                    <a:pt x="914" y="704"/>
                    <a:pt x="914" y="457"/>
                  </a:cubicBezTo>
                  <a:cubicBezTo>
                    <a:pt x="914" y="209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-2850210" y="4460052"/>
              <a:ext cx="11376" cy="11341"/>
            </a:xfrm>
            <a:custGeom>
              <a:rect b="b" l="l" r="r" t="t"/>
              <a:pathLst>
                <a:path extrusionOk="0" h="324" w="325">
                  <a:moveTo>
                    <a:pt x="172" y="0"/>
                  </a:moveTo>
                  <a:cubicBezTo>
                    <a:pt x="77" y="0"/>
                    <a:pt x="1" y="77"/>
                    <a:pt x="1" y="172"/>
                  </a:cubicBezTo>
                  <a:cubicBezTo>
                    <a:pt x="1" y="248"/>
                    <a:pt x="77" y="324"/>
                    <a:pt x="172" y="324"/>
                  </a:cubicBezTo>
                  <a:cubicBezTo>
                    <a:pt x="267" y="324"/>
                    <a:pt x="324" y="248"/>
                    <a:pt x="324" y="172"/>
                  </a:cubicBezTo>
                  <a:cubicBezTo>
                    <a:pt x="324" y="77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-2903448" y="5220376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399" y="0"/>
                  </a:moveTo>
                  <a:cubicBezTo>
                    <a:pt x="190" y="0"/>
                    <a:pt x="0" y="190"/>
                    <a:pt x="0" y="419"/>
                  </a:cubicBezTo>
                  <a:cubicBezTo>
                    <a:pt x="0" y="628"/>
                    <a:pt x="190" y="818"/>
                    <a:pt x="399" y="818"/>
                  </a:cubicBezTo>
                  <a:cubicBezTo>
                    <a:pt x="628" y="818"/>
                    <a:pt x="818" y="628"/>
                    <a:pt x="818" y="419"/>
                  </a:cubicBezTo>
                  <a:cubicBezTo>
                    <a:pt x="818" y="190"/>
                    <a:pt x="62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-3300272" y="476096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-3743683" y="5066575"/>
              <a:ext cx="44663" cy="45293"/>
            </a:xfrm>
            <a:custGeom>
              <a:rect b="b" l="l" r="r" t="t"/>
              <a:pathLst>
                <a:path extrusionOk="0" h="1294" w="1276">
                  <a:moveTo>
                    <a:pt x="628" y="0"/>
                  </a:moveTo>
                  <a:cubicBezTo>
                    <a:pt x="286" y="0"/>
                    <a:pt x="1" y="286"/>
                    <a:pt x="1" y="647"/>
                  </a:cubicBezTo>
                  <a:cubicBezTo>
                    <a:pt x="1" y="989"/>
                    <a:pt x="286" y="1294"/>
                    <a:pt x="628" y="1294"/>
                  </a:cubicBezTo>
                  <a:cubicBezTo>
                    <a:pt x="990" y="1294"/>
                    <a:pt x="1275" y="989"/>
                    <a:pt x="1275" y="647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-3766295" y="494739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1"/>
                  </a:moveTo>
                  <a:cubicBezTo>
                    <a:pt x="57" y="1"/>
                    <a:pt x="0" y="58"/>
                    <a:pt x="0" y="134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34"/>
                  </a:cubicBezTo>
                  <a:cubicBezTo>
                    <a:pt x="228" y="58"/>
                    <a:pt x="171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-4111840" y="5322898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38" y="0"/>
                    <a:pt x="0" y="38"/>
                    <a:pt x="0" y="95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0" y="153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-4239004" y="5283626"/>
              <a:ext cx="31327" cy="31992"/>
            </a:xfrm>
            <a:custGeom>
              <a:rect b="b" l="l" r="r" t="t"/>
              <a:pathLst>
                <a:path extrusionOk="0" h="914" w="895">
                  <a:moveTo>
                    <a:pt x="438" y="0"/>
                  </a:moveTo>
                  <a:cubicBezTo>
                    <a:pt x="190" y="0"/>
                    <a:pt x="0" y="209"/>
                    <a:pt x="0" y="457"/>
                  </a:cubicBezTo>
                  <a:cubicBezTo>
                    <a:pt x="0" y="704"/>
                    <a:pt x="190" y="913"/>
                    <a:pt x="438" y="913"/>
                  </a:cubicBezTo>
                  <a:cubicBezTo>
                    <a:pt x="704" y="913"/>
                    <a:pt x="894" y="704"/>
                    <a:pt x="894" y="457"/>
                  </a:cubicBezTo>
                  <a:cubicBezTo>
                    <a:pt x="894" y="209"/>
                    <a:pt x="704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-4263646" y="4414128"/>
              <a:ext cx="45293" cy="45293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-4474711" y="4760303"/>
              <a:ext cx="46658" cy="46658"/>
            </a:xfrm>
            <a:custGeom>
              <a:rect b="b" l="l" r="r" t="t"/>
              <a:pathLst>
                <a:path extrusionOk="0" h="1333" w="1333">
                  <a:moveTo>
                    <a:pt x="667" y="1"/>
                  </a:moveTo>
                  <a:cubicBezTo>
                    <a:pt x="305" y="1"/>
                    <a:pt x="1" y="305"/>
                    <a:pt x="1" y="667"/>
                  </a:cubicBezTo>
                  <a:cubicBezTo>
                    <a:pt x="1" y="1028"/>
                    <a:pt x="305" y="1332"/>
                    <a:pt x="667" y="1332"/>
                  </a:cubicBezTo>
                  <a:cubicBezTo>
                    <a:pt x="1028" y="1332"/>
                    <a:pt x="1332" y="1028"/>
                    <a:pt x="1332" y="667"/>
                  </a:cubicBezTo>
                  <a:cubicBezTo>
                    <a:pt x="1332" y="305"/>
                    <a:pt x="102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-4493997" y="4996675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4" y="0"/>
                  </a:moveTo>
                  <a:cubicBezTo>
                    <a:pt x="57" y="0"/>
                    <a:pt x="0" y="57"/>
                    <a:pt x="0" y="114"/>
                  </a:cubicBezTo>
                  <a:cubicBezTo>
                    <a:pt x="0" y="190"/>
                    <a:pt x="57" y="228"/>
                    <a:pt x="114" y="228"/>
                  </a:cubicBezTo>
                  <a:cubicBezTo>
                    <a:pt x="190" y="228"/>
                    <a:pt x="248" y="190"/>
                    <a:pt x="248" y="114"/>
                  </a:cubicBezTo>
                  <a:cubicBezTo>
                    <a:pt x="248" y="57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-4808249" y="5368157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77" y="1"/>
                    <a:pt x="0" y="77"/>
                    <a:pt x="0" y="191"/>
                  </a:cubicBezTo>
                  <a:cubicBezTo>
                    <a:pt x="0" y="286"/>
                    <a:pt x="77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-4867509" y="5240327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38" y="857"/>
                  </a:cubicBezTo>
                  <a:cubicBezTo>
                    <a:pt x="666" y="857"/>
                    <a:pt x="857" y="667"/>
                    <a:pt x="857" y="438"/>
                  </a:cubicBezTo>
                  <a:cubicBezTo>
                    <a:pt x="857" y="191"/>
                    <a:pt x="6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-4912102" y="5173088"/>
              <a:ext cx="11341" cy="12041"/>
            </a:xfrm>
            <a:custGeom>
              <a:rect b="b" l="l" r="r" t="t"/>
              <a:pathLst>
                <a:path extrusionOk="0" h="344" w="324">
                  <a:moveTo>
                    <a:pt x="152" y="1"/>
                  </a:moveTo>
                  <a:cubicBezTo>
                    <a:pt x="57" y="1"/>
                    <a:pt x="0" y="77"/>
                    <a:pt x="0" y="172"/>
                  </a:cubicBezTo>
                  <a:cubicBezTo>
                    <a:pt x="0" y="267"/>
                    <a:pt x="57" y="343"/>
                    <a:pt x="152" y="343"/>
                  </a:cubicBezTo>
                  <a:cubicBezTo>
                    <a:pt x="247" y="343"/>
                    <a:pt x="324" y="267"/>
                    <a:pt x="324" y="172"/>
                  </a:cubicBezTo>
                  <a:cubicBezTo>
                    <a:pt x="324" y="77"/>
                    <a:pt x="247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-4993343" y="5406099"/>
              <a:ext cx="16696" cy="16696"/>
            </a:xfrm>
            <a:custGeom>
              <a:rect b="b" l="l" r="r" t="t"/>
              <a:pathLst>
                <a:path extrusionOk="0" h="477" w="477">
                  <a:moveTo>
                    <a:pt x="248" y="1"/>
                  </a:moveTo>
                  <a:cubicBezTo>
                    <a:pt x="115" y="1"/>
                    <a:pt x="1" y="115"/>
                    <a:pt x="1" y="248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81" y="476"/>
                    <a:pt x="476" y="362"/>
                    <a:pt x="476" y="248"/>
                  </a:cubicBezTo>
                  <a:cubicBezTo>
                    <a:pt x="476" y="115"/>
                    <a:pt x="381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-5041261" y="5119184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3" y="0"/>
                  </a:moveTo>
                  <a:cubicBezTo>
                    <a:pt x="57" y="0"/>
                    <a:pt x="0" y="57"/>
                    <a:pt x="0" y="133"/>
                  </a:cubicBezTo>
                  <a:cubicBezTo>
                    <a:pt x="0" y="209"/>
                    <a:pt x="57" y="285"/>
                    <a:pt x="133" y="285"/>
                  </a:cubicBezTo>
                  <a:cubicBezTo>
                    <a:pt x="209" y="285"/>
                    <a:pt x="285" y="209"/>
                    <a:pt x="285" y="133"/>
                  </a:cubicBezTo>
                  <a:cubicBezTo>
                    <a:pt x="285" y="57"/>
                    <a:pt x="20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-5143818" y="5009311"/>
              <a:ext cx="15366" cy="14701"/>
            </a:xfrm>
            <a:custGeom>
              <a:rect b="b" l="l" r="r" t="t"/>
              <a:pathLst>
                <a:path extrusionOk="0" h="420" w="439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38" y="324"/>
                    <a:pt x="438" y="210"/>
                  </a:cubicBezTo>
                  <a:cubicBezTo>
                    <a:pt x="438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-5320896" y="5177078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286" y="1"/>
                    <a:pt x="0" y="305"/>
                    <a:pt x="0" y="667"/>
                  </a:cubicBezTo>
                  <a:cubicBezTo>
                    <a:pt x="0" y="1047"/>
                    <a:pt x="286" y="1332"/>
                    <a:pt x="666" y="1332"/>
                  </a:cubicBezTo>
                  <a:cubicBezTo>
                    <a:pt x="1028" y="1332"/>
                    <a:pt x="1332" y="1047"/>
                    <a:pt x="1332" y="667"/>
                  </a:cubicBezTo>
                  <a:cubicBezTo>
                    <a:pt x="1332" y="305"/>
                    <a:pt x="1028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-5695738" y="4530617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33" y="1"/>
                  </a:moveTo>
                  <a:cubicBezTo>
                    <a:pt x="248" y="1"/>
                    <a:pt x="1" y="229"/>
                    <a:pt x="1" y="533"/>
                  </a:cubicBezTo>
                  <a:cubicBezTo>
                    <a:pt x="1" y="819"/>
                    <a:pt x="248" y="1047"/>
                    <a:pt x="533" y="1047"/>
                  </a:cubicBezTo>
                  <a:cubicBezTo>
                    <a:pt x="819" y="1047"/>
                    <a:pt x="1047" y="819"/>
                    <a:pt x="1047" y="533"/>
                  </a:cubicBezTo>
                  <a:cubicBezTo>
                    <a:pt x="1047" y="229"/>
                    <a:pt x="819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-5968022" y="4982674"/>
              <a:ext cx="39973" cy="39973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66" y="1"/>
                    <a:pt x="0" y="248"/>
                    <a:pt x="0" y="571"/>
                  </a:cubicBezTo>
                  <a:cubicBezTo>
                    <a:pt x="0" y="876"/>
                    <a:pt x="266" y="1142"/>
                    <a:pt x="571" y="1142"/>
                  </a:cubicBezTo>
                  <a:cubicBezTo>
                    <a:pt x="894" y="1142"/>
                    <a:pt x="1141" y="876"/>
                    <a:pt x="1141" y="571"/>
                  </a:cubicBezTo>
                  <a:cubicBezTo>
                    <a:pt x="1141" y="248"/>
                    <a:pt x="89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-6099177" y="5182398"/>
              <a:ext cx="19986" cy="20021"/>
            </a:xfrm>
            <a:custGeom>
              <a:rect b="b" l="l" r="r" t="t"/>
              <a:pathLst>
                <a:path extrusionOk="0" h="572" w="571">
                  <a:moveTo>
                    <a:pt x="285" y="1"/>
                  </a:moveTo>
                  <a:cubicBezTo>
                    <a:pt x="133" y="1"/>
                    <a:pt x="0" y="115"/>
                    <a:pt x="0" y="286"/>
                  </a:cubicBezTo>
                  <a:cubicBezTo>
                    <a:pt x="0" y="438"/>
                    <a:pt x="133" y="572"/>
                    <a:pt x="285" y="572"/>
                  </a:cubicBezTo>
                  <a:cubicBezTo>
                    <a:pt x="438" y="572"/>
                    <a:pt x="571" y="438"/>
                    <a:pt x="571" y="286"/>
                  </a:cubicBezTo>
                  <a:cubicBezTo>
                    <a:pt x="571" y="115"/>
                    <a:pt x="438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-6287595" y="5382823"/>
              <a:ext cx="13336" cy="13336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76"/>
                    <a:pt x="0" y="190"/>
                  </a:cubicBezTo>
                  <a:cubicBezTo>
                    <a:pt x="0" y="305"/>
                    <a:pt x="95" y="381"/>
                    <a:pt x="190" y="381"/>
                  </a:cubicBezTo>
                  <a:cubicBezTo>
                    <a:pt x="304" y="381"/>
                    <a:pt x="381" y="305"/>
                    <a:pt x="381" y="190"/>
                  </a:cubicBezTo>
                  <a:cubicBezTo>
                    <a:pt x="381" y="76"/>
                    <a:pt x="30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-6298936" y="5216386"/>
              <a:ext cx="28002" cy="28632"/>
            </a:xfrm>
            <a:custGeom>
              <a:rect b="b" l="l" r="r" t="t"/>
              <a:pathLst>
                <a:path extrusionOk="0" h="818" w="800">
                  <a:moveTo>
                    <a:pt x="400" y="0"/>
                  </a:moveTo>
                  <a:cubicBezTo>
                    <a:pt x="191" y="0"/>
                    <a:pt x="1" y="190"/>
                    <a:pt x="1" y="399"/>
                  </a:cubicBezTo>
                  <a:cubicBezTo>
                    <a:pt x="1" y="628"/>
                    <a:pt x="191" y="818"/>
                    <a:pt x="400" y="818"/>
                  </a:cubicBezTo>
                  <a:cubicBezTo>
                    <a:pt x="628" y="818"/>
                    <a:pt x="800" y="628"/>
                    <a:pt x="800" y="399"/>
                  </a:cubicBezTo>
                  <a:cubicBezTo>
                    <a:pt x="800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-6756314" y="4453401"/>
              <a:ext cx="16661" cy="16661"/>
            </a:xfrm>
            <a:custGeom>
              <a:rect b="b" l="l" r="r" t="t"/>
              <a:pathLst>
                <a:path extrusionOk="0" h="476" w="476">
                  <a:moveTo>
                    <a:pt x="229" y="0"/>
                  </a:moveTo>
                  <a:cubicBezTo>
                    <a:pt x="96" y="0"/>
                    <a:pt x="0" y="95"/>
                    <a:pt x="0" y="228"/>
                  </a:cubicBezTo>
                  <a:cubicBezTo>
                    <a:pt x="0" y="362"/>
                    <a:pt x="96" y="476"/>
                    <a:pt x="229" y="476"/>
                  </a:cubicBezTo>
                  <a:cubicBezTo>
                    <a:pt x="362" y="476"/>
                    <a:pt x="476" y="362"/>
                    <a:pt x="476" y="228"/>
                  </a:cubicBezTo>
                  <a:cubicBezTo>
                    <a:pt x="476" y="95"/>
                    <a:pt x="362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-7195070" y="5247678"/>
              <a:ext cx="46658" cy="46623"/>
            </a:xfrm>
            <a:custGeom>
              <a:rect b="b" l="l" r="r" t="t"/>
              <a:pathLst>
                <a:path extrusionOk="0" h="1332" w="1333">
                  <a:moveTo>
                    <a:pt x="666" y="0"/>
                  </a:moveTo>
                  <a:cubicBezTo>
                    <a:pt x="286" y="0"/>
                    <a:pt x="1" y="304"/>
                    <a:pt x="1" y="666"/>
                  </a:cubicBezTo>
                  <a:cubicBezTo>
                    <a:pt x="1" y="1046"/>
                    <a:pt x="286" y="1331"/>
                    <a:pt x="666" y="1331"/>
                  </a:cubicBezTo>
                  <a:cubicBezTo>
                    <a:pt x="1028" y="1331"/>
                    <a:pt x="1332" y="1046"/>
                    <a:pt x="1332" y="666"/>
                  </a:cubicBezTo>
                  <a:cubicBezTo>
                    <a:pt x="1332" y="304"/>
                    <a:pt x="1028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-7327554" y="4836889"/>
              <a:ext cx="43298" cy="43298"/>
            </a:xfrm>
            <a:custGeom>
              <a:rect b="b" l="l" r="r" t="t"/>
              <a:pathLst>
                <a:path extrusionOk="0" h="1237" w="1237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51"/>
                    <a:pt x="286" y="1237"/>
                    <a:pt x="628" y="1237"/>
                  </a:cubicBezTo>
                  <a:cubicBezTo>
                    <a:pt x="952" y="1237"/>
                    <a:pt x="1237" y="951"/>
                    <a:pt x="1237" y="628"/>
                  </a:cubicBezTo>
                  <a:cubicBezTo>
                    <a:pt x="1237" y="286"/>
                    <a:pt x="952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-7346176" y="4820893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1"/>
                  </a:moveTo>
                  <a:cubicBezTo>
                    <a:pt x="228" y="1"/>
                    <a:pt x="0" y="210"/>
                    <a:pt x="0" y="476"/>
                  </a:cubicBezTo>
                  <a:cubicBezTo>
                    <a:pt x="0" y="743"/>
                    <a:pt x="228" y="952"/>
                    <a:pt x="476" y="952"/>
                  </a:cubicBezTo>
                  <a:cubicBezTo>
                    <a:pt x="742" y="952"/>
                    <a:pt x="951" y="743"/>
                    <a:pt x="951" y="476"/>
                  </a:cubicBezTo>
                  <a:cubicBezTo>
                    <a:pt x="951" y="210"/>
                    <a:pt x="74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-7671769" y="5012636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24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514"/>
                    <a:pt x="134" y="666"/>
                    <a:pt x="324" y="666"/>
                  </a:cubicBezTo>
                  <a:cubicBezTo>
                    <a:pt x="514" y="666"/>
                    <a:pt x="667" y="514"/>
                    <a:pt x="667" y="324"/>
                  </a:cubicBezTo>
                  <a:cubicBezTo>
                    <a:pt x="667" y="153"/>
                    <a:pt x="514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-7793578" y="5197064"/>
              <a:ext cx="26637" cy="26672"/>
            </a:xfrm>
            <a:custGeom>
              <a:rect b="b" l="l" r="r" t="t"/>
              <a:pathLst>
                <a:path extrusionOk="0" h="762" w="761">
                  <a:moveTo>
                    <a:pt x="380" y="0"/>
                  </a:moveTo>
                  <a:cubicBezTo>
                    <a:pt x="171" y="0"/>
                    <a:pt x="0" y="172"/>
                    <a:pt x="0" y="381"/>
                  </a:cubicBezTo>
                  <a:cubicBezTo>
                    <a:pt x="0" y="590"/>
                    <a:pt x="171" y="761"/>
                    <a:pt x="380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2"/>
                    <a:pt x="590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-7947379" y="4889462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0" y="1"/>
                  </a:moveTo>
                  <a:cubicBezTo>
                    <a:pt x="76" y="1"/>
                    <a:pt x="0" y="77"/>
                    <a:pt x="0" y="191"/>
                  </a:cubicBezTo>
                  <a:cubicBezTo>
                    <a:pt x="0" y="286"/>
                    <a:pt x="76" y="381"/>
                    <a:pt x="190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-8243010" y="4866851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47"/>
                  </a:cubicBezTo>
                  <a:cubicBezTo>
                    <a:pt x="476" y="114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-8341542" y="5333539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1"/>
                  </a:moveTo>
                  <a:cubicBezTo>
                    <a:pt x="210" y="1"/>
                    <a:pt x="1" y="210"/>
                    <a:pt x="1" y="457"/>
                  </a:cubicBezTo>
                  <a:cubicBezTo>
                    <a:pt x="1" y="704"/>
                    <a:pt x="210" y="914"/>
                    <a:pt x="457" y="914"/>
                  </a:cubicBezTo>
                  <a:cubicBezTo>
                    <a:pt x="705" y="914"/>
                    <a:pt x="914" y="704"/>
                    <a:pt x="914" y="457"/>
                  </a:cubicBezTo>
                  <a:cubicBezTo>
                    <a:pt x="914" y="210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-8350187" y="5125834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67" y="0"/>
                    <a:pt x="1" y="267"/>
                    <a:pt x="1" y="590"/>
                  </a:cubicBezTo>
                  <a:cubicBezTo>
                    <a:pt x="1" y="913"/>
                    <a:pt x="267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67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0" name="Google Shape;930;p11"/>
          <p:cNvSpPr/>
          <p:nvPr/>
        </p:nvSpPr>
        <p:spPr>
          <a:xfrm flipH="1">
            <a:off x="9127339" y="3725699"/>
            <a:ext cx="16661" cy="16696"/>
          </a:xfrm>
          <a:custGeom>
            <a:rect b="b" l="l" r="r" t="t"/>
            <a:pathLst>
              <a:path extrusionOk="0" h="477" w="476">
                <a:moveTo>
                  <a:pt x="248" y="1"/>
                </a:moveTo>
                <a:cubicBezTo>
                  <a:pt x="114" y="1"/>
                  <a:pt x="0" y="115"/>
                  <a:pt x="0" y="248"/>
                </a:cubicBezTo>
                <a:cubicBezTo>
                  <a:pt x="0" y="381"/>
                  <a:pt x="114" y="476"/>
                  <a:pt x="248" y="476"/>
                </a:cubicBezTo>
                <a:cubicBezTo>
                  <a:pt x="381" y="476"/>
                  <a:pt x="476" y="381"/>
                  <a:pt x="476" y="248"/>
                </a:cubicBezTo>
                <a:cubicBezTo>
                  <a:pt x="476" y="115"/>
                  <a:pt x="381" y="1"/>
                  <a:pt x="2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1"/>
          <p:cNvSpPr txBox="1"/>
          <p:nvPr>
            <p:ph hasCustomPrompt="1" type="title"/>
          </p:nvPr>
        </p:nvSpPr>
        <p:spPr>
          <a:xfrm>
            <a:off x="1845071" y="1283325"/>
            <a:ext cx="5454000" cy="8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2" name="Google Shape;932;p11"/>
          <p:cNvSpPr txBox="1"/>
          <p:nvPr>
            <p:ph idx="1" type="body"/>
          </p:nvPr>
        </p:nvSpPr>
        <p:spPr>
          <a:xfrm>
            <a:off x="1844925" y="1946325"/>
            <a:ext cx="5454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4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3"/>
          <p:cNvSpPr/>
          <p:nvPr/>
        </p:nvSpPr>
        <p:spPr>
          <a:xfrm>
            <a:off x="0" y="4805700"/>
            <a:ext cx="9144000" cy="33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6" name="Google Shape;936;p13"/>
          <p:cNvGrpSpPr/>
          <p:nvPr/>
        </p:nvGrpSpPr>
        <p:grpSpPr>
          <a:xfrm>
            <a:off x="-177" y="4797385"/>
            <a:ext cx="8546924" cy="404575"/>
            <a:chOff x="-177" y="4797385"/>
            <a:chExt cx="8546924" cy="404575"/>
          </a:xfrm>
        </p:grpSpPr>
        <p:sp>
          <p:nvSpPr>
            <p:cNvPr id="937" name="Google Shape;937;p13"/>
            <p:cNvSpPr/>
            <p:nvPr/>
          </p:nvSpPr>
          <p:spPr>
            <a:xfrm>
              <a:off x="-177" y="5058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147844" y="5049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460763" y="4924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1002340" y="5067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1347506" y="5014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1373859" y="5010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1485241" y="5131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1494064" y="5066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1853870" y="4807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2099365" y="5026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2421068" y="4857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3283616" y="5094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4145393" y="4798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4189353" y="4919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4793229" y="5022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4835725" y="5135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091469" y="4863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165480" y="4872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369944" y="5102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597100" y="4826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628616" y="4908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674810" y="4971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731214" y="4797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770781" y="5011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841864" y="5089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48854" y="4942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6428133" y="5090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6538783" y="4958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6681681" y="4816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6678753" y="4927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7322890" y="4889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7691519" y="5079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7777242" y="4941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7899643" y="5176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8114355" y="5189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8174458" y="4834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8175190" y="4981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8532068" y="5042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13"/>
          <p:cNvSpPr/>
          <p:nvPr/>
        </p:nvSpPr>
        <p:spPr>
          <a:xfrm>
            <a:off x="0" y="4805700"/>
            <a:ext cx="9144000" cy="3378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3"/>
          <p:cNvSpPr txBox="1"/>
          <p:nvPr>
            <p:ph hasCustomPrompt="1" type="title"/>
          </p:nvPr>
        </p:nvSpPr>
        <p:spPr>
          <a:xfrm>
            <a:off x="1133330" y="1005825"/>
            <a:ext cx="1732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hasCustomPrompt="1" idx="2" type="title"/>
          </p:nvPr>
        </p:nvSpPr>
        <p:spPr>
          <a:xfrm>
            <a:off x="3705745" y="1005825"/>
            <a:ext cx="1732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8" name="Google Shape;978;p13"/>
          <p:cNvSpPr txBox="1"/>
          <p:nvPr>
            <p:ph hasCustomPrompt="1" idx="3" type="title"/>
          </p:nvPr>
        </p:nvSpPr>
        <p:spPr>
          <a:xfrm>
            <a:off x="6278229" y="1005825"/>
            <a:ext cx="1732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9" name="Google Shape;979;p13"/>
          <p:cNvSpPr txBox="1"/>
          <p:nvPr>
            <p:ph idx="1" type="subTitle"/>
          </p:nvPr>
        </p:nvSpPr>
        <p:spPr>
          <a:xfrm>
            <a:off x="713330" y="1626253"/>
            <a:ext cx="2572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980" name="Google Shape;980;p13"/>
          <p:cNvSpPr txBox="1"/>
          <p:nvPr>
            <p:ph idx="4" type="subTitle"/>
          </p:nvPr>
        </p:nvSpPr>
        <p:spPr>
          <a:xfrm>
            <a:off x="713330" y="2116397"/>
            <a:ext cx="2572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1" name="Google Shape;981;p13"/>
          <p:cNvSpPr txBox="1"/>
          <p:nvPr>
            <p:ph idx="5" type="subTitle"/>
          </p:nvPr>
        </p:nvSpPr>
        <p:spPr>
          <a:xfrm>
            <a:off x="3285870" y="1626253"/>
            <a:ext cx="2572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982" name="Google Shape;982;p13"/>
          <p:cNvSpPr txBox="1"/>
          <p:nvPr>
            <p:ph idx="6" type="subTitle"/>
          </p:nvPr>
        </p:nvSpPr>
        <p:spPr>
          <a:xfrm>
            <a:off x="3285872" y="2116397"/>
            <a:ext cx="2572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3" name="Google Shape;983;p13"/>
          <p:cNvSpPr txBox="1"/>
          <p:nvPr>
            <p:ph idx="7" type="subTitle"/>
          </p:nvPr>
        </p:nvSpPr>
        <p:spPr>
          <a:xfrm>
            <a:off x="5858408" y="1626253"/>
            <a:ext cx="2572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984" name="Google Shape;984;p13"/>
          <p:cNvSpPr txBox="1"/>
          <p:nvPr>
            <p:ph idx="8" type="subTitle"/>
          </p:nvPr>
        </p:nvSpPr>
        <p:spPr>
          <a:xfrm>
            <a:off x="5858355" y="2116397"/>
            <a:ext cx="2572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9" type="title"/>
          </p:nvPr>
        </p:nvSpPr>
        <p:spPr>
          <a:xfrm>
            <a:off x="1133330" y="2867028"/>
            <a:ext cx="1732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hasCustomPrompt="1" idx="13" type="title"/>
          </p:nvPr>
        </p:nvSpPr>
        <p:spPr>
          <a:xfrm>
            <a:off x="3705745" y="2867028"/>
            <a:ext cx="1732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87" name="Google Shape;987;p13"/>
          <p:cNvSpPr txBox="1"/>
          <p:nvPr>
            <p:ph hasCustomPrompt="1" idx="14" type="title"/>
          </p:nvPr>
        </p:nvSpPr>
        <p:spPr>
          <a:xfrm>
            <a:off x="6278229" y="2867028"/>
            <a:ext cx="1732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88" name="Google Shape;988;p13"/>
          <p:cNvSpPr txBox="1"/>
          <p:nvPr>
            <p:ph idx="15" type="subTitle"/>
          </p:nvPr>
        </p:nvSpPr>
        <p:spPr>
          <a:xfrm>
            <a:off x="713330" y="3487456"/>
            <a:ext cx="2572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989" name="Google Shape;989;p13"/>
          <p:cNvSpPr txBox="1"/>
          <p:nvPr>
            <p:ph idx="16" type="subTitle"/>
          </p:nvPr>
        </p:nvSpPr>
        <p:spPr>
          <a:xfrm>
            <a:off x="713330" y="3977600"/>
            <a:ext cx="2572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0" name="Google Shape;990;p13"/>
          <p:cNvSpPr txBox="1"/>
          <p:nvPr>
            <p:ph idx="17" type="subTitle"/>
          </p:nvPr>
        </p:nvSpPr>
        <p:spPr>
          <a:xfrm>
            <a:off x="3285870" y="3487456"/>
            <a:ext cx="2572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991" name="Google Shape;991;p13"/>
          <p:cNvSpPr txBox="1"/>
          <p:nvPr>
            <p:ph idx="18" type="subTitle"/>
          </p:nvPr>
        </p:nvSpPr>
        <p:spPr>
          <a:xfrm>
            <a:off x="3285872" y="3977600"/>
            <a:ext cx="2572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2" name="Google Shape;992;p13"/>
          <p:cNvSpPr txBox="1"/>
          <p:nvPr>
            <p:ph idx="19" type="subTitle"/>
          </p:nvPr>
        </p:nvSpPr>
        <p:spPr>
          <a:xfrm>
            <a:off x="5858408" y="3487456"/>
            <a:ext cx="2572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993" name="Google Shape;993;p13"/>
          <p:cNvSpPr txBox="1"/>
          <p:nvPr>
            <p:ph idx="20" type="subTitle"/>
          </p:nvPr>
        </p:nvSpPr>
        <p:spPr>
          <a:xfrm>
            <a:off x="5858355" y="3977600"/>
            <a:ext cx="2572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4" name="Google Shape;994;p13"/>
          <p:cNvSpPr txBox="1"/>
          <p:nvPr>
            <p:ph idx="21"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4"/>
          <p:cNvSpPr txBox="1"/>
          <p:nvPr>
            <p:ph type="title"/>
          </p:nvPr>
        </p:nvSpPr>
        <p:spPr>
          <a:xfrm>
            <a:off x="713225" y="2204150"/>
            <a:ext cx="38586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7" name="Google Shape;997;p14"/>
          <p:cNvSpPr txBox="1"/>
          <p:nvPr>
            <p:ph idx="1" type="subTitle"/>
          </p:nvPr>
        </p:nvSpPr>
        <p:spPr>
          <a:xfrm>
            <a:off x="713330" y="1070525"/>
            <a:ext cx="38586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8" name="Google Shape;998;p14"/>
          <p:cNvSpPr/>
          <p:nvPr/>
        </p:nvSpPr>
        <p:spPr>
          <a:xfrm flipH="1">
            <a:off x="-177" y="3425694"/>
            <a:ext cx="9144000" cy="171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9" name="Google Shape;999;p14"/>
          <p:cNvGrpSpPr/>
          <p:nvPr/>
        </p:nvGrpSpPr>
        <p:grpSpPr>
          <a:xfrm flipH="1">
            <a:off x="-174" y="3425785"/>
            <a:ext cx="9144174" cy="2814801"/>
            <a:chOff x="-8440739" y="3481347"/>
            <a:chExt cx="8307598" cy="2557283"/>
          </a:xfrm>
        </p:grpSpPr>
        <p:sp>
          <p:nvSpPr>
            <p:cNvPr id="1000" name="Google Shape;1000;p14"/>
            <p:cNvSpPr/>
            <p:nvPr/>
          </p:nvSpPr>
          <p:spPr>
            <a:xfrm>
              <a:off x="-8440739" y="3718384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-8309585" y="3974042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-8306259" y="3710403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-8021969" y="3597205"/>
              <a:ext cx="25342" cy="24677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-7840866" y="3884821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-7529939" y="3726364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-7511318" y="3968057"/>
              <a:ext cx="24677" cy="25307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-7322899" y="4028611"/>
              <a:ext cx="3360" cy="3395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-7216351" y="3678446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-7192410" y="3675086"/>
              <a:ext cx="4690" cy="4725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-7091218" y="3784959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-7083202" y="3725699"/>
              <a:ext cx="21982" cy="22017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-6756314" y="34906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-6533278" y="368975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-6470028" y="4093891"/>
              <a:ext cx="31327" cy="31292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-6241007" y="3535951"/>
              <a:ext cx="14036" cy="13371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-6001975" y="4065259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-5809566" y="3842223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-5756992" y="410719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-5457371" y="3751671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-5173781" y="403263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-5094535" y="4083880"/>
              <a:ext cx="18026" cy="18026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-4987357" y="3953391"/>
              <a:ext cx="24677" cy="24677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-4819555" y="3876175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-4674435" y="3482677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-4661764" y="410852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-4634497" y="3591885"/>
              <a:ext cx="18026" cy="18656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-4357522" y="3913453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-4085868" y="3685761"/>
              <a:ext cx="29962" cy="29997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-4047260" y="3788949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-3814914" y="3541271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-3747674" y="3549952"/>
              <a:ext cx="22017" cy="21982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-3740358" y="4121823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-3601188" y="3890141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-3561915" y="3758322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-3355541" y="3507984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-3326909" y="3581909"/>
              <a:ext cx="20021" cy="19986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-3284941" y="363913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-3233697" y="3481347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-3197749" y="3675751"/>
              <a:ext cx="6720" cy="6720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-3133170" y="374701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-3035968" y="3613201"/>
              <a:ext cx="29997" cy="29962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-2779645" y="4051923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-2600537" y="374768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-2500010" y="3627832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-2370185" y="3498673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-2372846" y="3599200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-2059923" y="4114507"/>
              <a:ext cx="12006" cy="11376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-1787639" y="3564583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-1696422" y="38408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-1676436" y="3858184"/>
              <a:ext cx="21352" cy="2135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-1452735" y="3737670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-1374854" y="3611836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-1263651" y="3825561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-1068582" y="3837567"/>
              <a:ext cx="12006" cy="11341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-1013978" y="3515299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-1013313" y="3648484"/>
              <a:ext cx="26672" cy="26637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-689085" y="3704383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-424116" y="4028611"/>
              <a:ext cx="4690" cy="5390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-292297" y="3934104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-168458" y="3947405"/>
              <a:ext cx="11341" cy="11341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-8440739" y="5921441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0"/>
                  </a:moveTo>
                  <a:cubicBezTo>
                    <a:pt x="20" y="0"/>
                    <a:pt x="1" y="19"/>
                    <a:pt x="1" y="76"/>
                  </a:cubicBezTo>
                  <a:cubicBezTo>
                    <a:pt x="1" y="114"/>
                    <a:pt x="20" y="133"/>
                    <a:pt x="58" y="133"/>
                  </a:cubicBezTo>
                  <a:cubicBezTo>
                    <a:pt x="96" y="133"/>
                    <a:pt x="134" y="114"/>
                    <a:pt x="134" y="76"/>
                  </a:cubicBezTo>
                  <a:cubicBezTo>
                    <a:pt x="134" y="19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-8306259" y="5914091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1"/>
                  </a:moveTo>
                  <a:cubicBezTo>
                    <a:pt x="210" y="1"/>
                    <a:pt x="1" y="210"/>
                    <a:pt x="1" y="476"/>
                  </a:cubicBezTo>
                  <a:cubicBezTo>
                    <a:pt x="1" y="724"/>
                    <a:pt x="210" y="952"/>
                    <a:pt x="476" y="952"/>
                  </a:cubicBezTo>
                  <a:cubicBezTo>
                    <a:pt x="743" y="952"/>
                    <a:pt x="952" y="724"/>
                    <a:pt x="952" y="476"/>
                  </a:cubicBezTo>
                  <a:cubicBezTo>
                    <a:pt x="952" y="210"/>
                    <a:pt x="743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-8021969" y="5799597"/>
              <a:ext cx="25342" cy="25342"/>
            </a:xfrm>
            <a:custGeom>
              <a:rect b="b" l="l" r="r" t="t"/>
              <a:pathLst>
                <a:path extrusionOk="0" h="724" w="724">
                  <a:moveTo>
                    <a:pt x="362" y="0"/>
                  </a:moveTo>
                  <a:cubicBezTo>
                    <a:pt x="172" y="0"/>
                    <a:pt x="1" y="171"/>
                    <a:pt x="1" y="362"/>
                  </a:cubicBezTo>
                  <a:cubicBezTo>
                    <a:pt x="1" y="552"/>
                    <a:pt x="172" y="723"/>
                    <a:pt x="362" y="723"/>
                  </a:cubicBezTo>
                  <a:cubicBezTo>
                    <a:pt x="571" y="723"/>
                    <a:pt x="724" y="552"/>
                    <a:pt x="724" y="362"/>
                  </a:cubicBezTo>
                  <a:cubicBezTo>
                    <a:pt x="724" y="171"/>
                    <a:pt x="57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-7529939" y="5930752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0"/>
                  </a:moveTo>
                  <a:cubicBezTo>
                    <a:pt x="152" y="0"/>
                    <a:pt x="0" y="133"/>
                    <a:pt x="0" y="324"/>
                  </a:cubicBezTo>
                  <a:cubicBezTo>
                    <a:pt x="0" y="514"/>
                    <a:pt x="152" y="666"/>
                    <a:pt x="343" y="666"/>
                  </a:cubicBezTo>
                  <a:cubicBezTo>
                    <a:pt x="514" y="666"/>
                    <a:pt x="666" y="514"/>
                    <a:pt x="666" y="324"/>
                  </a:cubicBezTo>
                  <a:cubicBezTo>
                    <a:pt x="666" y="133"/>
                    <a:pt x="51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-7216351" y="5882133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-7192410" y="5878143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20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-7091218" y="5988016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6"/>
                  </a:cubicBezTo>
                  <a:cubicBezTo>
                    <a:pt x="53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-7083202" y="5929422"/>
              <a:ext cx="21982" cy="21982"/>
            </a:xfrm>
            <a:custGeom>
              <a:rect b="b" l="l" r="r" t="t"/>
              <a:pathLst>
                <a:path extrusionOk="0" h="628" w="628">
                  <a:moveTo>
                    <a:pt x="324" y="0"/>
                  </a:moveTo>
                  <a:cubicBezTo>
                    <a:pt x="152" y="0"/>
                    <a:pt x="0" y="152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-6756314" y="5693050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1"/>
                  </a:moveTo>
                  <a:cubicBezTo>
                    <a:pt x="191" y="1"/>
                    <a:pt x="0" y="191"/>
                    <a:pt x="0" y="438"/>
                  </a:cubicBezTo>
                  <a:cubicBezTo>
                    <a:pt x="0" y="667"/>
                    <a:pt x="191" y="857"/>
                    <a:pt x="419" y="857"/>
                  </a:cubicBezTo>
                  <a:cubicBezTo>
                    <a:pt x="647" y="857"/>
                    <a:pt x="837" y="667"/>
                    <a:pt x="837" y="438"/>
                  </a:cubicBezTo>
                  <a:cubicBezTo>
                    <a:pt x="837" y="191"/>
                    <a:pt x="647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-6533278" y="5892809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0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0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-6241007" y="5739008"/>
              <a:ext cx="14036" cy="13336"/>
            </a:xfrm>
            <a:custGeom>
              <a:rect b="b" l="l" r="r" t="t"/>
              <a:pathLst>
                <a:path extrusionOk="0" h="381" w="401">
                  <a:moveTo>
                    <a:pt x="210" y="0"/>
                  </a:moveTo>
                  <a:cubicBezTo>
                    <a:pt x="96" y="0"/>
                    <a:pt x="1" y="7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76"/>
                    <a:pt x="305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-5457371" y="5955394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33"/>
                    <a:pt x="57" y="133"/>
                  </a:cubicBezTo>
                  <a:cubicBezTo>
                    <a:pt x="114" y="13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-4674435" y="5685734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34"/>
                    <a:pt x="1" y="305"/>
                  </a:cubicBezTo>
                  <a:cubicBezTo>
                    <a:pt x="1" y="476"/>
                    <a:pt x="134" y="628"/>
                    <a:pt x="305" y="628"/>
                  </a:cubicBezTo>
                  <a:cubicBezTo>
                    <a:pt x="476" y="628"/>
                    <a:pt x="628" y="476"/>
                    <a:pt x="628" y="305"/>
                  </a:cubicBezTo>
                  <a:cubicBezTo>
                    <a:pt x="628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-4634497" y="5794942"/>
              <a:ext cx="18026" cy="17991"/>
            </a:xfrm>
            <a:custGeom>
              <a:rect b="b" l="l" r="r" t="t"/>
              <a:pathLst>
                <a:path extrusionOk="0" h="514" w="515">
                  <a:moveTo>
                    <a:pt x="267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4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-4085868" y="5888819"/>
              <a:ext cx="29962" cy="29962"/>
            </a:xfrm>
            <a:custGeom>
              <a:rect b="b" l="l" r="r" t="t"/>
              <a:pathLst>
                <a:path extrusionOk="0" h="856" w="856">
                  <a:moveTo>
                    <a:pt x="418" y="0"/>
                  </a:moveTo>
                  <a:cubicBezTo>
                    <a:pt x="190" y="0"/>
                    <a:pt x="0" y="190"/>
                    <a:pt x="0" y="41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18"/>
                  </a:cubicBezTo>
                  <a:cubicBezTo>
                    <a:pt x="856" y="190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-4047260" y="5992671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-3814914" y="574499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-3747674" y="5753639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24" y="1"/>
                  </a:moveTo>
                  <a:cubicBezTo>
                    <a:pt x="153" y="1"/>
                    <a:pt x="1" y="153"/>
                    <a:pt x="1" y="324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-3561915" y="596204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33"/>
                    <a:pt x="77" y="133"/>
                  </a:cubicBezTo>
                  <a:cubicBezTo>
                    <a:pt x="115" y="133"/>
                    <a:pt x="153" y="114"/>
                    <a:pt x="153" y="76"/>
                  </a:cubicBezTo>
                  <a:cubicBezTo>
                    <a:pt x="153" y="38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-3355541" y="5711706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-3326909" y="5784931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15" y="1"/>
                    <a:pt x="1" y="115"/>
                    <a:pt x="1" y="286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6"/>
                  </a:cubicBezTo>
                  <a:cubicBezTo>
                    <a:pt x="571" y="115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-3284941" y="5842195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-3233697" y="5683739"/>
              <a:ext cx="10046" cy="10676"/>
            </a:xfrm>
            <a:custGeom>
              <a:rect b="b" l="l" r="r" t="t"/>
              <a:pathLst>
                <a:path extrusionOk="0" h="305" w="287">
                  <a:moveTo>
                    <a:pt x="134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305"/>
                    <a:pt x="134" y="305"/>
                  </a:cubicBezTo>
                  <a:cubicBezTo>
                    <a:pt x="210" y="305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-3197749" y="5879473"/>
              <a:ext cx="6720" cy="6685"/>
            </a:xfrm>
            <a:custGeom>
              <a:rect b="b" l="l" r="r" t="t"/>
              <a:pathLst>
                <a:path extrusionOk="0" h="191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-3133170" y="5949373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53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286"/>
                    <a:pt x="153" y="286"/>
                  </a:cubicBezTo>
                  <a:cubicBezTo>
                    <a:pt x="229" y="286"/>
                    <a:pt x="286" y="229"/>
                    <a:pt x="286" y="153"/>
                  </a:cubicBezTo>
                  <a:cubicBezTo>
                    <a:pt x="286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-3035968" y="5817554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19"/>
                  </a:cubicBezTo>
                  <a:cubicBezTo>
                    <a:pt x="1" y="648"/>
                    <a:pt x="191" y="857"/>
                    <a:pt x="438" y="857"/>
                  </a:cubicBezTo>
                  <a:cubicBezTo>
                    <a:pt x="667" y="857"/>
                    <a:pt x="857" y="648"/>
                    <a:pt x="857" y="419"/>
                  </a:cubicBezTo>
                  <a:cubicBezTo>
                    <a:pt x="857" y="191"/>
                    <a:pt x="667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-2600537" y="5950038"/>
              <a:ext cx="26672" cy="27337"/>
            </a:xfrm>
            <a:custGeom>
              <a:rect b="b" l="l" r="r" t="t"/>
              <a:pathLst>
                <a:path extrusionOk="0" h="781" w="762">
                  <a:moveTo>
                    <a:pt x="381" y="1"/>
                  </a:moveTo>
                  <a:cubicBezTo>
                    <a:pt x="172" y="1"/>
                    <a:pt x="1" y="172"/>
                    <a:pt x="1" y="400"/>
                  </a:cubicBezTo>
                  <a:cubicBezTo>
                    <a:pt x="1" y="610"/>
                    <a:pt x="172" y="781"/>
                    <a:pt x="381" y="781"/>
                  </a:cubicBezTo>
                  <a:cubicBezTo>
                    <a:pt x="590" y="781"/>
                    <a:pt x="761" y="610"/>
                    <a:pt x="761" y="400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-2500010" y="5830225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05"/>
                    <a:pt x="96" y="381"/>
                    <a:pt x="191" y="381"/>
                  </a:cubicBezTo>
                  <a:cubicBezTo>
                    <a:pt x="305" y="381"/>
                    <a:pt x="381" y="305"/>
                    <a:pt x="381" y="190"/>
                  </a:cubicBezTo>
                  <a:cubicBezTo>
                    <a:pt x="381" y="95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-2370185" y="5701730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7"/>
                    <a:pt x="1" y="114"/>
                  </a:cubicBezTo>
                  <a:cubicBezTo>
                    <a:pt x="1" y="171"/>
                    <a:pt x="58" y="228"/>
                    <a:pt x="115" y="228"/>
                  </a:cubicBezTo>
                  <a:cubicBezTo>
                    <a:pt x="191" y="228"/>
                    <a:pt x="248" y="171"/>
                    <a:pt x="248" y="114"/>
                  </a:cubicBezTo>
                  <a:cubicBezTo>
                    <a:pt x="248" y="57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-2372846" y="5802258"/>
              <a:ext cx="18691" cy="18656"/>
            </a:xfrm>
            <a:custGeom>
              <a:rect b="b" l="l" r="r" t="t"/>
              <a:pathLst>
                <a:path extrusionOk="0" h="533" w="534">
                  <a:moveTo>
                    <a:pt x="267" y="0"/>
                  </a:moveTo>
                  <a:cubicBezTo>
                    <a:pt x="134" y="0"/>
                    <a:pt x="1" y="114"/>
                    <a:pt x="1" y="267"/>
                  </a:cubicBezTo>
                  <a:cubicBezTo>
                    <a:pt x="1" y="400"/>
                    <a:pt x="134" y="533"/>
                    <a:pt x="267" y="533"/>
                  </a:cubicBezTo>
                  <a:cubicBezTo>
                    <a:pt x="419" y="533"/>
                    <a:pt x="533" y="400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-1787639" y="5768305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0"/>
                  </a:moveTo>
                  <a:cubicBezTo>
                    <a:pt x="210" y="0"/>
                    <a:pt x="1" y="190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0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-1452735" y="5941393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-1374854" y="5814894"/>
              <a:ext cx="18691" cy="18026"/>
            </a:xfrm>
            <a:custGeom>
              <a:rect b="b" l="l" r="r" t="t"/>
              <a:pathLst>
                <a:path extrusionOk="0" h="515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19" y="51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-1263651" y="6028619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0"/>
                  </a:moveTo>
                  <a:cubicBezTo>
                    <a:pt x="57" y="0"/>
                    <a:pt x="0" y="5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57"/>
                    <a:pt x="21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-1013978" y="5719022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6"/>
                    <a:pt x="133" y="628"/>
                    <a:pt x="305" y="628"/>
                  </a:cubicBezTo>
                  <a:cubicBezTo>
                    <a:pt x="476" y="628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-1013313" y="585217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1" y="1"/>
                    <a:pt x="0" y="172"/>
                    <a:pt x="0" y="381"/>
                  </a:cubicBezTo>
                  <a:cubicBezTo>
                    <a:pt x="0" y="591"/>
                    <a:pt x="171" y="762"/>
                    <a:pt x="381" y="762"/>
                  </a:cubicBezTo>
                  <a:cubicBezTo>
                    <a:pt x="590" y="762"/>
                    <a:pt x="761" y="591"/>
                    <a:pt x="761" y="381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-689085" y="5906775"/>
              <a:ext cx="13336" cy="14036"/>
            </a:xfrm>
            <a:custGeom>
              <a:rect b="b" l="l" r="r" t="t"/>
              <a:pathLst>
                <a:path extrusionOk="0" h="401" w="381">
                  <a:moveTo>
                    <a:pt x="191" y="1"/>
                  </a:moveTo>
                  <a:cubicBezTo>
                    <a:pt x="95" y="1"/>
                    <a:pt x="0" y="96"/>
                    <a:pt x="0" y="210"/>
                  </a:cubicBezTo>
                  <a:cubicBezTo>
                    <a:pt x="0" y="305"/>
                    <a:pt x="95" y="400"/>
                    <a:pt x="191" y="400"/>
                  </a:cubicBezTo>
                  <a:cubicBezTo>
                    <a:pt x="305" y="400"/>
                    <a:pt x="381" y="305"/>
                    <a:pt x="381" y="210"/>
                  </a:cubicBezTo>
                  <a:cubicBezTo>
                    <a:pt x="381" y="96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-179764" y="4407443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-480050" y="5276940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34" y="1"/>
                    <a:pt x="1" y="134"/>
                    <a:pt x="1" y="286"/>
                  </a:cubicBezTo>
                  <a:cubicBezTo>
                    <a:pt x="1" y="457"/>
                    <a:pt x="134" y="572"/>
                    <a:pt x="286" y="572"/>
                  </a:cubicBezTo>
                  <a:cubicBezTo>
                    <a:pt x="438" y="572"/>
                    <a:pt x="572" y="457"/>
                    <a:pt x="572" y="286"/>
                  </a:cubicBezTo>
                  <a:cubicBezTo>
                    <a:pt x="572" y="134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-880164" y="4466702"/>
              <a:ext cx="44628" cy="44663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8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89" y="1275"/>
                    <a:pt x="1275" y="990"/>
                    <a:pt x="1275" y="628"/>
                  </a:cubicBezTo>
                  <a:cubicBezTo>
                    <a:pt x="1275" y="286"/>
                    <a:pt x="98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-1157139" y="4808922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48" y="0"/>
                    <a:pt x="1" y="248"/>
                    <a:pt x="1" y="590"/>
                  </a:cubicBezTo>
                  <a:cubicBezTo>
                    <a:pt x="1" y="913"/>
                    <a:pt x="248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48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-1252345" y="4406778"/>
              <a:ext cx="48653" cy="47988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-1649134" y="4986664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38" y="1"/>
                    <a:pt x="0" y="39"/>
                    <a:pt x="0" y="96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1" y="153"/>
                    <a:pt x="191" y="96"/>
                  </a:cubicBezTo>
                  <a:cubicBezTo>
                    <a:pt x="191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-2087890" y="4563239"/>
              <a:ext cx="14701" cy="14701"/>
            </a:xfrm>
            <a:custGeom>
              <a:rect b="b" l="l" r="r" t="t"/>
              <a:pathLst>
                <a:path extrusionOk="0" h="420" w="420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-2219710" y="4476013"/>
              <a:ext cx="28667" cy="28002"/>
            </a:xfrm>
            <a:custGeom>
              <a:rect b="b" l="l" r="r" t="t"/>
              <a:pathLst>
                <a:path extrusionOk="0" h="800" w="819">
                  <a:moveTo>
                    <a:pt x="419" y="1"/>
                  </a:moveTo>
                  <a:cubicBezTo>
                    <a:pt x="191" y="1"/>
                    <a:pt x="0" y="172"/>
                    <a:pt x="0" y="400"/>
                  </a:cubicBezTo>
                  <a:cubicBezTo>
                    <a:pt x="0" y="610"/>
                    <a:pt x="191" y="800"/>
                    <a:pt x="419" y="800"/>
                  </a:cubicBezTo>
                  <a:cubicBezTo>
                    <a:pt x="628" y="800"/>
                    <a:pt x="818" y="610"/>
                    <a:pt x="818" y="400"/>
                  </a:cubicBezTo>
                  <a:cubicBezTo>
                    <a:pt x="818" y="172"/>
                    <a:pt x="62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-2388142" y="4663766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14" y="1"/>
                  </a:moveTo>
                  <a:cubicBezTo>
                    <a:pt x="228" y="1"/>
                    <a:pt x="0" y="229"/>
                    <a:pt x="0" y="533"/>
                  </a:cubicBezTo>
                  <a:cubicBezTo>
                    <a:pt x="0" y="819"/>
                    <a:pt x="228" y="1047"/>
                    <a:pt x="514" y="1047"/>
                  </a:cubicBezTo>
                  <a:cubicBezTo>
                    <a:pt x="799" y="1047"/>
                    <a:pt x="1046" y="819"/>
                    <a:pt x="1046" y="533"/>
                  </a:cubicBezTo>
                  <a:cubicBezTo>
                    <a:pt x="1046" y="229"/>
                    <a:pt x="79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-2609182" y="4810917"/>
              <a:ext cx="8681" cy="8681"/>
            </a:xfrm>
            <a:custGeom>
              <a:rect b="b" l="l" r="r" t="t"/>
              <a:pathLst>
                <a:path extrusionOk="0" h="248" w="248">
                  <a:moveTo>
                    <a:pt x="133" y="0"/>
                  </a:moveTo>
                  <a:cubicBezTo>
                    <a:pt x="57" y="0"/>
                    <a:pt x="0" y="57"/>
                    <a:pt x="0" y="134"/>
                  </a:cubicBezTo>
                  <a:cubicBezTo>
                    <a:pt x="0" y="191"/>
                    <a:pt x="57" y="248"/>
                    <a:pt x="133" y="248"/>
                  </a:cubicBezTo>
                  <a:cubicBezTo>
                    <a:pt x="190" y="248"/>
                    <a:pt x="248" y="191"/>
                    <a:pt x="248" y="134"/>
                  </a:cubicBezTo>
                  <a:cubicBezTo>
                    <a:pt x="248" y="57"/>
                    <a:pt x="19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-2846884" y="5379497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0"/>
                  </a:moveTo>
                  <a:cubicBezTo>
                    <a:pt x="210" y="0"/>
                    <a:pt x="1" y="209"/>
                    <a:pt x="1" y="457"/>
                  </a:cubicBezTo>
                  <a:cubicBezTo>
                    <a:pt x="1" y="704"/>
                    <a:pt x="210" y="913"/>
                    <a:pt x="457" y="913"/>
                  </a:cubicBezTo>
                  <a:cubicBezTo>
                    <a:pt x="705" y="913"/>
                    <a:pt x="914" y="704"/>
                    <a:pt x="914" y="457"/>
                  </a:cubicBezTo>
                  <a:cubicBezTo>
                    <a:pt x="914" y="209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-2850210" y="4460052"/>
              <a:ext cx="11376" cy="11341"/>
            </a:xfrm>
            <a:custGeom>
              <a:rect b="b" l="l" r="r" t="t"/>
              <a:pathLst>
                <a:path extrusionOk="0" h="324" w="325">
                  <a:moveTo>
                    <a:pt x="172" y="0"/>
                  </a:moveTo>
                  <a:cubicBezTo>
                    <a:pt x="77" y="0"/>
                    <a:pt x="1" y="77"/>
                    <a:pt x="1" y="172"/>
                  </a:cubicBezTo>
                  <a:cubicBezTo>
                    <a:pt x="1" y="248"/>
                    <a:pt x="77" y="324"/>
                    <a:pt x="172" y="324"/>
                  </a:cubicBezTo>
                  <a:cubicBezTo>
                    <a:pt x="267" y="324"/>
                    <a:pt x="324" y="248"/>
                    <a:pt x="324" y="172"/>
                  </a:cubicBezTo>
                  <a:cubicBezTo>
                    <a:pt x="324" y="77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-2903448" y="5220376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399" y="0"/>
                  </a:moveTo>
                  <a:cubicBezTo>
                    <a:pt x="190" y="0"/>
                    <a:pt x="0" y="190"/>
                    <a:pt x="0" y="419"/>
                  </a:cubicBezTo>
                  <a:cubicBezTo>
                    <a:pt x="0" y="628"/>
                    <a:pt x="190" y="818"/>
                    <a:pt x="399" y="818"/>
                  </a:cubicBezTo>
                  <a:cubicBezTo>
                    <a:pt x="628" y="818"/>
                    <a:pt x="818" y="628"/>
                    <a:pt x="818" y="419"/>
                  </a:cubicBezTo>
                  <a:cubicBezTo>
                    <a:pt x="818" y="190"/>
                    <a:pt x="62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-3300272" y="476096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-3743683" y="5066575"/>
              <a:ext cx="44663" cy="45293"/>
            </a:xfrm>
            <a:custGeom>
              <a:rect b="b" l="l" r="r" t="t"/>
              <a:pathLst>
                <a:path extrusionOk="0" h="1294" w="1276">
                  <a:moveTo>
                    <a:pt x="628" y="0"/>
                  </a:moveTo>
                  <a:cubicBezTo>
                    <a:pt x="286" y="0"/>
                    <a:pt x="1" y="286"/>
                    <a:pt x="1" y="647"/>
                  </a:cubicBezTo>
                  <a:cubicBezTo>
                    <a:pt x="1" y="989"/>
                    <a:pt x="286" y="1294"/>
                    <a:pt x="628" y="1294"/>
                  </a:cubicBezTo>
                  <a:cubicBezTo>
                    <a:pt x="990" y="1294"/>
                    <a:pt x="1275" y="989"/>
                    <a:pt x="1275" y="647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-3766295" y="494739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1"/>
                  </a:moveTo>
                  <a:cubicBezTo>
                    <a:pt x="57" y="1"/>
                    <a:pt x="0" y="58"/>
                    <a:pt x="0" y="134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34"/>
                  </a:cubicBezTo>
                  <a:cubicBezTo>
                    <a:pt x="228" y="58"/>
                    <a:pt x="171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-4111840" y="5322898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38" y="0"/>
                    <a:pt x="0" y="38"/>
                    <a:pt x="0" y="95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0" y="153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-4239004" y="5283626"/>
              <a:ext cx="31327" cy="31992"/>
            </a:xfrm>
            <a:custGeom>
              <a:rect b="b" l="l" r="r" t="t"/>
              <a:pathLst>
                <a:path extrusionOk="0" h="914" w="895">
                  <a:moveTo>
                    <a:pt x="438" y="0"/>
                  </a:moveTo>
                  <a:cubicBezTo>
                    <a:pt x="190" y="0"/>
                    <a:pt x="0" y="209"/>
                    <a:pt x="0" y="457"/>
                  </a:cubicBezTo>
                  <a:cubicBezTo>
                    <a:pt x="0" y="704"/>
                    <a:pt x="190" y="913"/>
                    <a:pt x="438" y="913"/>
                  </a:cubicBezTo>
                  <a:cubicBezTo>
                    <a:pt x="704" y="913"/>
                    <a:pt x="894" y="704"/>
                    <a:pt x="894" y="457"/>
                  </a:cubicBezTo>
                  <a:cubicBezTo>
                    <a:pt x="894" y="209"/>
                    <a:pt x="704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-4263646" y="4414128"/>
              <a:ext cx="45293" cy="45293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-4474711" y="4760303"/>
              <a:ext cx="46658" cy="46658"/>
            </a:xfrm>
            <a:custGeom>
              <a:rect b="b" l="l" r="r" t="t"/>
              <a:pathLst>
                <a:path extrusionOk="0" h="1333" w="1333">
                  <a:moveTo>
                    <a:pt x="667" y="1"/>
                  </a:moveTo>
                  <a:cubicBezTo>
                    <a:pt x="305" y="1"/>
                    <a:pt x="1" y="305"/>
                    <a:pt x="1" y="667"/>
                  </a:cubicBezTo>
                  <a:cubicBezTo>
                    <a:pt x="1" y="1028"/>
                    <a:pt x="305" y="1332"/>
                    <a:pt x="667" y="1332"/>
                  </a:cubicBezTo>
                  <a:cubicBezTo>
                    <a:pt x="1028" y="1332"/>
                    <a:pt x="1332" y="1028"/>
                    <a:pt x="1332" y="667"/>
                  </a:cubicBezTo>
                  <a:cubicBezTo>
                    <a:pt x="1332" y="305"/>
                    <a:pt x="102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-4493997" y="4996675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4" y="0"/>
                  </a:moveTo>
                  <a:cubicBezTo>
                    <a:pt x="57" y="0"/>
                    <a:pt x="0" y="57"/>
                    <a:pt x="0" y="114"/>
                  </a:cubicBezTo>
                  <a:cubicBezTo>
                    <a:pt x="0" y="190"/>
                    <a:pt x="57" y="228"/>
                    <a:pt x="114" y="228"/>
                  </a:cubicBezTo>
                  <a:cubicBezTo>
                    <a:pt x="190" y="228"/>
                    <a:pt x="248" y="190"/>
                    <a:pt x="248" y="114"/>
                  </a:cubicBezTo>
                  <a:cubicBezTo>
                    <a:pt x="248" y="57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-4808249" y="5368157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77" y="1"/>
                    <a:pt x="0" y="77"/>
                    <a:pt x="0" y="191"/>
                  </a:cubicBezTo>
                  <a:cubicBezTo>
                    <a:pt x="0" y="286"/>
                    <a:pt x="77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-4867509" y="5240327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38" y="857"/>
                  </a:cubicBezTo>
                  <a:cubicBezTo>
                    <a:pt x="666" y="857"/>
                    <a:pt x="857" y="667"/>
                    <a:pt x="857" y="438"/>
                  </a:cubicBezTo>
                  <a:cubicBezTo>
                    <a:pt x="857" y="191"/>
                    <a:pt x="6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-4912102" y="5173088"/>
              <a:ext cx="11341" cy="12041"/>
            </a:xfrm>
            <a:custGeom>
              <a:rect b="b" l="l" r="r" t="t"/>
              <a:pathLst>
                <a:path extrusionOk="0" h="344" w="324">
                  <a:moveTo>
                    <a:pt x="152" y="1"/>
                  </a:moveTo>
                  <a:cubicBezTo>
                    <a:pt x="57" y="1"/>
                    <a:pt x="0" y="77"/>
                    <a:pt x="0" y="172"/>
                  </a:cubicBezTo>
                  <a:cubicBezTo>
                    <a:pt x="0" y="267"/>
                    <a:pt x="57" y="343"/>
                    <a:pt x="152" y="343"/>
                  </a:cubicBezTo>
                  <a:cubicBezTo>
                    <a:pt x="247" y="343"/>
                    <a:pt x="324" y="267"/>
                    <a:pt x="324" y="172"/>
                  </a:cubicBezTo>
                  <a:cubicBezTo>
                    <a:pt x="324" y="77"/>
                    <a:pt x="247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-4993343" y="5406099"/>
              <a:ext cx="16696" cy="16696"/>
            </a:xfrm>
            <a:custGeom>
              <a:rect b="b" l="l" r="r" t="t"/>
              <a:pathLst>
                <a:path extrusionOk="0" h="477" w="477">
                  <a:moveTo>
                    <a:pt x="248" y="1"/>
                  </a:moveTo>
                  <a:cubicBezTo>
                    <a:pt x="115" y="1"/>
                    <a:pt x="1" y="115"/>
                    <a:pt x="1" y="248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81" y="476"/>
                    <a:pt x="476" y="362"/>
                    <a:pt x="476" y="248"/>
                  </a:cubicBezTo>
                  <a:cubicBezTo>
                    <a:pt x="476" y="115"/>
                    <a:pt x="381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-5041261" y="5119184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3" y="0"/>
                  </a:moveTo>
                  <a:cubicBezTo>
                    <a:pt x="57" y="0"/>
                    <a:pt x="0" y="57"/>
                    <a:pt x="0" y="133"/>
                  </a:cubicBezTo>
                  <a:cubicBezTo>
                    <a:pt x="0" y="209"/>
                    <a:pt x="57" y="285"/>
                    <a:pt x="133" y="285"/>
                  </a:cubicBezTo>
                  <a:cubicBezTo>
                    <a:pt x="209" y="285"/>
                    <a:pt x="285" y="209"/>
                    <a:pt x="285" y="133"/>
                  </a:cubicBezTo>
                  <a:cubicBezTo>
                    <a:pt x="285" y="57"/>
                    <a:pt x="20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5143818" y="5009311"/>
              <a:ext cx="15366" cy="14701"/>
            </a:xfrm>
            <a:custGeom>
              <a:rect b="b" l="l" r="r" t="t"/>
              <a:pathLst>
                <a:path extrusionOk="0" h="420" w="439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38" y="324"/>
                    <a:pt x="438" y="210"/>
                  </a:cubicBezTo>
                  <a:cubicBezTo>
                    <a:pt x="438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5320896" y="5177078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286" y="1"/>
                    <a:pt x="0" y="305"/>
                    <a:pt x="0" y="667"/>
                  </a:cubicBezTo>
                  <a:cubicBezTo>
                    <a:pt x="0" y="1047"/>
                    <a:pt x="286" y="1332"/>
                    <a:pt x="666" y="1332"/>
                  </a:cubicBezTo>
                  <a:cubicBezTo>
                    <a:pt x="1028" y="1332"/>
                    <a:pt x="1332" y="1047"/>
                    <a:pt x="1332" y="667"/>
                  </a:cubicBezTo>
                  <a:cubicBezTo>
                    <a:pt x="1332" y="305"/>
                    <a:pt x="1028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-5695738" y="4530617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33" y="1"/>
                  </a:moveTo>
                  <a:cubicBezTo>
                    <a:pt x="248" y="1"/>
                    <a:pt x="1" y="229"/>
                    <a:pt x="1" y="533"/>
                  </a:cubicBezTo>
                  <a:cubicBezTo>
                    <a:pt x="1" y="819"/>
                    <a:pt x="248" y="1047"/>
                    <a:pt x="533" y="1047"/>
                  </a:cubicBezTo>
                  <a:cubicBezTo>
                    <a:pt x="819" y="1047"/>
                    <a:pt x="1047" y="819"/>
                    <a:pt x="1047" y="533"/>
                  </a:cubicBezTo>
                  <a:cubicBezTo>
                    <a:pt x="1047" y="229"/>
                    <a:pt x="819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-5968022" y="4982674"/>
              <a:ext cx="39973" cy="39973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66" y="1"/>
                    <a:pt x="0" y="248"/>
                    <a:pt x="0" y="571"/>
                  </a:cubicBezTo>
                  <a:cubicBezTo>
                    <a:pt x="0" y="876"/>
                    <a:pt x="266" y="1142"/>
                    <a:pt x="571" y="1142"/>
                  </a:cubicBezTo>
                  <a:cubicBezTo>
                    <a:pt x="894" y="1142"/>
                    <a:pt x="1141" y="876"/>
                    <a:pt x="1141" y="571"/>
                  </a:cubicBezTo>
                  <a:cubicBezTo>
                    <a:pt x="1141" y="248"/>
                    <a:pt x="89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-6099177" y="5182398"/>
              <a:ext cx="19986" cy="20021"/>
            </a:xfrm>
            <a:custGeom>
              <a:rect b="b" l="l" r="r" t="t"/>
              <a:pathLst>
                <a:path extrusionOk="0" h="572" w="571">
                  <a:moveTo>
                    <a:pt x="285" y="1"/>
                  </a:moveTo>
                  <a:cubicBezTo>
                    <a:pt x="133" y="1"/>
                    <a:pt x="0" y="115"/>
                    <a:pt x="0" y="286"/>
                  </a:cubicBezTo>
                  <a:cubicBezTo>
                    <a:pt x="0" y="438"/>
                    <a:pt x="133" y="572"/>
                    <a:pt x="285" y="572"/>
                  </a:cubicBezTo>
                  <a:cubicBezTo>
                    <a:pt x="438" y="572"/>
                    <a:pt x="571" y="438"/>
                    <a:pt x="571" y="286"/>
                  </a:cubicBezTo>
                  <a:cubicBezTo>
                    <a:pt x="571" y="115"/>
                    <a:pt x="438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-6287595" y="5382823"/>
              <a:ext cx="13336" cy="13336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76"/>
                    <a:pt x="0" y="190"/>
                  </a:cubicBezTo>
                  <a:cubicBezTo>
                    <a:pt x="0" y="305"/>
                    <a:pt x="95" y="381"/>
                    <a:pt x="190" y="381"/>
                  </a:cubicBezTo>
                  <a:cubicBezTo>
                    <a:pt x="304" y="381"/>
                    <a:pt x="381" y="305"/>
                    <a:pt x="381" y="190"/>
                  </a:cubicBezTo>
                  <a:cubicBezTo>
                    <a:pt x="381" y="76"/>
                    <a:pt x="30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-6298936" y="5216386"/>
              <a:ext cx="28002" cy="28632"/>
            </a:xfrm>
            <a:custGeom>
              <a:rect b="b" l="l" r="r" t="t"/>
              <a:pathLst>
                <a:path extrusionOk="0" h="818" w="800">
                  <a:moveTo>
                    <a:pt x="400" y="0"/>
                  </a:moveTo>
                  <a:cubicBezTo>
                    <a:pt x="191" y="0"/>
                    <a:pt x="1" y="190"/>
                    <a:pt x="1" y="399"/>
                  </a:cubicBezTo>
                  <a:cubicBezTo>
                    <a:pt x="1" y="628"/>
                    <a:pt x="191" y="818"/>
                    <a:pt x="400" y="818"/>
                  </a:cubicBezTo>
                  <a:cubicBezTo>
                    <a:pt x="628" y="818"/>
                    <a:pt x="800" y="628"/>
                    <a:pt x="800" y="399"/>
                  </a:cubicBezTo>
                  <a:cubicBezTo>
                    <a:pt x="800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-6756314" y="4453401"/>
              <a:ext cx="16661" cy="16661"/>
            </a:xfrm>
            <a:custGeom>
              <a:rect b="b" l="l" r="r" t="t"/>
              <a:pathLst>
                <a:path extrusionOk="0" h="476" w="476">
                  <a:moveTo>
                    <a:pt x="229" y="0"/>
                  </a:moveTo>
                  <a:cubicBezTo>
                    <a:pt x="96" y="0"/>
                    <a:pt x="0" y="95"/>
                    <a:pt x="0" y="228"/>
                  </a:cubicBezTo>
                  <a:cubicBezTo>
                    <a:pt x="0" y="362"/>
                    <a:pt x="96" y="476"/>
                    <a:pt x="229" y="476"/>
                  </a:cubicBezTo>
                  <a:cubicBezTo>
                    <a:pt x="362" y="476"/>
                    <a:pt x="476" y="362"/>
                    <a:pt x="476" y="228"/>
                  </a:cubicBezTo>
                  <a:cubicBezTo>
                    <a:pt x="476" y="95"/>
                    <a:pt x="362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-7195070" y="5247678"/>
              <a:ext cx="46658" cy="46623"/>
            </a:xfrm>
            <a:custGeom>
              <a:rect b="b" l="l" r="r" t="t"/>
              <a:pathLst>
                <a:path extrusionOk="0" h="1332" w="1333">
                  <a:moveTo>
                    <a:pt x="666" y="0"/>
                  </a:moveTo>
                  <a:cubicBezTo>
                    <a:pt x="286" y="0"/>
                    <a:pt x="1" y="304"/>
                    <a:pt x="1" y="666"/>
                  </a:cubicBezTo>
                  <a:cubicBezTo>
                    <a:pt x="1" y="1046"/>
                    <a:pt x="286" y="1331"/>
                    <a:pt x="666" y="1331"/>
                  </a:cubicBezTo>
                  <a:cubicBezTo>
                    <a:pt x="1028" y="1331"/>
                    <a:pt x="1332" y="1046"/>
                    <a:pt x="1332" y="666"/>
                  </a:cubicBezTo>
                  <a:cubicBezTo>
                    <a:pt x="1332" y="304"/>
                    <a:pt x="1028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-7327554" y="4836889"/>
              <a:ext cx="43298" cy="43298"/>
            </a:xfrm>
            <a:custGeom>
              <a:rect b="b" l="l" r="r" t="t"/>
              <a:pathLst>
                <a:path extrusionOk="0" h="1237" w="1237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51"/>
                    <a:pt x="286" y="1237"/>
                    <a:pt x="628" y="1237"/>
                  </a:cubicBezTo>
                  <a:cubicBezTo>
                    <a:pt x="952" y="1237"/>
                    <a:pt x="1237" y="951"/>
                    <a:pt x="1237" y="628"/>
                  </a:cubicBezTo>
                  <a:cubicBezTo>
                    <a:pt x="1237" y="286"/>
                    <a:pt x="952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-7346176" y="4820893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1"/>
                  </a:moveTo>
                  <a:cubicBezTo>
                    <a:pt x="228" y="1"/>
                    <a:pt x="0" y="210"/>
                    <a:pt x="0" y="476"/>
                  </a:cubicBezTo>
                  <a:cubicBezTo>
                    <a:pt x="0" y="743"/>
                    <a:pt x="228" y="952"/>
                    <a:pt x="476" y="952"/>
                  </a:cubicBezTo>
                  <a:cubicBezTo>
                    <a:pt x="742" y="952"/>
                    <a:pt x="951" y="743"/>
                    <a:pt x="951" y="476"/>
                  </a:cubicBezTo>
                  <a:cubicBezTo>
                    <a:pt x="951" y="210"/>
                    <a:pt x="74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-7671769" y="5012636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24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514"/>
                    <a:pt x="134" y="666"/>
                    <a:pt x="324" y="666"/>
                  </a:cubicBezTo>
                  <a:cubicBezTo>
                    <a:pt x="514" y="666"/>
                    <a:pt x="667" y="514"/>
                    <a:pt x="667" y="324"/>
                  </a:cubicBezTo>
                  <a:cubicBezTo>
                    <a:pt x="667" y="153"/>
                    <a:pt x="514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-7793578" y="5197064"/>
              <a:ext cx="26637" cy="26672"/>
            </a:xfrm>
            <a:custGeom>
              <a:rect b="b" l="l" r="r" t="t"/>
              <a:pathLst>
                <a:path extrusionOk="0" h="762" w="761">
                  <a:moveTo>
                    <a:pt x="380" y="0"/>
                  </a:moveTo>
                  <a:cubicBezTo>
                    <a:pt x="171" y="0"/>
                    <a:pt x="0" y="172"/>
                    <a:pt x="0" y="381"/>
                  </a:cubicBezTo>
                  <a:cubicBezTo>
                    <a:pt x="0" y="590"/>
                    <a:pt x="171" y="761"/>
                    <a:pt x="380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2"/>
                    <a:pt x="590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-7947379" y="4889462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0" y="1"/>
                  </a:moveTo>
                  <a:cubicBezTo>
                    <a:pt x="76" y="1"/>
                    <a:pt x="0" y="77"/>
                    <a:pt x="0" y="191"/>
                  </a:cubicBezTo>
                  <a:cubicBezTo>
                    <a:pt x="0" y="286"/>
                    <a:pt x="76" y="381"/>
                    <a:pt x="190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-8243010" y="4866851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47"/>
                  </a:cubicBezTo>
                  <a:cubicBezTo>
                    <a:pt x="476" y="114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-8341542" y="5333539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1"/>
                  </a:moveTo>
                  <a:cubicBezTo>
                    <a:pt x="210" y="1"/>
                    <a:pt x="1" y="210"/>
                    <a:pt x="1" y="457"/>
                  </a:cubicBezTo>
                  <a:cubicBezTo>
                    <a:pt x="1" y="704"/>
                    <a:pt x="210" y="914"/>
                    <a:pt x="457" y="914"/>
                  </a:cubicBezTo>
                  <a:cubicBezTo>
                    <a:pt x="705" y="914"/>
                    <a:pt x="914" y="704"/>
                    <a:pt x="914" y="457"/>
                  </a:cubicBezTo>
                  <a:cubicBezTo>
                    <a:pt x="914" y="210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8350187" y="5125834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67" y="0"/>
                    <a:pt x="1" y="267"/>
                    <a:pt x="1" y="590"/>
                  </a:cubicBezTo>
                  <a:cubicBezTo>
                    <a:pt x="1" y="913"/>
                    <a:pt x="267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67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4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5"/>
          <p:cNvSpPr txBox="1"/>
          <p:nvPr>
            <p:ph idx="1" type="subTitle"/>
          </p:nvPr>
        </p:nvSpPr>
        <p:spPr>
          <a:xfrm>
            <a:off x="732508" y="2571750"/>
            <a:ext cx="34815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143" name="Google Shape;1143;p15"/>
          <p:cNvSpPr txBox="1"/>
          <p:nvPr>
            <p:ph idx="2" type="subTitle"/>
          </p:nvPr>
        </p:nvSpPr>
        <p:spPr>
          <a:xfrm>
            <a:off x="4968235" y="2571750"/>
            <a:ext cx="34815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144" name="Google Shape;1144;p15"/>
          <p:cNvSpPr txBox="1"/>
          <p:nvPr>
            <p:ph idx="3" type="subTitle"/>
          </p:nvPr>
        </p:nvSpPr>
        <p:spPr>
          <a:xfrm>
            <a:off x="732349" y="3032750"/>
            <a:ext cx="34812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5" name="Google Shape;1145;p15"/>
          <p:cNvSpPr txBox="1"/>
          <p:nvPr>
            <p:ph idx="4" type="subTitle"/>
          </p:nvPr>
        </p:nvSpPr>
        <p:spPr>
          <a:xfrm>
            <a:off x="4968493" y="3032750"/>
            <a:ext cx="34812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6" name="Google Shape;1146;p15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147" name="Google Shape;1147;p15"/>
          <p:cNvSpPr/>
          <p:nvPr/>
        </p:nvSpPr>
        <p:spPr>
          <a:xfrm flipH="1">
            <a:off x="-177" y="4061225"/>
            <a:ext cx="9144000" cy="1076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8" name="Google Shape;1148;p15"/>
          <p:cNvGrpSpPr/>
          <p:nvPr/>
        </p:nvGrpSpPr>
        <p:grpSpPr>
          <a:xfrm flipH="1">
            <a:off x="-174" y="4073485"/>
            <a:ext cx="9144174" cy="1076567"/>
            <a:chOff x="-177" y="4073485"/>
            <a:chExt cx="9144174" cy="1076567"/>
          </a:xfrm>
        </p:grpSpPr>
        <p:sp>
          <p:nvSpPr>
            <p:cNvPr id="1149" name="Google Shape;1149;p15"/>
            <p:cNvSpPr/>
            <p:nvPr/>
          </p:nvSpPr>
          <p:spPr>
            <a:xfrm>
              <a:off x="1304857" y="4982052"/>
              <a:ext cx="33" cy="3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B7C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-177" y="43343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144184" y="4615795"/>
              <a:ext cx="18378" cy="18339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147844" y="43256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460763" y="42010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660103" y="4517589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1002340" y="43431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1022837" y="4609207"/>
              <a:ext cx="27162" cy="27855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1230229" y="4675859"/>
              <a:ext cx="3699" cy="3737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1347506" y="42904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1373859" y="42867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1485241" y="44076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1494064" y="43424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853870" y="40837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2099365" y="43028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168984" y="4747712"/>
              <a:ext cx="34482" cy="34444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421068" y="41335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84170" y="471619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2895955" y="4470701"/>
              <a:ext cx="31515" cy="31554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2953823" y="4762352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283616" y="43710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3595764" y="4680289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3682989" y="4736693"/>
              <a:ext cx="19842" cy="19842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3800960" y="4593064"/>
              <a:ext cx="27162" cy="27162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3985659" y="450807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4145393" y="40749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4159340" y="4763817"/>
              <a:ext cx="8823" cy="9555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4189353" y="41951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4494219" y="454910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4793229" y="42984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4835725" y="44120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091469" y="41394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165480" y="41489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173532" y="477845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326716" y="4523445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369944" y="43783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597100" y="41028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628616" y="41841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674810" y="42471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731214" y="40734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770781" y="42874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841864" y="43659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5948854" y="42186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230989" y="4701518"/>
              <a:ext cx="25698" cy="25698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428133" y="43666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6538783" y="42347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6681681" y="40925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6678753" y="42032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7023187" y="4770405"/>
              <a:ext cx="13215" cy="12521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7322890" y="41651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7423292" y="4469237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7445291" y="4488270"/>
              <a:ext cx="23502" cy="2350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7691519" y="43556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7777242" y="42171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7899643" y="44523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8114355" y="44655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8174458" y="41108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8175190" y="42574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8532068" y="43189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8823719" y="4675859"/>
              <a:ext cx="5163" cy="5933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8968813" y="4571835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9105122" y="4586476"/>
              <a:ext cx="12483" cy="12483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9092678" y="5092839"/>
              <a:ext cx="51319" cy="51357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7912087" y="5092107"/>
              <a:ext cx="53553" cy="52821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597549" y="5100198"/>
              <a:ext cx="49855" cy="49855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4" name="Google Shape;1214;p15"/>
          <p:cNvSpPr/>
          <p:nvPr/>
        </p:nvSpPr>
        <p:spPr>
          <a:xfrm flipH="1">
            <a:off x="-90" y="4061225"/>
            <a:ext cx="9144000" cy="10764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6"/>
          <p:cNvSpPr/>
          <p:nvPr/>
        </p:nvSpPr>
        <p:spPr>
          <a:xfrm>
            <a:off x="0" y="4391025"/>
            <a:ext cx="9144000" cy="752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16"/>
          <p:cNvGrpSpPr/>
          <p:nvPr/>
        </p:nvGrpSpPr>
        <p:grpSpPr>
          <a:xfrm flipH="1">
            <a:off x="-177" y="4391025"/>
            <a:ext cx="9117782" cy="683050"/>
            <a:chOff x="-177" y="4416385"/>
            <a:chExt cx="9117782" cy="683050"/>
          </a:xfrm>
        </p:grpSpPr>
        <p:sp>
          <p:nvSpPr>
            <p:cNvPr id="1218" name="Google Shape;1218;p16"/>
            <p:cNvSpPr/>
            <p:nvPr/>
          </p:nvSpPr>
          <p:spPr>
            <a:xfrm>
              <a:off x="-177" y="4677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144184" y="4958695"/>
              <a:ext cx="18378" cy="18339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147844" y="4668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460763" y="4543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660103" y="4860489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1002340" y="4686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1022837" y="4952107"/>
              <a:ext cx="27162" cy="27855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1230229" y="5018759"/>
              <a:ext cx="3699" cy="3737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1347506" y="4633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1373859" y="4629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1485241" y="4750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1494064" y="4685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1853870" y="4426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2099365" y="4645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2421068" y="4476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2684170" y="505909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2895955" y="4813601"/>
              <a:ext cx="31515" cy="31554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283616" y="4713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3595764" y="5023189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3682989" y="5079593"/>
              <a:ext cx="19842" cy="19842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3800960" y="4935964"/>
              <a:ext cx="27162" cy="27162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3985659" y="485097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4145393" y="4417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4189353" y="4538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4494219" y="489200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4793229" y="4641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4835725" y="4754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091469" y="4482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165480" y="4491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326716" y="4866345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369944" y="4721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597100" y="4445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628616" y="4527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674810" y="4590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731214" y="4416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770781" y="4630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841864" y="4708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48854" y="4561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6230989" y="5044418"/>
              <a:ext cx="25698" cy="25698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6428133" y="4709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6538783" y="4577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6681681" y="4435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6678753" y="4546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7322890" y="4508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7423292" y="4812137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7445291" y="4831170"/>
              <a:ext cx="23502" cy="2350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7691519" y="4698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7777242" y="4560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7899643" y="4795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8114355" y="4808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8174458" y="4453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8175190" y="4600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8532068" y="4661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8823719" y="5018759"/>
              <a:ext cx="5163" cy="5933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8968813" y="4914735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9105122" y="4929376"/>
              <a:ext cx="12483" cy="12483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4" name="Google Shape;1274;p16"/>
          <p:cNvSpPr/>
          <p:nvPr/>
        </p:nvSpPr>
        <p:spPr>
          <a:xfrm>
            <a:off x="-13287" y="4391025"/>
            <a:ext cx="9144000" cy="7524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6"/>
          <p:cNvSpPr txBox="1"/>
          <p:nvPr>
            <p:ph idx="1" type="subTitle"/>
          </p:nvPr>
        </p:nvSpPr>
        <p:spPr>
          <a:xfrm>
            <a:off x="713450" y="2738375"/>
            <a:ext cx="2550900" cy="4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276" name="Google Shape;1276;p16"/>
          <p:cNvSpPr txBox="1"/>
          <p:nvPr>
            <p:ph idx="2" type="subTitle"/>
          </p:nvPr>
        </p:nvSpPr>
        <p:spPr>
          <a:xfrm>
            <a:off x="3296382" y="2738375"/>
            <a:ext cx="2550900" cy="4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277" name="Google Shape;1277;p16"/>
          <p:cNvSpPr txBox="1"/>
          <p:nvPr>
            <p:ph idx="3" type="subTitle"/>
          </p:nvPr>
        </p:nvSpPr>
        <p:spPr>
          <a:xfrm>
            <a:off x="5879400" y="2738375"/>
            <a:ext cx="2550900" cy="4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278" name="Google Shape;1278;p16"/>
          <p:cNvSpPr txBox="1"/>
          <p:nvPr>
            <p:ph idx="4" type="subTitle"/>
          </p:nvPr>
        </p:nvSpPr>
        <p:spPr>
          <a:xfrm>
            <a:off x="713325" y="3221578"/>
            <a:ext cx="2550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9" name="Google Shape;1279;p16"/>
          <p:cNvSpPr txBox="1"/>
          <p:nvPr>
            <p:ph idx="5" type="subTitle"/>
          </p:nvPr>
        </p:nvSpPr>
        <p:spPr>
          <a:xfrm>
            <a:off x="3296567" y="3221578"/>
            <a:ext cx="2550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80" name="Google Shape;1280;p16"/>
          <p:cNvSpPr txBox="1"/>
          <p:nvPr>
            <p:ph idx="6" type="subTitle"/>
          </p:nvPr>
        </p:nvSpPr>
        <p:spPr>
          <a:xfrm>
            <a:off x="5880201" y="3221578"/>
            <a:ext cx="2550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81" name="Google Shape;1281;p16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4_1_1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7"/>
          <p:cNvSpPr/>
          <p:nvPr/>
        </p:nvSpPr>
        <p:spPr>
          <a:xfrm>
            <a:off x="0" y="4391025"/>
            <a:ext cx="9144000" cy="752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4" name="Google Shape;1284;p17"/>
          <p:cNvGrpSpPr/>
          <p:nvPr/>
        </p:nvGrpSpPr>
        <p:grpSpPr>
          <a:xfrm flipH="1">
            <a:off x="-177" y="4391025"/>
            <a:ext cx="9117782" cy="683050"/>
            <a:chOff x="-177" y="4416385"/>
            <a:chExt cx="9117782" cy="683050"/>
          </a:xfrm>
        </p:grpSpPr>
        <p:sp>
          <p:nvSpPr>
            <p:cNvPr id="1285" name="Google Shape;1285;p17"/>
            <p:cNvSpPr/>
            <p:nvPr/>
          </p:nvSpPr>
          <p:spPr>
            <a:xfrm>
              <a:off x="-177" y="4677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144184" y="4958695"/>
              <a:ext cx="18378" cy="18339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147844" y="4668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460763" y="4543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660103" y="4860489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1002340" y="4686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1022837" y="4952107"/>
              <a:ext cx="27162" cy="27855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1230229" y="5018759"/>
              <a:ext cx="3699" cy="3737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1347506" y="4633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1373859" y="4629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1485241" y="4750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1494064" y="4685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1853870" y="4426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2099365" y="4645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2421068" y="4476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2684170" y="505909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2895955" y="4813601"/>
              <a:ext cx="31515" cy="31554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3283616" y="4713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3595764" y="5023189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3682989" y="5079593"/>
              <a:ext cx="19842" cy="19842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3800960" y="4935964"/>
              <a:ext cx="27162" cy="27162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3985659" y="485097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4145393" y="4417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4189353" y="4538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4494219" y="489200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4793229" y="4641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4835725" y="4754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091469" y="4482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165480" y="4491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326716" y="4866345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369944" y="4721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597100" y="4445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628616" y="4527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674810" y="4590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731214" y="4416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770781" y="4630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841864" y="4708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48854" y="4561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6230989" y="5044418"/>
              <a:ext cx="25698" cy="25698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6428133" y="4709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6538783" y="4577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6681681" y="4435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6678753" y="4546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7322890" y="4508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7423292" y="4812137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7445291" y="4831170"/>
              <a:ext cx="23502" cy="2350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7691519" y="4698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7777242" y="4560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7899643" y="4795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8114355" y="4808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8174458" y="4453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8175190" y="4600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8532068" y="4661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8823719" y="5018759"/>
              <a:ext cx="5163" cy="5933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8968813" y="4914735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9105122" y="4929376"/>
              <a:ext cx="12483" cy="12483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17"/>
          <p:cNvSpPr/>
          <p:nvPr/>
        </p:nvSpPr>
        <p:spPr>
          <a:xfrm>
            <a:off x="-13287" y="4391025"/>
            <a:ext cx="9144000" cy="7524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17"/>
          <p:cNvSpPr txBox="1"/>
          <p:nvPr>
            <p:ph idx="1" type="subTitle"/>
          </p:nvPr>
        </p:nvSpPr>
        <p:spPr>
          <a:xfrm>
            <a:off x="986800" y="1406200"/>
            <a:ext cx="1899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43" name="Google Shape;1343;p17"/>
          <p:cNvSpPr txBox="1"/>
          <p:nvPr>
            <p:ph idx="2" type="subTitle"/>
          </p:nvPr>
        </p:nvSpPr>
        <p:spPr>
          <a:xfrm>
            <a:off x="3622024" y="1406200"/>
            <a:ext cx="1899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44" name="Google Shape;1344;p17"/>
          <p:cNvSpPr txBox="1"/>
          <p:nvPr>
            <p:ph idx="3" type="subTitle"/>
          </p:nvPr>
        </p:nvSpPr>
        <p:spPr>
          <a:xfrm>
            <a:off x="6257238" y="1406200"/>
            <a:ext cx="1899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45" name="Google Shape;1345;p17"/>
          <p:cNvSpPr txBox="1"/>
          <p:nvPr>
            <p:ph idx="4" type="subTitle"/>
          </p:nvPr>
        </p:nvSpPr>
        <p:spPr>
          <a:xfrm>
            <a:off x="867550" y="1884400"/>
            <a:ext cx="21381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46" name="Google Shape;1346;p17"/>
          <p:cNvSpPr txBox="1"/>
          <p:nvPr>
            <p:ph idx="5" type="subTitle"/>
          </p:nvPr>
        </p:nvSpPr>
        <p:spPr>
          <a:xfrm>
            <a:off x="3502800" y="1884400"/>
            <a:ext cx="21381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47" name="Google Shape;1347;p17"/>
          <p:cNvSpPr txBox="1"/>
          <p:nvPr>
            <p:ph idx="6" type="subTitle"/>
          </p:nvPr>
        </p:nvSpPr>
        <p:spPr>
          <a:xfrm>
            <a:off x="6137988" y="1884400"/>
            <a:ext cx="21381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48" name="Google Shape;1348;p17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7"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8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51" name="Google Shape;1351;p18"/>
          <p:cNvSpPr/>
          <p:nvPr/>
        </p:nvSpPr>
        <p:spPr>
          <a:xfrm flipH="1">
            <a:off x="-3325" y="4391100"/>
            <a:ext cx="9144000" cy="752400"/>
          </a:xfrm>
          <a:prstGeom prst="rect">
            <a:avLst/>
          </a:prstGeom>
          <a:gradFill>
            <a:gsLst>
              <a:gs pos="0">
                <a:srgbClr val="C7003C"/>
              </a:gs>
              <a:gs pos="100000">
                <a:srgbClr val="448EB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2" name="Google Shape;1352;p18"/>
          <p:cNvGrpSpPr/>
          <p:nvPr/>
        </p:nvGrpSpPr>
        <p:grpSpPr>
          <a:xfrm flipH="1">
            <a:off x="23070" y="4416460"/>
            <a:ext cx="9117782" cy="683050"/>
            <a:chOff x="-177" y="4416385"/>
            <a:chExt cx="9117782" cy="683050"/>
          </a:xfrm>
        </p:grpSpPr>
        <p:sp>
          <p:nvSpPr>
            <p:cNvPr id="1353" name="Google Shape;1353;p18"/>
            <p:cNvSpPr/>
            <p:nvPr/>
          </p:nvSpPr>
          <p:spPr>
            <a:xfrm>
              <a:off x="-177" y="4677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144184" y="4958695"/>
              <a:ext cx="18378" cy="18339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147844" y="4668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460763" y="4543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660103" y="4860489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1002340" y="4686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1022837" y="4952107"/>
              <a:ext cx="27162" cy="27855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8"/>
            <p:cNvSpPr/>
            <p:nvPr/>
          </p:nvSpPr>
          <p:spPr>
            <a:xfrm>
              <a:off x="1230229" y="5018759"/>
              <a:ext cx="3699" cy="3737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1347506" y="4633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1373859" y="4629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1485241" y="4750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1494064" y="4685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1853870" y="4426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2099365" y="4645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2421068" y="4476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2684170" y="505909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2895955" y="4813601"/>
              <a:ext cx="31515" cy="31554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3283616" y="4713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3595764" y="5023189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3682989" y="5079593"/>
              <a:ext cx="19842" cy="19842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3800960" y="4935964"/>
              <a:ext cx="27162" cy="27162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3985659" y="485097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4145393" y="4417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4189353" y="4538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4494219" y="489200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4793229" y="4641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4835725" y="4754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5091469" y="4482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5165480" y="4491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5326716" y="4866345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5369944" y="4721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5597100" y="4445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5628616" y="4527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5674810" y="4590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5731214" y="4416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5770781" y="4630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5841864" y="4708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5948854" y="4561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6230989" y="5044418"/>
              <a:ext cx="25698" cy="25698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6428133" y="4709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6538783" y="4577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6681681" y="4435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6678753" y="4546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7322890" y="4508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7423292" y="4812137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7445291" y="4831170"/>
              <a:ext cx="23502" cy="2350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7691519" y="4698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7777242" y="4560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7899643" y="4795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8114355" y="4808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8174458" y="4453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8175190" y="4600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8532068" y="4661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8823719" y="5018759"/>
              <a:ext cx="5163" cy="5933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8968813" y="4914735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9105122" y="4929376"/>
              <a:ext cx="12483" cy="12483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9" name="Google Shape;1409;p18"/>
          <p:cNvSpPr/>
          <p:nvPr/>
        </p:nvSpPr>
        <p:spPr>
          <a:xfrm flipH="1">
            <a:off x="3325" y="4381775"/>
            <a:ext cx="9144000" cy="7524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9"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9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12" name="Google Shape;1412;p19"/>
          <p:cNvSpPr/>
          <p:nvPr/>
        </p:nvSpPr>
        <p:spPr>
          <a:xfrm flipH="1">
            <a:off x="-177" y="4805700"/>
            <a:ext cx="9144000" cy="33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3" name="Google Shape;1413;p19"/>
          <p:cNvGrpSpPr/>
          <p:nvPr/>
        </p:nvGrpSpPr>
        <p:grpSpPr>
          <a:xfrm flipH="1">
            <a:off x="597076" y="4797385"/>
            <a:ext cx="8546924" cy="404575"/>
            <a:chOff x="-177" y="4797385"/>
            <a:chExt cx="8546924" cy="404575"/>
          </a:xfrm>
        </p:grpSpPr>
        <p:sp>
          <p:nvSpPr>
            <p:cNvPr id="1414" name="Google Shape;1414;p19"/>
            <p:cNvSpPr/>
            <p:nvPr/>
          </p:nvSpPr>
          <p:spPr>
            <a:xfrm>
              <a:off x="-177" y="5058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147844" y="5049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460763" y="4924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1002340" y="5067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1347506" y="5014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1373859" y="5010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1485241" y="5131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1494064" y="5066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1853870" y="4807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2099365" y="5026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2421068" y="4857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3283616" y="5094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4145393" y="4798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4189353" y="4919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4793229" y="5022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4835725" y="5135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5091469" y="4863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5165480" y="4872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5369944" y="5102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5597100" y="4826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5628616" y="4908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5674810" y="4971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5731214" y="4797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5770781" y="5011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5841864" y="5089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5948854" y="4942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6428133" y="5090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6538783" y="4958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6681681" y="4816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6678753" y="4927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322890" y="4889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691519" y="5079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7777242" y="4941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899643" y="5176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8114355" y="5189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8174458" y="4834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8175190" y="4981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8532068" y="5042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2" name="Google Shape;1452;p19"/>
          <p:cNvSpPr/>
          <p:nvPr/>
        </p:nvSpPr>
        <p:spPr>
          <a:xfrm flipH="1">
            <a:off x="-177" y="4805700"/>
            <a:ext cx="9144000" cy="3378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0"/>
          <p:cNvSpPr/>
          <p:nvPr/>
        </p:nvSpPr>
        <p:spPr>
          <a:xfrm flipH="1">
            <a:off x="-177" y="4805700"/>
            <a:ext cx="9144000" cy="33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5" name="Google Shape;1455;p20"/>
          <p:cNvGrpSpPr/>
          <p:nvPr/>
        </p:nvGrpSpPr>
        <p:grpSpPr>
          <a:xfrm flipH="1">
            <a:off x="597076" y="4797385"/>
            <a:ext cx="8546924" cy="404575"/>
            <a:chOff x="-177" y="4797385"/>
            <a:chExt cx="8546924" cy="404575"/>
          </a:xfrm>
        </p:grpSpPr>
        <p:sp>
          <p:nvSpPr>
            <p:cNvPr id="1456" name="Google Shape;1456;p20"/>
            <p:cNvSpPr/>
            <p:nvPr/>
          </p:nvSpPr>
          <p:spPr>
            <a:xfrm>
              <a:off x="-177" y="5058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0"/>
            <p:cNvSpPr/>
            <p:nvPr/>
          </p:nvSpPr>
          <p:spPr>
            <a:xfrm>
              <a:off x="147844" y="5049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0"/>
            <p:cNvSpPr/>
            <p:nvPr/>
          </p:nvSpPr>
          <p:spPr>
            <a:xfrm>
              <a:off x="460763" y="4924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0"/>
            <p:cNvSpPr/>
            <p:nvPr/>
          </p:nvSpPr>
          <p:spPr>
            <a:xfrm>
              <a:off x="1002340" y="5067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0"/>
            <p:cNvSpPr/>
            <p:nvPr/>
          </p:nvSpPr>
          <p:spPr>
            <a:xfrm>
              <a:off x="1347506" y="5014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0"/>
            <p:cNvSpPr/>
            <p:nvPr/>
          </p:nvSpPr>
          <p:spPr>
            <a:xfrm>
              <a:off x="1373859" y="5010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0"/>
            <p:cNvSpPr/>
            <p:nvPr/>
          </p:nvSpPr>
          <p:spPr>
            <a:xfrm>
              <a:off x="1485241" y="5131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0"/>
            <p:cNvSpPr/>
            <p:nvPr/>
          </p:nvSpPr>
          <p:spPr>
            <a:xfrm>
              <a:off x="1494064" y="5066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0"/>
            <p:cNvSpPr/>
            <p:nvPr/>
          </p:nvSpPr>
          <p:spPr>
            <a:xfrm>
              <a:off x="1853870" y="4807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0"/>
            <p:cNvSpPr/>
            <p:nvPr/>
          </p:nvSpPr>
          <p:spPr>
            <a:xfrm>
              <a:off x="2099365" y="5026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0"/>
            <p:cNvSpPr/>
            <p:nvPr/>
          </p:nvSpPr>
          <p:spPr>
            <a:xfrm>
              <a:off x="2421068" y="4857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0"/>
            <p:cNvSpPr/>
            <p:nvPr/>
          </p:nvSpPr>
          <p:spPr>
            <a:xfrm>
              <a:off x="3283616" y="5094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0"/>
            <p:cNvSpPr/>
            <p:nvPr/>
          </p:nvSpPr>
          <p:spPr>
            <a:xfrm>
              <a:off x="4145393" y="4798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0"/>
            <p:cNvSpPr/>
            <p:nvPr/>
          </p:nvSpPr>
          <p:spPr>
            <a:xfrm>
              <a:off x="4189353" y="4919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0"/>
            <p:cNvSpPr/>
            <p:nvPr/>
          </p:nvSpPr>
          <p:spPr>
            <a:xfrm>
              <a:off x="4793229" y="5022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0"/>
            <p:cNvSpPr/>
            <p:nvPr/>
          </p:nvSpPr>
          <p:spPr>
            <a:xfrm>
              <a:off x="4835725" y="5135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0"/>
            <p:cNvSpPr/>
            <p:nvPr/>
          </p:nvSpPr>
          <p:spPr>
            <a:xfrm>
              <a:off x="5091469" y="4863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0"/>
            <p:cNvSpPr/>
            <p:nvPr/>
          </p:nvSpPr>
          <p:spPr>
            <a:xfrm>
              <a:off x="5165480" y="4872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0"/>
            <p:cNvSpPr/>
            <p:nvPr/>
          </p:nvSpPr>
          <p:spPr>
            <a:xfrm>
              <a:off x="5369944" y="5102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0"/>
            <p:cNvSpPr/>
            <p:nvPr/>
          </p:nvSpPr>
          <p:spPr>
            <a:xfrm>
              <a:off x="5597100" y="4826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0"/>
            <p:cNvSpPr/>
            <p:nvPr/>
          </p:nvSpPr>
          <p:spPr>
            <a:xfrm>
              <a:off x="5628616" y="4908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0"/>
            <p:cNvSpPr/>
            <p:nvPr/>
          </p:nvSpPr>
          <p:spPr>
            <a:xfrm>
              <a:off x="5674810" y="4971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0"/>
            <p:cNvSpPr/>
            <p:nvPr/>
          </p:nvSpPr>
          <p:spPr>
            <a:xfrm>
              <a:off x="5731214" y="4797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0"/>
            <p:cNvSpPr/>
            <p:nvPr/>
          </p:nvSpPr>
          <p:spPr>
            <a:xfrm>
              <a:off x="5770781" y="5011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0"/>
            <p:cNvSpPr/>
            <p:nvPr/>
          </p:nvSpPr>
          <p:spPr>
            <a:xfrm>
              <a:off x="5841864" y="5089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0"/>
            <p:cNvSpPr/>
            <p:nvPr/>
          </p:nvSpPr>
          <p:spPr>
            <a:xfrm>
              <a:off x="5948854" y="4942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0"/>
            <p:cNvSpPr/>
            <p:nvPr/>
          </p:nvSpPr>
          <p:spPr>
            <a:xfrm>
              <a:off x="6428133" y="5090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0"/>
            <p:cNvSpPr/>
            <p:nvPr/>
          </p:nvSpPr>
          <p:spPr>
            <a:xfrm>
              <a:off x="6538783" y="4958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0"/>
            <p:cNvSpPr/>
            <p:nvPr/>
          </p:nvSpPr>
          <p:spPr>
            <a:xfrm>
              <a:off x="6681681" y="4816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0"/>
            <p:cNvSpPr/>
            <p:nvPr/>
          </p:nvSpPr>
          <p:spPr>
            <a:xfrm>
              <a:off x="6678753" y="4927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0"/>
            <p:cNvSpPr/>
            <p:nvPr/>
          </p:nvSpPr>
          <p:spPr>
            <a:xfrm>
              <a:off x="7322890" y="4889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0"/>
            <p:cNvSpPr/>
            <p:nvPr/>
          </p:nvSpPr>
          <p:spPr>
            <a:xfrm>
              <a:off x="7691519" y="5079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0"/>
            <p:cNvSpPr/>
            <p:nvPr/>
          </p:nvSpPr>
          <p:spPr>
            <a:xfrm>
              <a:off x="7777242" y="4941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0"/>
            <p:cNvSpPr/>
            <p:nvPr/>
          </p:nvSpPr>
          <p:spPr>
            <a:xfrm>
              <a:off x="7899643" y="5176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0"/>
            <p:cNvSpPr/>
            <p:nvPr/>
          </p:nvSpPr>
          <p:spPr>
            <a:xfrm>
              <a:off x="8114355" y="5189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0"/>
            <p:cNvSpPr/>
            <p:nvPr/>
          </p:nvSpPr>
          <p:spPr>
            <a:xfrm>
              <a:off x="8174458" y="4834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0"/>
            <p:cNvSpPr/>
            <p:nvPr/>
          </p:nvSpPr>
          <p:spPr>
            <a:xfrm>
              <a:off x="8175190" y="4981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0"/>
            <p:cNvSpPr/>
            <p:nvPr/>
          </p:nvSpPr>
          <p:spPr>
            <a:xfrm>
              <a:off x="8532068" y="5042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4" name="Google Shape;1494;p20"/>
          <p:cNvSpPr/>
          <p:nvPr/>
        </p:nvSpPr>
        <p:spPr>
          <a:xfrm flipH="1">
            <a:off x="-177" y="4805700"/>
            <a:ext cx="9144000" cy="3378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20"/>
          <p:cNvSpPr txBox="1"/>
          <p:nvPr>
            <p:ph idx="1" type="subTitle"/>
          </p:nvPr>
        </p:nvSpPr>
        <p:spPr>
          <a:xfrm>
            <a:off x="713408" y="1825875"/>
            <a:ext cx="2451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496" name="Google Shape;1496;p20"/>
          <p:cNvSpPr txBox="1"/>
          <p:nvPr>
            <p:ph idx="2" type="subTitle"/>
          </p:nvPr>
        </p:nvSpPr>
        <p:spPr>
          <a:xfrm>
            <a:off x="3340102" y="1825875"/>
            <a:ext cx="2451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497" name="Google Shape;1497;p20"/>
          <p:cNvSpPr txBox="1"/>
          <p:nvPr>
            <p:ph idx="3" type="subTitle"/>
          </p:nvPr>
        </p:nvSpPr>
        <p:spPr>
          <a:xfrm>
            <a:off x="5979450" y="1825875"/>
            <a:ext cx="2451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498" name="Google Shape;1498;p20"/>
          <p:cNvSpPr txBox="1"/>
          <p:nvPr>
            <p:ph idx="4" type="subTitle"/>
          </p:nvPr>
        </p:nvSpPr>
        <p:spPr>
          <a:xfrm>
            <a:off x="713408" y="3595036"/>
            <a:ext cx="2451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499" name="Google Shape;1499;p20"/>
          <p:cNvSpPr txBox="1"/>
          <p:nvPr>
            <p:ph idx="5" type="subTitle"/>
          </p:nvPr>
        </p:nvSpPr>
        <p:spPr>
          <a:xfrm>
            <a:off x="3340102" y="3595036"/>
            <a:ext cx="2451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500" name="Google Shape;1500;p20"/>
          <p:cNvSpPr txBox="1"/>
          <p:nvPr>
            <p:ph idx="6" type="subTitle"/>
          </p:nvPr>
        </p:nvSpPr>
        <p:spPr>
          <a:xfrm>
            <a:off x="5979450" y="3595036"/>
            <a:ext cx="2451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501" name="Google Shape;1501;p20"/>
          <p:cNvSpPr txBox="1"/>
          <p:nvPr>
            <p:ph idx="7" type="subTitle"/>
          </p:nvPr>
        </p:nvSpPr>
        <p:spPr>
          <a:xfrm>
            <a:off x="713300" y="2237925"/>
            <a:ext cx="2450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2" name="Google Shape;1502;p20"/>
          <p:cNvSpPr txBox="1"/>
          <p:nvPr>
            <p:ph idx="8" type="subTitle"/>
          </p:nvPr>
        </p:nvSpPr>
        <p:spPr>
          <a:xfrm>
            <a:off x="3337630" y="2237925"/>
            <a:ext cx="2450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3" name="Google Shape;1503;p20"/>
          <p:cNvSpPr txBox="1"/>
          <p:nvPr>
            <p:ph idx="9" type="subTitle"/>
          </p:nvPr>
        </p:nvSpPr>
        <p:spPr>
          <a:xfrm>
            <a:off x="5980247" y="2237925"/>
            <a:ext cx="2450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4" name="Google Shape;1504;p20"/>
          <p:cNvSpPr txBox="1"/>
          <p:nvPr>
            <p:ph idx="13" type="subTitle"/>
          </p:nvPr>
        </p:nvSpPr>
        <p:spPr>
          <a:xfrm>
            <a:off x="713300" y="4040800"/>
            <a:ext cx="2450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5" name="Google Shape;1505;p20"/>
          <p:cNvSpPr txBox="1"/>
          <p:nvPr>
            <p:ph idx="14" type="subTitle"/>
          </p:nvPr>
        </p:nvSpPr>
        <p:spPr>
          <a:xfrm>
            <a:off x="3337630" y="4040800"/>
            <a:ext cx="2450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6" name="Google Shape;1506;p20"/>
          <p:cNvSpPr txBox="1"/>
          <p:nvPr>
            <p:ph idx="15" type="subTitle"/>
          </p:nvPr>
        </p:nvSpPr>
        <p:spPr>
          <a:xfrm>
            <a:off x="5980247" y="4040800"/>
            <a:ext cx="2450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7" name="Google Shape;1507;p20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/>
          <p:nvPr/>
        </p:nvSpPr>
        <p:spPr>
          <a:xfrm>
            <a:off x="0" y="3425694"/>
            <a:ext cx="9144000" cy="171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3"/>
          <p:cNvGrpSpPr/>
          <p:nvPr/>
        </p:nvGrpSpPr>
        <p:grpSpPr>
          <a:xfrm>
            <a:off x="-177" y="3425785"/>
            <a:ext cx="9144174" cy="2814801"/>
            <a:chOff x="-8440739" y="3481347"/>
            <a:chExt cx="8307598" cy="2557283"/>
          </a:xfrm>
        </p:grpSpPr>
        <p:sp>
          <p:nvSpPr>
            <p:cNvPr id="157" name="Google Shape;157;p3"/>
            <p:cNvSpPr/>
            <p:nvPr/>
          </p:nvSpPr>
          <p:spPr>
            <a:xfrm>
              <a:off x="-8440739" y="3718384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8309585" y="3974042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8306259" y="3710403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8021969" y="3597205"/>
              <a:ext cx="25342" cy="24677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7840866" y="3884821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7529939" y="3726364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7511318" y="3968057"/>
              <a:ext cx="24677" cy="25307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7322899" y="4028611"/>
              <a:ext cx="3360" cy="3395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7216351" y="3678446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7192410" y="3675086"/>
              <a:ext cx="4690" cy="4725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7091218" y="3784959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7083202" y="3725699"/>
              <a:ext cx="21982" cy="22017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6756314" y="34906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6533278" y="368975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6470028" y="4093891"/>
              <a:ext cx="31327" cy="31292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6241007" y="3535951"/>
              <a:ext cx="14036" cy="13371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6001975" y="4065259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5809566" y="3842223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5756992" y="410719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5457371" y="3751671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5173781" y="403263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5094535" y="4083880"/>
              <a:ext cx="18026" cy="18026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4987357" y="3953391"/>
              <a:ext cx="24677" cy="24677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4819555" y="3876175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4674435" y="3482677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4661764" y="410852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4634497" y="3591885"/>
              <a:ext cx="18026" cy="18656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4357522" y="3913453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4085868" y="3685761"/>
              <a:ext cx="29962" cy="29997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4047260" y="3788949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3814914" y="3541271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3747674" y="3549952"/>
              <a:ext cx="22017" cy="21982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3740358" y="4121823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3601188" y="3890141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-3561915" y="3758322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-3355541" y="3507984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-3326909" y="3581909"/>
              <a:ext cx="20021" cy="19986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-3284941" y="363913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-3233697" y="3481347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3197749" y="3675751"/>
              <a:ext cx="6720" cy="6720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-3133170" y="374701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-3035968" y="3613201"/>
              <a:ext cx="29997" cy="29962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-2779645" y="4051923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-2600537" y="374768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2500010" y="3627832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-2370185" y="3498673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-2372846" y="3599200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-2059923" y="4114507"/>
              <a:ext cx="12006" cy="11376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-1787639" y="3564583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-1696422" y="38408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-1676436" y="3858184"/>
              <a:ext cx="21352" cy="2135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-1452735" y="3737670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-1374854" y="3611836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-1263651" y="3825561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1068582" y="3837567"/>
              <a:ext cx="12006" cy="11341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1013978" y="3515299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1013313" y="3648484"/>
              <a:ext cx="26672" cy="26637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689085" y="3704383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-424116" y="4028611"/>
              <a:ext cx="4690" cy="5390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292297" y="3934104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-168458" y="3947405"/>
              <a:ext cx="11341" cy="11341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-8440739" y="5921441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0"/>
                  </a:moveTo>
                  <a:cubicBezTo>
                    <a:pt x="20" y="0"/>
                    <a:pt x="1" y="19"/>
                    <a:pt x="1" y="76"/>
                  </a:cubicBezTo>
                  <a:cubicBezTo>
                    <a:pt x="1" y="114"/>
                    <a:pt x="20" y="133"/>
                    <a:pt x="58" y="133"/>
                  </a:cubicBezTo>
                  <a:cubicBezTo>
                    <a:pt x="96" y="133"/>
                    <a:pt x="134" y="114"/>
                    <a:pt x="134" y="76"/>
                  </a:cubicBezTo>
                  <a:cubicBezTo>
                    <a:pt x="134" y="19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-8306259" y="5914091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1"/>
                  </a:moveTo>
                  <a:cubicBezTo>
                    <a:pt x="210" y="1"/>
                    <a:pt x="1" y="210"/>
                    <a:pt x="1" y="476"/>
                  </a:cubicBezTo>
                  <a:cubicBezTo>
                    <a:pt x="1" y="724"/>
                    <a:pt x="210" y="952"/>
                    <a:pt x="476" y="952"/>
                  </a:cubicBezTo>
                  <a:cubicBezTo>
                    <a:pt x="743" y="952"/>
                    <a:pt x="952" y="724"/>
                    <a:pt x="952" y="476"/>
                  </a:cubicBezTo>
                  <a:cubicBezTo>
                    <a:pt x="952" y="210"/>
                    <a:pt x="743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-8021969" y="5799597"/>
              <a:ext cx="25342" cy="25342"/>
            </a:xfrm>
            <a:custGeom>
              <a:rect b="b" l="l" r="r" t="t"/>
              <a:pathLst>
                <a:path extrusionOk="0" h="724" w="724">
                  <a:moveTo>
                    <a:pt x="362" y="0"/>
                  </a:moveTo>
                  <a:cubicBezTo>
                    <a:pt x="172" y="0"/>
                    <a:pt x="1" y="171"/>
                    <a:pt x="1" y="362"/>
                  </a:cubicBezTo>
                  <a:cubicBezTo>
                    <a:pt x="1" y="552"/>
                    <a:pt x="172" y="723"/>
                    <a:pt x="362" y="723"/>
                  </a:cubicBezTo>
                  <a:cubicBezTo>
                    <a:pt x="571" y="723"/>
                    <a:pt x="724" y="552"/>
                    <a:pt x="724" y="362"/>
                  </a:cubicBezTo>
                  <a:cubicBezTo>
                    <a:pt x="724" y="171"/>
                    <a:pt x="57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-7529939" y="5930752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0"/>
                  </a:moveTo>
                  <a:cubicBezTo>
                    <a:pt x="152" y="0"/>
                    <a:pt x="0" y="133"/>
                    <a:pt x="0" y="324"/>
                  </a:cubicBezTo>
                  <a:cubicBezTo>
                    <a:pt x="0" y="514"/>
                    <a:pt x="152" y="666"/>
                    <a:pt x="343" y="666"/>
                  </a:cubicBezTo>
                  <a:cubicBezTo>
                    <a:pt x="514" y="666"/>
                    <a:pt x="666" y="514"/>
                    <a:pt x="666" y="324"/>
                  </a:cubicBezTo>
                  <a:cubicBezTo>
                    <a:pt x="666" y="133"/>
                    <a:pt x="51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-7216351" y="5882133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-7192410" y="5878143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20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-7091218" y="5988016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6"/>
                  </a:cubicBezTo>
                  <a:cubicBezTo>
                    <a:pt x="53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-7083202" y="5929422"/>
              <a:ext cx="21982" cy="21982"/>
            </a:xfrm>
            <a:custGeom>
              <a:rect b="b" l="l" r="r" t="t"/>
              <a:pathLst>
                <a:path extrusionOk="0" h="628" w="628">
                  <a:moveTo>
                    <a:pt x="324" y="0"/>
                  </a:moveTo>
                  <a:cubicBezTo>
                    <a:pt x="152" y="0"/>
                    <a:pt x="0" y="152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-6756314" y="5693050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1"/>
                  </a:moveTo>
                  <a:cubicBezTo>
                    <a:pt x="191" y="1"/>
                    <a:pt x="0" y="191"/>
                    <a:pt x="0" y="438"/>
                  </a:cubicBezTo>
                  <a:cubicBezTo>
                    <a:pt x="0" y="667"/>
                    <a:pt x="191" y="857"/>
                    <a:pt x="419" y="857"/>
                  </a:cubicBezTo>
                  <a:cubicBezTo>
                    <a:pt x="647" y="857"/>
                    <a:pt x="837" y="667"/>
                    <a:pt x="837" y="438"/>
                  </a:cubicBezTo>
                  <a:cubicBezTo>
                    <a:pt x="837" y="191"/>
                    <a:pt x="647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6533278" y="5892809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0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0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6241007" y="5739008"/>
              <a:ext cx="14036" cy="13336"/>
            </a:xfrm>
            <a:custGeom>
              <a:rect b="b" l="l" r="r" t="t"/>
              <a:pathLst>
                <a:path extrusionOk="0" h="381" w="401">
                  <a:moveTo>
                    <a:pt x="210" y="0"/>
                  </a:moveTo>
                  <a:cubicBezTo>
                    <a:pt x="96" y="0"/>
                    <a:pt x="1" y="7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76"/>
                    <a:pt x="305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5457371" y="5955394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33"/>
                    <a:pt x="57" y="133"/>
                  </a:cubicBezTo>
                  <a:cubicBezTo>
                    <a:pt x="114" y="13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-4674435" y="5685734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34"/>
                    <a:pt x="1" y="305"/>
                  </a:cubicBezTo>
                  <a:cubicBezTo>
                    <a:pt x="1" y="476"/>
                    <a:pt x="134" y="628"/>
                    <a:pt x="305" y="628"/>
                  </a:cubicBezTo>
                  <a:cubicBezTo>
                    <a:pt x="476" y="628"/>
                    <a:pt x="628" y="476"/>
                    <a:pt x="628" y="305"/>
                  </a:cubicBezTo>
                  <a:cubicBezTo>
                    <a:pt x="628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-4634497" y="5794942"/>
              <a:ext cx="18026" cy="17991"/>
            </a:xfrm>
            <a:custGeom>
              <a:rect b="b" l="l" r="r" t="t"/>
              <a:pathLst>
                <a:path extrusionOk="0" h="514" w="515">
                  <a:moveTo>
                    <a:pt x="267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4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-4085868" y="5888819"/>
              <a:ext cx="29962" cy="29962"/>
            </a:xfrm>
            <a:custGeom>
              <a:rect b="b" l="l" r="r" t="t"/>
              <a:pathLst>
                <a:path extrusionOk="0" h="856" w="856">
                  <a:moveTo>
                    <a:pt x="418" y="0"/>
                  </a:moveTo>
                  <a:cubicBezTo>
                    <a:pt x="190" y="0"/>
                    <a:pt x="0" y="190"/>
                    <a:pt x="0" y="41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18"/>
                  </a:cubicBezTo>
                  <a:cubicBezTo>
                    <a:pt x="856" y="190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-4047260" y="5992671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-3814914" y="574499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-3747674" y="5753639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24" y="1"/>
                  </a:moveTo>
                  <a:cubicBezTo>
                    <a:pt x="153" y="1"/>
                    <a:pt x="1" y="153"/>
                    <a:pt x="1" y="324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-3561915" y="596204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33"/>
                    <a:pt x="77" y="133"/>
                  </a:cubicBezTo>
                  <a:cubicBezTo>
                    <a:pt x="115" y="133"/>
                    <a:pt x="153" y="114"/>
                    <a:pt x="153" y="76"/>
                  </a:cubicBezTo>
                  <a:cubicBezTo>
                    <a:pt x="153" y="38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-3355541" y="5711706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-3326909" y="5784931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15" y="1"/>
                    <a:pt x="1" y="115"/>
                    <a:pt x="1" y="286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6"/>
                  </a:cubicBezTo>
                  <a:cubicBezTo>
                    <a:pt x="571" y="115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-3284941" y="5842195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-3233697" y="5683739"/>
              <a:ext cx="10046" cy="10676"/>
            </a:xfrm>
            <a:custGeom>
              <a:rect b="b" l="l" r="r" t="t"/>
              <a:pathLst>
                <a:path extrusionOk="0" h="305" w="287">
                  <a:moveTo>
                    <a:pt x="134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305"/>
                    <a:pt x="134" y="305"/>
                  </a:cubicBezTo>
                  <a:cubicBezTo>
                    <a:pt x="210" y="305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-3197749" y="5879473"/>
              <a:ext cx="6720" cy="6685"/>
            </a:xfrm>
            <a:custGeom>
              <a:rect b="b" l="l" r="r" t="t"/>
              <a:pathLst>
                <a:path extrusionOk="0" h="191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-3133170" y="5949373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53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286"/>
                    <a:pt x="153" y="286"/>
                  </a:cubicBezTo>
                  <a:cubicBezTo>
                    <a:pt x="229" y="286"/>
                    <a:pt x="286" y="229"/>
                    <a:pt x="286" y="153"/>
                  </a:cubicBezTo>
                  <a:cubicBezTo>
                    <a:pt x="286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3035968" y="5817554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19"/>
                  </a:cubicBezTo>
                  <a:cubicBezTo>
                    <a:pt x="1" y="648"/>
                    <a:pt x="191" y="857"/>
                    <a:pt x="438" y="857"/>
                  </a:cubicBezTo>
                  <a:cubicBezTo>
                    <a:pt x="667" y="857"/>
                    <a:pt x="857" y="648"/>
                    <a:pt x="857" y="419"/>
                  </a:cubicBezTo>
                  <a:cubicBezTo>
                    <a:pt x="857" y="191"/>
                    <a:pt x="667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-2600537" y="5950038"/>
              <a:ext cx="26672" cy="27337"/>
            </a:xfrm>
            <a:custGeom>
              <a:rect b="b" l="l" r="r" t="t"/>
              <a:pathLst>
                <a:path extrusionOk="0" h="781" w="762">
                  <a:moveTo>
                    <a:pt x="381" y="1"/>
                  </a:moveTo>
                  <a:cubicBezTo>
                    <a:pt x="172" y="1"/>
                    <a:pt x="1" y="172"/>
                    <a:pt x="1" y="400"/>
                  </a:cubicBezTo>
                  <a:cubicBezTo>
                    <a:pt x="1" y="610"/>
                    <a:pt x="172" y="781"/>
                    <a:pt x="381" y="781"/>
                  </a:cubicBezTo>
                  <a:cubicBezTo>
                    <a:pt x="590" y="781"/>
                    <a:pt x="761" y="610"/>
                    <a:pt x="761" y="400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-2500010" y="5830225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05"/>
                    <a:pt x="96" y="381"/>
                    <a:pt x="191" y="381"/>
                  </a:cubicBezTo>
                  <a:cubicBezTo>
                    <a:pt x="305" y="381"/>
                    <a:pt x="381" y="305"/>
                    <a:pt x="381" y="190"/>
                  </a:cubicBezTo>
                  <a:cubicBezTo>
                    <a:pt x="381" y="95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-2370185" y="5701730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7"/>
                    <a:pt x="1" y="114"/>
                  </a:cubicBezTo>
                  <a:cubicBezTo>
                    <a:pt x="1" y="171"/>
                    <a:pt x="58" y="228"/>
                    <a:pt x="115" y="228"/>
                  </a:cubicBezTo>
                  <a:cubicBezTo>
                    <a:pt x="191" y="228"/>
                    <a:pt x="248" y="171"/>
                    <a:pt x="248" y="114"/>
                  </a:cubicBezTo>
                  <a:cubicBezTo>
                    <a:pt x="248" y="57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-2372846" y="5802258"/>
              <a:ext cx="18691" cy="18656"/>
            </a:xfrm>
            <a:custGeom>
              <a:rect b="b" l="l" r="r" t="t"/>
              <a:pathLst>
                <a:path extrusionOk="0" h="533" w="534">
                  <a:moveTo>
                    <a:pt x="267" y="0"/>
                  </a:moveTo>
                  <a:cubicBezTo>
                    <a:pt x="134" y="0"/>
                    <a:pt x="1" y="114"/>
                    <a:pt x="1" y="267"/>
                  </a:cubicBezTo>
                  <a:cubicBezTo>
                    <a:pt x="1" y="400"/>
                    <a:pt x="134" y="533"/>
                    <a:pt x="267" y="533"/>
                  </a:cubicBezTo>
                  <a:cubicBezTo>
                    <a:pt x="419" y="533"/>
                    <a:pt x="533" y="400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1787639" y="5768305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0"/>
                  </a:moveTo>
                  <a:cubicBezTo>
                    <a:pt x="210" y="0"/>
                    <a:pt x="1" y="190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0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1452735" y="5941393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-1374854" y="5814894"/>
              <a:ext cx="18691" cy="18026"/>
            </a:xfrm>
            <a:custGeom>
              <a:rect b="b" l="l" r="r" t="t"/>
              <a:pathLst>
                <a:path extrusionOk="0" h="515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19" y="51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1263651" y="6028619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0"/>
                  </a:moveTo>
                  <a:cubicBezTo>
                    <a:pt x="57" y="0"/>
                    <a:pt x="0" y="5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57"/>
                    <a:pt x="21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-1013978" y="5719022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6"/>
                    <a:pt x="133" y="628"/>
                    <a:pt x="305" y="628"/>
                  </a:cubicBezTo>
                  <a:cubicBezTo>
                    <a:pt x="476" y="628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-1013313" y="585217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1" y="1"/>
                    <a:pt x="0" y="172"/>
                    <a:pt x="0" y="381"/>
                  </a:cubicBezTo>
                  <a:cubicBezTo>
                    <a:pt x="0" y="591"/>
                    <a:pt x="171" y="762"/>
                    <a:pt x="381" y="762"/>
                  </a:cubicBezTo>
                  <a:cubicBezTo>
                    <a:pt x="590" y="762"/>
                    <a:pt x="761" y="591"/>
                    <a:pt x="761" y="381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-689085" y="5906775"/>
              <a:ext cx="13336" cy="14036"/>
            </a:xfrm>
            <a:custGeom>
              <a:rect b="b" l="l" r="r" t="t"/>
              <a:pathLst>
                <a:path extrusionOk="0" h="401" w="381">
                  <a:moveTo>
                    <a:pt x="191" y="1"/>
                  </a:moveTo>
                  <a:cubicBezTo>
                    <a:pt x="95" y="1"/>
                    <a:pt x="0" y="96"/>
                    <a:pt x="0" y="210"/>
                  </a:cubicBezTo>
                  <a:cubicBezTo>
                    <a:pt x="0" y="305"/>
                    <a:pt x="95" y="400"/>
                    <a:pt x="191" y="400"/>
                  </a:cubicBezTo>
                  <a:cubicBezTo>
                    <a:pt x="305" y="400"/>
                    <a:pt x="381" y="305"/>
                    <a:pt x="381" y="210"/>
                  </a:cubicBezTo>
                  <a:cubicBezTo>
                    <a:pt x="381" y="96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-179764" y="4407443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480050" y="5276940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34" y="1"/>
                    <a:pt x="1" y="134"/>
                    <a:pt x="1" y="286"/>
                  </a:cubicBezTo>
                  <a:cubicBezTo>
                    <a:pt x="1" y="457"/>
                    <a:pt x="134" y="572"/>
                    <a:pt x="286" y="572"/>
                  </a:cubicBezTo>
                  <a:cubicBezTo>
                    <a:pt x="438" y="572"/>
                    <a:pt x="572" y="457"/>
                    <a:pt x="572" y="286"/>
                  </a:cubicBezTo>
                  <a:cubicBezTo>
                    <a:pt x="572" y="134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880164" y="4466702"/>
              <a:ext cx="44628" cy="44663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8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89" y="1275"/>
                    <a:pt x="1275" y="990"/>
                    <a:pt x="1275" y="628"/>
                  </a:cubicBezTo>
                  <a:cubicBezTo>
                    <a:pt x="1275" y="286"/>
                    <a:pt x="98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1157139" y="4808922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48" y="0"/>
                    <a:pt x="1" y="248"/>
                    <a:pt x="1" y="590"/>
                  </a:cubicBezTo>
                  <a:cubicBezTo>
                    <a:pt x="1" y="913"/>
                    <a:pt x="248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48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1252345" y="4406778"/>
              <a:ext cx="48653" cy="47988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1649134" y="4986664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38" y="1"/>
                    <a:pt x="0" y="39"/>
                    <a:pt x="0" y="96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1" y="153"/>
                    <a:pt x="191" y="96"/>
                  </a:cubicBezTo>
                  <a:cubicBezTo>
                    <a:pt x="191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2087890" y="4563239"/>
              <a:ext cx="14701" cy="14701"/>
            </a:xfrm>
            <a:custGeom>
              <a:rect b="b" l="l" r="r" t="t"/>
              <a:pathLst>
                <a:path extrusionOk="0" h="420" w="420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2219710" y="4476013"/>
              <a:ext cx="28667" cy="28002"/>
            </a:xfrm>
            <a:custGeom>
              <a:rect b="b" l="l" r="r" t="t"/>
              <a:pathLst>
                <a:path extrusionOk="0" h="800" w="819">
                  <a:moveTo>
                    <a:pt x="419" y="1"/>
                  </a:moveTo>
                  <a:cubicBezTo>
                    <a:pt x="191" y="1"/>
                    <a:pt x="0" y="172"/>
                    <a:pt x="0" y="400"/>
                  </a:cubicBezTo>
                  <a:cubicBezTo>
                    <a:pt x="0" y="610"/>
                    <a:pt x="191" y="800"/>
                    <a:pt x="419" y="800"/>
                  </a:cubicBezTo>
                  <a:cubicBezTo>
                    <a:pt x="628" y="800"/>
                    <a:pt x="818" y="610"/>
                    <a:pt x="818" y="400"/>
                  </a:cubicBezTo>
                  <a:cubicBezTo>
                    <a:pt x="818" y="172"/>
                    <a:pt x="62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-2388142" y="4663766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14" y="1"/>
                  </a:moveTo>
                  <a:cubicBezTo>
                    <a:pt x="228" y="1"/>
                    <a:pt x="0" y="229"/>
                    <a:pt x="0" y="533"/>
                  </a:cubicBezTo>
                  <a:cubicBezTo>
                    <a:pt x="0" y="819"/>
                    <a:pt x="228" y="1047"/>
                    <a:pt x="514" y="1047"/>
                  </a:cubicBezTo>
                  <a:cubicBezTo>
                    <a:pt x="799" y="1047"/>
                    <a:pt x="1046" y="819"/>
                    <a:pt x="1046" y="533"/>
                  </a:cubicBezTo>
                  <a:cubicBezTo>
                    <a:pt x="1046" y="229"/>
                    <a:pt x="79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-2609182" y="4810917"/>
              <a:ext cx="8681" cy="8681"/>
            </a:xfrm>
            <a:custGeom>
              <a:rect b="b" l="l" r="r" t="t"/>
              <a:pathLst>
                <a:path extrusionOk="0" h="248" w="248">
                  <a:moveTo>
                    <a:pt x="133" y="0"/>
                  </a:moveTo>
                  <a:cubicBezTo>
                    <a:pt x="57" y="0"/>
                    <a:pt x="0" y="57"/>
                    <a:pt x="0" y="134"/>
                  </a:cubicBezTo>
                  <a:cubicBezTo>
                    <a:pt x="0" y="191"/>
                    <a:pt x="57" y="248"/>
                    <a:pt x="133" y="248"/>
                  </a:cubicBezTo>
                  <a:cubicBezTo>
                    <a:pt x="190" y="248"/>
                    <a:pt x="248" y="191"/>
                    <a:pt x="248" y="134"/>
                  </a:cubicBezTo>
                  <a:cubicBezTo>
                    <a:pt x="248" y="57"/>
                    <a:pt x="19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-2846884" y="5379497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0"/>
                  </a:moveTo>
                  <a:cubicBezTo>
                    <a:pt x="210" y="0"/>
                    <a:pt x="1" y="209"/>
                    <a:pt x="1" y="457"/>
                  </a:cubicBezTo>
                  <a:cubicBezTo>
                    <a:pt x="1" y="704"/>
                    <a:pt x="210" y="913"/>
                    <a:pt x="457" y="913"/>
                  </a:cubicBezTo>
                  <a:cubicBezTo>
                    <a:pt x="705" y="913"/>
                    <a:pt x="914" y="704"/>
                    <a:pt x="914" y="457"/>
                  </a:cubicBezTo>
                  <a:cubicBezTo>
                    <a:pt x="914" y="209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-2850210" y="4460052"/>
              <a:ext cx="11376" cy="11341"/>
            </a:xfrm>
            <a:custGeom>
              <a:rect b="b" l="l" r="r" t="t"/>
              <a:pathLst>
                <a:path extrusionOk="0" h="324" w="325">
                  <a:moveTo>
                    <a:pt x="172" y="0"/>
                  </a:moveTo>
                  <a:cubicBezTo>
                    <a:pt x="77" y="0"/>
                    <a:pt x="1" y="77"/>
                    <a:pt x="1" y="172"/>
                  </a:cubicBezTo>
                  <a:cubicBezTo>
                    <a:pt x="1" y="248"/>
                    <a:pt x="77" y="324"/>
                    <a:pt x="172" y="324"/>
                  </a:cubicBezTo>
                  <a:cubicBezTo>
                    <a:pt x="267" y="324"/>
                    <a:pt x="324" y="248"/>
                    <a:pt x="324" y="172"/>
                  </a:cubicBezTo>
                  <a:cubicBezTo>
                    <a:pt x="324" y="77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2903448" y="5220376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399" y="0"/>
                  </a:moveTo>
                  <a:cubicBezTo>
                    <a:pt x="190" y="0"/>
                    <a:pt x="0" y="190"/>
                    <a:pt x="0" y="419"/>
                  </a:cubicBezTo>
                  <a:cubicBezTo>
                    <a:pt x="0" y="628"/>
                    <a:pt x="190" y="818"/>
                    <a:pt x="399" y="818"/>
                  </a:cubicBezTo>
                  <a:cubicBezTo>
                    <a:pt x="628" y="818"/>
                    <a:pt x="818" y="628"/>
                    <a:pt x="818" y="419"/>
                  </a:cubicBezTo>
                  <a:cubicBezTo>
                    <a:pt x="818" y="190"/>
                    <a:pt x="62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3300272" y="476096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3743683" y="5066575"/>
              <a:ext cx="44663" cy="45293"/>
            </a:xfrm>
            <a:custGeom>
              <a:rect b="b" l="l" r="r" t="t"/>
              <a:pathLst>
                <a:path extrusionOk="0" h="1294" w="1276">
                  <a:moveTo>
                    <a:pt x="628" y="0"/>
                  </a:moveTo>
                  <a:cubicBezTo>
                    <a:pt x="286" y="0"/>
                    <a:pt x="1" y="286"/>
                    <a:pt x="1" y="647"/>
                  </a:cubicBezTo>
                  <a:cubicBezTo>
                    <a:pt x="1" y="989"/>
                    <a:pt x="286" y="1294"/>
                    <a:pt x="628" y="1294"/>
                  </a:cubicBezTo>
                  <a:cubicBezTo>
                    <a:pt x="990" y="1294"/>
                    <a:pt x="1275" y="989"/>
                    <a:pt x="1275" y="647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3766295" y="494739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1"/>
                  </a:moveTo>
                  <a:cubicBezTo>
                    <a:pt x="57" y="1"/>
                    <a:pt x="0" y="58"/>
                    <a:pt x="0" y="134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34"/>
                  </a:cubicBezTo>
                  <a:cubicBezTo>
                    <a:pt x="228" y="58"/>
                    <a:pt x="171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4111840" y="5322898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38" y="0"/>
                    <a:pt x="0" y="38"/>
                    <a:pt x="0" y="95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0" y="153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4239004" y="5283626"/>
              <a:ext cx="31327" cy="31992"/>
            </a:xfrm>
            <a:custGeom>
              <a:rect b="b" l="l" r="r" t="t"/>
              <a:pathLst>
                <a:path extrusionOk="0" h="914" w="895">
                  <a:moveTo>
                    <a:pt x="438" y="0"/>
                  </a:moveTo>
                  <a:cubicBezTo>
                    <a:pt x="190" y="0"/>
                    <a:pt x="0" y="209"/>
                    <a:pt x="0" y="457"/>
                  </a:cubicBezTo>
                  <a:cubicBezTo>
                    <a:pt x="0" y="704"/>
                    <a:pt x="190" y="913"/>
                    <a:pt x="438" y="913"/>
                  </a:cubicBezTo>
                  <a:cubicBezTo>
                    <a:pt x="704" y="913"/>
                    <a:pt x="894" y="704"/>
                    <a:pt x="894" y="457"/>
                  </a:cubicBezTo>
                  <a:cubicBezTo>
                    <a:pt x="894" y="209"/>
                    <a:pt x="704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4263646" y="4414128"/>
              <a:ext cx="45293" cy="45293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4474711" y="4760303"/>
              <a:ext cx="46658" cy="46658"/>
            </a:xfrm>
            <a:custGeom>
              <a:rect b="b" l="l" r="r" t="t"/>
              <a:pathLst>
                <a:path extrusionOk="0" h="1333" w="1333">
                  <a:moveTo>
                    <a:pt x="667" y="1"/>
                  </a:moveTo>
                  <a:cubicBezTo>
                    <a:pt x="305" y="1"/>
                    <a:pt x="1" y="305"/>
                    <a:pt x="1" y="667"/>
                  </a:cubicBezTo>
                  <a:cubicBezTo>
                    <a:pt x="1" y="1028"/>
                    <a:pt x="305" y="1332"/>
                    <a:pt x="667" y="1332"/>
                  </a:cubicBezTo>
                  <a:cubicBezTo>
                    <a:pt x="1028" y="1332"/>
                    <a:pt x="1332" y="1028"/>
                    <a:pt x="1332" y="667"/>
                  </a:cubicBezTo>
                  <a:cubicBezTo>
                    <a:pt x="1332" y="305"/>
                    <a:pt x="102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4493997" y="4996675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4" y="0"/>
                  </a:moveTo>
                  <a:cubicBezTo>
                    <a:pt x="57" y="0"/>
                    <a:pt x="0" y="57"/>
                    <a:pt x="0" y="114"/>
                  </a:cubicBezTo>
                  <a:cubicBezTo>
                    <a:pt x="0" y="190"/>
                    <a:pt x="57" y="228"/>
                    <a:pt x="114" y="228"/>
                  </a:cubicBezTo>
                  <a:cubicBezTo>
                    <a:pt x="190" y="228"/>
                    <a:pt x="248" y="190"/>
                    <a:pt x="248" y="114"/>
                  </a:cubicBezTo>
                  <a:cubicBezTo>
                    <a:pt x="248" y="57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4808249" y="5368157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77" y="1"/>
                    <a:pt x="0" y="77"/>
                    <a:pt x="0" y="191"/>
                  </a:cubicBezTo>
                  <a:cubicBezTo>
                    <a:pt x="0" y="286"/>
                    <a:pt x="77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-4867509" y="5240327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38" y="857"/>
                  </a:cubicBezTo>
                  <a:cubicBezTo>
                    <a:pt x="666" y="857"/>
                    <a:pt x="857" y="667"/>
                    <a:pt x="857" y="438"/>
                  </a:cubicBezTo>
                  <a:cubicBezTo>
                    <a:pt x="857" y="191"/>
                    <a:pt x="6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4912102" y="5173088"/>
              <a:ext cx="11341" cy="12041"/>
            </a:xfrm>
            <a:custGeom>
              <a:rect b="b" l="l" r="r" t="t"/>
              <a:pathLst>
                <a:path extrusionOk="0" h="344" w="324">
                  <a:moveTo>
                    <a:pt x="152" y="1"/>
                  </a:moveTo>
                  <a:cubicBezTo>
                    <a:pt x="57" y="1"/>
                    <a:pt x="0" y="77"/>
                    <a:pt x="0" y="172"/>
                  </a:cubicBezTo>
                  <a:cubicBezTo>
                    <a:pt x="0" y="267"/>
                    <a:pt x="57" y="343"/>
                    <a:pt x="152" y="343"/>
                  </a:cubicBezTo>
                  <a:cubicBezTo>
                    <a:pt x="247" y="343"/>
                    <a:pt x="324" y="267"/>
                    <a:pt x="324" y="172"/>
                  </a:cubicBezTo>
                  <a:cubicBezTo>
                    <a:pt x="324" y="77"/>
                    <a:pt x="247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-4993343" y="5406099"/>
              <a:ext cx="16696" cy="16696"/>
            </a:xfrm>
            <a:custGeom>
              <a:rect b="b" l="l" r="r" t="t"/>
              <a:pathLst>
                <a:path extrusionOk="0" h="477" w="477">
                  <a:moveTo>
                    <a:pt x="248" y="1"/>
                  </a:moveTo>
                  <a:cubicBezTo>
                    <a:pt x="115" y="1"/>
                    <a:pt x="1" y="115"/>
                    <a:pt x="1" y="248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81" y="476"/>
                    <a:pt x="476" y="362"/>
                    <a:pt x="476" y="248"/>
                  </a:cubicBezTo>
                  <a:cubicBezTo>
                    <a:pt x="476" y="115"/>
                    <a:pt x="381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-5041261" y="5119184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3" y="0"/>
                  </a:moveTo>
                  <a:cubicBezTo>
                    <a:pt x="57" y="0"/>
                    <a:pt x="0" y="57"/>
                    <a:pt x="0" y="133"/>
                  </a:cubicBezTo>
                  <a:cubicBezTo>
                    <a:pt x="0" y="209"/>
                    <a:pt x="57" y="285"/>
                    <a:pt x="133" y="285"/>
                  </a:cubicBezTo>
                  <a:cubicBezTo>
                    <a:pt x="209" y="285"/>
                    <a:pt x="285" y="209"/>
                    <a:pt x="285" y="133"/>
                  </a:cubicBezTo>
                  <a:cubicBezTo>
                    <a:pt x="285" y="57"/>
                    <a:pt x="20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-5143818" y="5009311"/>
              <a:ext cx="15366" cy="14701"/>
            </a:xfrm>
            <a:custGeom>
              <a:rect b="b" l="l" r="r" t="t"/>
              <a:pathLst>
                <a:path extrusionOk="0" h="420" w="439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38" y="324"/>
                    <a:pt x="438" y="210"/>
                  </a:cubicBezTo>
                  <a:cubicBezTo>
                    <a:pt x="438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-5320896" y="5177078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286" y="1"/>
                    <a:pt x="0" y="305"/>
                    <a:pt x="0" y="667"/>
                  </a:cubicBezTo>
                  <a:cubicBezTo>
                    <a:pt x="0" y="1047"/>
                    <a:pt x="286" y="1332"/>
                    <a:pt x="666" y="1332"/>
                  </a:cubicBezTo>
                  <a:cubicBezTo>
                    <a:pt x="1028" y="1332"/>
                    <a:pt x="1332" y="1047"/>
                    <a:pt x="1332" y="667"/>
                  </a:cubicBezTo>
                  <a:cubicBezTo>
                    <a:pt x="1332" y="305"/>
                    <a:pt x="1028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5695738" y="4530617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33" y="1"/>
                  </a:moveTo>
                  <a:cubicBezTo>
                    <a:pt x="248" y="1"/>
                    <a:pt x="1" y="229"/>
                    <a:pt x="1" y="533"/>
                  </a:cubicBezTo>
                  <a:cubicBezTo>
                    <a:pt x="1" y="819"/>
                    <a:pt x="248" y="1047"/>
                    <a:pt x="533" y="1047"/>
                  </a:cubicBezTo>
                  <a:cubicBezTo>
                    <a:pt x="819" y="1047"/>
                    <a:pt x="1047" y="819"/>
                    <a:pt x="1047" y="533"/>
                  </a:cubicBezTo>
                  <a:cubicBezTo>
                    <a:pt x="1047" y="229"/>
                    <a:pt x="819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-5968022" y="4982674"/>
              <a:ext cx="39973" cy="39973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66" y="1"/>
                    <a:pt x="0" y="248"/>
                    <a:pt x="0" y="571"/>
                  </a:cubicBezTo>
                  <a:cubicBezTo>
                    <a:pt x="0" y="876"/>
                    <a:pt x="266" y="1142"/>
                    <a:pt x="571" y="1142"/>
                  </a:cubicBezTo>
                  <a:cubicBezTo>
                    <a:pt x="894" y="1142"/>
                    <a:pt x="1141" y="876"/>
                    <a:pt x="1141" y="571"/>
                  </a:cubicBezTo>
                  <a:cubicBezTo>
                    <a:pt x="1141" y="248"/>
                    <a:pt x="89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-6099177" y="5182398"/>
              <a:ext cx="19986" cy="20021"/>
            </a:xfrm>
            <a:custGeom>
              <a:rect b="b" l="l" r="r" t="t"/>
              <a:pathLst>
                <a:path extrusionOk="0" h="572" w="571">
                  <a:moveTo>
                    <a:pt x="285" y="1"/>
                  </a:moveTo>
                  <a:cubicBezTo>
                    <a:pt x="133" y="1"/>
                    <a:pt x="0" y="115"/>
                    <a:pt x="0" y="286"/>
                  </a:cubicBezTo>
                  <a:cubicBezTo>
                    <a:pt x="0" y="438"/>
                    <a:pt x="133" y="572"/>
                    <a:pt x="285" y="572"/>
                  </a:cubicBezTo>
                  <a:cubicBezTo>
                    <a:pt x="438" y="572"/>
                    <a:pt x="571" y="438"/>
                    <a:pt x="571" y="286"/>
                  </a:cubicBezTo>
                  <a:cubicBezTo>
                    <a:pt x="571" y="115"/>
                    <a:pt x="438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-6287595" y="5382823"/>
              <a:ext cx="13336" cy="13336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76"/>
                    <a:pt x="0" y="190"/>
                  </a:cubicBezTo>
                  <a:cubicBezTo>
                    <a:pt x="0" y="305"/>
                    <a:pt x="95" y="381"/>
                    <a:pt x="190" y="381"/>
                  </a:cubicBezTo>
                  <a:cubicBezTo>
                    <a:pt x="304" y="381"/>
                    <a:pt x="381" y="305"/>
                    <a:pt x="381" y="190"/>
                  </a:cubicBezTo>
                  <a:cubicBezTo>
                    <a:pt x="381" y="76"/>
                    <a:pt x="30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-6298936" y="5216386"/>
              <a:ext cx="28002" cy="28632"/>
            </a:xfrm>
            <a:custGeom>
              <a:rect b="b" l="l" r="r" t="t"/>
              <a:pathLst>
                <a:path extrusionOk="0" h="818" w="800">
                  <a:moveTo>
                    <a:pt x="400" y="0"/>
                  </a:moveTo>
                  <a:cubicBezTo>
                    <a:pt x="191" y="0"/>
                    <a:pt x="1" y="190"/>
                    <a:pt x="1" y="399"/>
                  </a:cubicBezTo>
                  <a:cubicBezTo>
                    <a:pt x="1" y="628"/>
                    <a:pt x="191" y="818"/>
                    <a:pt x="400" y="818"/>
                  </a:cubicBezTo>
                  <a:cubicBezTo>
                    <a:pt x="628" y="818"/>
                    <a:pt x="800" y="628"/>
                    <a:pt x="800" y="399"/>
                  </a:cubicBezTo>
                  <a:cubicBezTo>
                    <a:pt x="800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-6756314" y="4453401"/>
              <a:ext cx="16661" cy="16661"/>
            </a:xfrm>
            <a:custGeom>
              <a:rect b="b" l="l" r="r" t="t"/>
              <a:pathLst>
                <a:path extrusionOk="0" h="476" w="476">
                  <a:moveTo>
                    <a:pt x="229" y="0"/>
                  </a:moveTo>
                  <a:cubicBezTo>
                    <a:pt x="96" y="0"/>
                    <a:pt x="0" y="95"/>
                    <a:pt x="0" y="228"/>
                  </a:cubicBezTo>
                  <a:cubicBezTo>
                    <a:pt x="0" y="362"/>
                    <a:pt x="96" y="476"/>
                    <a:pt x="229" y="476"/>
                  </a:cubicBezTo>
                  <a:cubicBezTo>
                    <a:pt x="362" y="476"/>
                    <a:pt x="476" y="362"/>
                    <a:pt x="476" y="228"/>
                  </a:cubicBezTo>
                  <a:cubicBezTo>
                    <a:pt x="476" y="95"/>
                    <a:pt x="362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7195070" y="5247678"/>
              <a:ext cx="46658" cy="46623"/>
            </a:xfrm>
            <a:custGeom>
              <a:rect b="b" l="l" r="r" t="t"/>
              <a:pathLst>
                <a:path extrusionOk="0" h="1332" w="1333">
                  <a:moveTo>
                    <a:pt x="666" y="0"/>
                  </a:moveTo>
                  <a:cubicBezTo>
                    <a:pt x="286" y="0"/>
                    <a:pt x="1" y="304"/>
                    <a:pt x="1" y="666"/>
                  </a:cubicBezTo>
                  <a:cubicBezTo>
                    <a:pt x="1" y="1046"/>
                    <a:pt x="286" y="1331"/>
                    <a:pt x="666" y="1331"/>
                  </a:cubicBezTo>
                  <a:cubicBezTo>
                    <a:pt x="1028" y="1331"/>
                    <a:pt x="1332" y="1046"/>
                    <a:pt x="1332" y="666"/>
                  </a:cubicBezTo>
                  <a:cubicBezTo>
                    <a:pt x="1332" y="304"/>
                    <a:pt x="1028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7327554" y="4836889"/>
              <a:ext cx="43298" cy="43298"/>
            </a:xfrm>
            <a:custGeom>
              <a:rect b="b" l="l" r="r" t="t"/>
              <a:pathLst>
                <a:path extrusionOk="0" h="1237" w="1237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51"/>
                    <a:pt x="286" y="1237"/>
                    <a:pt x="628" y="1237"/>
                  </a:cubicBezTo>
                  <a:cubicBezTo>
                    <a:pt x="952" y="1237"/>
                    <a:pt x="1237" y="951"/>
                    <a:pt x="1237" y="628"/>
                  </a:cubicBezTo>
                  <a:cubicBezTo>
                    <a:pt x="1237" y="286"/>
                    <a:pt x="952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-7346176" y="4820893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1"/>
                  </a:moveTo>
                  <a:cubicBezTo>
                    <a:pt x="228" y="1"/>
                    <a:pt x="0" y="210"/>
                    <a:pt x="0" y="476"/>
                  </a:cubicBezTo>
                  <a:cubicBezTo>
                    <a:pt x="0" y="743"/>
                    <a:pt x="228" y="952"/>
                    <a:pt x="476" y="952"/>
                  </a:cubicBezTo>
                  <a:cubicBezTo>
                    <a:pt x="742" y="952"/>
                    <a:pt x="951" y="743"/>
                    <a:pt x="951" y="476"/>
                  </a:cubicBezTo>
                  <a:cubicBezTo>
                    <a:pt x="951" y="210"/>
                    <a:pt x="74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7671769" y="5012636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24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514"/>
                    <a:pt x="134" y="666"/>
                    <a:pt x="324" y="666"/>
                  </a:cubicBezTo>
                  <a:cubicBezTo>
                    <a:pt x="514" y="666"/>
                    <a:pt x="667" y="514"/>
                    <a:pt x="667" y="324"/>
                  </a:cubicBezTo>
                  <a:cubicBezTo>
                    <a:pt x="667" y="153"/>
                    <a:pt x="514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-7793578" y="5197064"/>
              <a:ext cx="26637" cy="26672"/>
            </a:xfrm>
            <a:custGeom>
              <a:rect b="b" l="l" r="r" t="t"/>
              <a:pathLst>
                <a:path extrusionOk="0" h="762" w="761">
                  <a:moveTo>
                    <a:pt x="380" y="0"/>
                  </a:moveTo>
                  <a:cubicBezTo>
                    <a:pt x="171" y="0"/>
                    <a:pt x="0" y="172"/>
                    <a:pt x="0" y="381"/>
                  </a:cubicBezTo>
                  <a:cubicBezTo>
                    <a:pt x="0" y="590"/>
                    <a:pt x="171" y="761"/>
                    <a:pt x="380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2"/>
                    <a:pt x="590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-7947379" y="4889462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0" y="1"/>
                  </a:moveTo>
                  <a:cubicBezTo>
                    <a:pt x="76" y="1"/>
                    <a:pt x="0" y="77"/>
                    <a:pt x="0" y="191"/>
                  </a:cubicBezTo>
                  <a:cubicBezTo>
                    <a:pt x="0" y="286"/>
                    <a:pt x="76" y="381"/>
                    <a:pt x="190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-8243010" y="4866851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47"/>
                  </a:cubicBezTo>
                  <a:cubicBezTo>
                    <a:pt x="476" y="114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-8341542" y="5333539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1"/>
                  </a:moveTo>
                  <a:cubicBezTo>
                    <a:pt x="210" y="1"/>
                    <a:pt x="1" y="210"/>
                    <a:pt x="1" y="457"/>
                  </a:cubicBezTo>
                  <a:cubicBezTo>
                    <a:pt x="1" y="704"/>
                    <a:pt x="210" y="914"/>
                    <a:pt x="457" y="914"/>
                  </a:cubicBezTo>
                  <a:cubicBezTo>
                    <a:pt x="705" y="914"/>
                    <a:pt x="914" y="704"/>
                    <a:pt x="914" y="457"/>
                  </a:cubicBezTo>
                  <a:cubicBezTo>
                    <a:pt x="914" y="210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-8350187" y="5125834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67" y="0"/>
                    <a:pt x="1" y="267"/>
                    <a:pt x="1" y="590"/>
                  </a:cubicBezTo>
                  <a:cubicBezTo>
                    <a:pt x="1" y="913"/>
                    <a:pt x="267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67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3"/>
          <p:cNvSpPr/>
          <p:nvPr/>
        </p:nvSpPr>
        <p:spPr>
          <a:xfrm>
            <a:off x="-19977" y="3725699"/>
            <a:ext cx="16661" cy="16696"/>
          </a:xfrm>
          <a:custGeom>
            <a:rect b="b" l="l" r="r" t="t"/>
            <a:pathLst>
              <a:path extrusionOk="0" h="477" w="476">
                <a:moveTo>
                  <a:pt x="248" y="1"/>
                </a:moveTo>
                <a:cubicBezTo>
                  <a:pt x="114" y="1"/>
                  <a:pt x="0" y="115"/>
                  <a:pt x="0" y="248"/>
                </a:cubicBezTo>
                <a:cubicBezTo>
                  <a:pt x="0" y="381"/>
                  <a:pt x="114" y="476"/>
                  <a:pt x="248" y="476"/>
                </a:cubicBezTo>
                <a:cubicBezTo>
                  <a:pt x="381" y="476"/>
                  <a:pt x="476" y="381"/>
                  <a:pt x="476" y="248"/>
                </a:cubicBezTo>
                <a:cubicBezTo>
                  <a:pt x="476" y="115"/>
                  <a:pt x="381" y="1"/>
                  <a:pt x="2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"/>
          <p:cNvSpPr txBox="1"/>
          <p:nvPr>
            <p:ph type="title"/>
          </p:nvPr>
        </p:nvSpPr>
        <p:spPr>
          <a:xfrm>
            <a:off x="713225" y="1691875"/>
            <a:ext cx="38589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0" name="Google Shape;300;p3"/>
          <p:cNvSpPr txBox="1"/>
          <p:nvPr>
            <p:ph idx="1" type="subTitle"/>
          </p:nvPr>
        </p:nvSpPr>
        <p:spPr>
          <a:xfrm>
            <a:off x="713225" y="2438550"/>
            <a:ext cx="38589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1" name="Google Shape;301;p3"/>
          <p:cNvSpPr txBox="1"/>
          <p:nvPr>
            <p:ph hasCustomPrompt="1" idx="2" type="title"/>
          </p:nvPr>
        </p:nvSpPr>
        <p:spPr>
          <a:xfrm>
            <a:off x="1741925" y="507625"/>
            <a:ext cx="16854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6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1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21"/>
          <p:cNvGrpSpPr/>
          <p:nvPr/>
        </p:nvGrpSpPr>
        <p:grpSpPr>
          <a:xfrm>
            <a:off x="-177" y="2587585"/>
            <a:ext cx="9144174" cy="2814801"/>
            <a:chOff x="-8440739" y="3481347"/>
            <a:chExt cx="8307598" cy="2557283"/>
          </a:xfrm>
        </p:grpSpPr>
        <p:sp>
          <p:nvSpPr>
            <p:cNvPr id="1511" name="Google Shape;1511;p21"/>
            <p:cNvSpPr/>
            <p:nvPr/>
          </p:nvSpPr>
          <p:spPr>
            <a:xfrm>
              <a:off x="-8440739" y="3718384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1"/>
            <p:cNvSpPr/>
            <p:nvPr/>
          </p:nvSpPr>
          <p:spPr>
            <a:xfrm>
              <a:off x="-8309585" y="3974042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1"/>
            <p:cNvSpPr/>
            <p:nvPr/>
          </p:nvSpPr>
          <p:spPr>
            <a:xfrm>
              <a:off x="-8306259" y="3710403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1"/>
            <p:cNvSpPr/>
            <p:nvPr/>
          </p:nvSpPr>
          <p:spPr>
            <a:xfrm>
              <a:off x="-8021969" y="3597205"/>
              <a:ext cx="25342" cy="24677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1"/>
            <p:cNvSpPr/>
            <p:nvPr/>
          </p:nvSpPr>
          <p:spPr>
            <a:xfrm>
              <a:off x="-7840866" y="3884821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1"/>
            <p:cNvSpPr/>
            <p:nvPr/>
          </p:nvSpPr>
          <p:spPr>
            <a:xfrm>
              <a:off x="-7529939" y="3726364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1"/>
            <p:cNvSpPr/>
            <p:nvPr/>
          </p:nvSpPr>
          <p:spPr>
            <a:xfrm>
              <a:off x="-7511318" y="3968057"/>
              <a:ext cx="24677" cy="25307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1"/>
            <p:cNvSpPr/>
            <p:nvPr/>
          </p:nvSpPr>
          <p:spPr>
            <a:xfrm>
              <a:off x="-7322899" y="4028611"/>
              <a:ext cx="3360" cy="3395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1"/>
            <p:cNvSpPr/>
            <p:nvPr/>
          </p:nvSpPr>
          <p:spPr>
            <a:xfrm>
              <a:off x="-7216351" y="3678446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1"/>
            <p:cNvSpPr/>
            <p:nvPr/>
          </p:nvSpPr>
          <p:spPr>
            <a:xfrm>
              <a:off x="-7192410" y="3675086"/>
              <a:ext cx="4690" cy="4725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1"/>
            <p:cNvSpPr/>
            <p:nvPr/>
          </p:nvSpPr>
          <p:spPr>
            <a:xfrm>
              <a:off x="-7091218" y="3784959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1"/>
            <p:cNvSpPr/>
            <p:nvPr/>
          </p:nvSpPr>
          <p:spPr>
            <a:xfrm>
              <a:off x="-7083202" y="3725699"/>
              <a:ext cx="21982" cy="22017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1"/>
            <p:cNvSpPr/>
            <p:nvPr/>
          </p:nvSpPr>
          <p:spPr>
            <a:xfrm>
              <a:off x="-6756314" y="34906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1"/>
            <p:cNvSpPr/>
            <p:nvPr/>
          </p:nvSpPr>
          <p:spPr>
            <a:xfrm>
              <a:off x="-6533278" y="368975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1"/>
            <p:cNvSpPr/>
            <p:nvPr/>
          </p:nvSpPr>
          <p:spPr>
            <a:xfrm>
              <a:off x="-6470028" y="4093891"/>
              <a:ext cx="31327" cy="31292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-6241007" y="3535951"/>
              <a:ext cx="14036" cy="13371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1"/>
            <p:cNvSpPr/>
            <p:nvPr/>
          </p:nvSpPr>
          <p:spPr>
            <a:xfrm>
              <a:off x="-6001975" y="4065259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1"/>
            <p:cNvSpPr/>
            <p:nvPr/>
          </p:nvSpPr>
          <p:spPr>
            <a:xfrm>
              <a:off x="-5809566" y="3842223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-5756992" y="410719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-5457371" y="3751671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-5173781" y="403263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1"/>
            <p:cNvSpPr/>
            <p:nvPr/>
          </p:nvSpPr>
          <p:spPr>
            <a:xfrm>
              <a:off x="-5094535" y="4083880"/>
              <a:ext cx="18026" cy="18026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1"/>
            <p:cNvSpPr/>
            <p:nvPr/>
          </p:nvSpPr>
          <p:spPr>
            <a:xfrm>
              <a:off x="-4987357" y="3953391"/>
              <a:ext cx="24677" cy="24677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1"/>
            <p:cNvSpPr/>
            <p:nvPr/>
          </p:nvSpPr>
          <p:spPr>
            <a:xfrm>
              <a:off x="-4819555" y="3876175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1"/>
            <p:cNvSpPr/>
            <p:nvPr/>
          </p:nvSpPr>
          <p:spPr>
            <a:xfrm>
              <a:off x="-4674435" y="3482677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1"/>
            <p:cNvSpPr/>
            <p:nvPr/>
          </p:nvSpPr>
          <p:spPr>
            <a:xfrm>
              <a:off x="-4661764" y="410852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1"/>
            <p:cNvSpPr/>
            <p:nvPr/>
          </p:nvSpPr>
          <p:spPr>
            <a:xfrm>
              <a:off x="-4634497" y="3591885"/>
              <a:ext cx="18026" cy="18656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1"/>
            <p:cNvSpPr/>
            <p:nvPr/>
          </p:nvSpPr>
          <p:spPr>
            <a:xfrm>
              <a:off x="-4357522" y="3913453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1"/>
            <p:cNvSpPr/>
            <p:nvPr/>
          </p:nvSpPr>
          <p:spPr>
            <a:xfrm>
              <a:off x="-4085868" y="3685761"/>
              <a:ext cx="29962" cy="29997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1"/>
            <p:cNvSpPr/>
            <p:nvPr/>
          </p:nvSpPr>
          <p:spPr>
            <a:xfrm>
              <a:off x="-4047260" y="3788949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1"/>
            <p:cNvSpPr/>
            <p:nvPr/>
          </p:nvSpPr>
          <p:spPr>
            <a:xfrm>
              <a:off x="-3814914" y="3541271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1"/>
            <p:cNvSpPr/>
            <p:nvPr/>
          </p:nvSpPr>
          <p:spPr>
            <a:xfrm>
              <a:off x="-3747674" y="3549952"/>
              <a:ext cx="22017" cy="21982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1"/>
            <p:cNvSpPr/>
            <p:nvPr/>
          </p:nvSpPr>
          <p:spPr>
            <a:xfrm>
              <a:off x="-3740358" y="4121823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-3601188" y="3890141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-3561915" y="3758322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-3355541" y="3507984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-3326909" y="3581909"/>
              <a:ext cx="20021" cy="19986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-3284941" y="363913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-3233697" y="3481347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-3197749" y="3675751"/>
              <a:ext cx="6720" cy="6720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-3133170" y="374701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-3035968" y="3613201"/>
              <a:ext cx="29997" cy="29962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-2779645" y="4051923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-2600537" y="374768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-2500010" y="3627832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-2370185" y="3498673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-2372846" y="3599200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-2059923" y="4114507"/>
              <a:ext cx="12006" cy="11376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-1787639" y="3564583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-1696422" y="38408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-1676436" y="3858184"/>
              <a:ext cx="21352" cy="2135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-1452735" y="3737670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-1374854" y="3611836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-1263651" y="3825561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-1068582" y="3837567"/>
              <a:ext cx="12006" cy="11341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-1013978" y="3515299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-1013313" y="3648484"/>
              <a:ext cx="26672" cy="26637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>
              <a:off x="-689085" y="3704383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>
              <a:off x="-424116" y="4028611"/>
              <a:ext cx="4690" cy="5390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-292297" y="3934104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1"/>
            <p:cNvSpPr/>
            <p:nvPr/>
          </p:nvSpPr>
          <p:spPr>
            <a:xfrm>
              <a:off x="-168458" y="3947405"/>
              <a:ext cx="11341" cy="11341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1"/>
            <p:cNvSpPr/>
            <p:nvPr/>
          </p:nvSpPr>
          <p:spPr>
            <a:xfrm>
              <a:off x="-8440739" y="5921441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0"/>
                  </a:moveTo>
                  <a:cubicBezTo>
                    <a:pt x="20" y="0"/>
                    <a:pt x="1" y="19"/>
                    <a:pt x="1" y="76"/>
                  </a:cubicBezTo>
                  <a:cubicBezTo>
                    <a:pt x="1" y="114"/>
                    <a:pt x="20" y="133"/>
                    <a:pt x="58" y="133"/>
                  </a:cubicBezTo>
                  <a:cubicBezTo>
                    <a:pt x="96" y="133"/>
                    <a:pt x="134" y="114"/>
                    <a:pt x="134" y="76"/>
                  </a:cubicBezTo>
                  <a:cubicBezTo>
                    <a:pt x="134" y="19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1"/>
            <p:cNvSpPr/>
            <p:nvPr/>
          </p:nvSpPr>
          <p:spPr>
            <a:xfrm>
              <a:off x="-8306259" y="5914091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1"/>
                  </a:moveTo>
                  <a:cubicBezTo>
                    <a:pt x="210" y="1"/>
                    <a:pt x="1" y="210"/>
                    <a:pt x="1" y="476"/>
                  </a:cubicBezTo>
                  <a:cubicBezTo>
                    <a:pt x="1" y="724"/>
                    <a:pt x="210" y="952"/>
                    <a:pt x="476" y="952"/>
                  </a:cubicBezTo>
                  <a:cubicBezTo>
                    <a:pt x="743" y="952"/>
                    <a:pt x="952" y="724"/>
                    <a:pt x="952" y="476"/>
                  </a:cubicBezTo>
                  <a:cubicBezTo>
                    <a:pt x="952" y="210"/>
                    <a:pt x="743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1"/>
            <p:cNvSpPr/>
            <p:nvPr/>
          </p:nvSpPr>
          <p:spPr>
            <a:xfrm>
              <a:off x="-8021969" y="5799597"/>
              <a:ext cx="25342" cy="25342"/>
            </a:xfrm>
            <a:custGeom>
              <a:rect b="b" l="l" r="r" t="t"/>
              <a:pathLst>
                <a:path extrusionOk="0" h="724" w="724">
                  <a:moveTo>
                    <a:pt x="362" y="0"/>
                  </a:moveTo>
                  <a:cubicBezTo>
                    <a:pt x="172" y="0"/>
                    <a:pt x="1" y="171"/>
                    <a:pt x="1" y="362"/>
                  </a:cubicBezTo>
                  <a:cubicBezTo>
                    <a:pt x="1" y="552"/>
                    <a:pt x="172" y="723"/>
                    <a:pt x="362" y="723"/>
                  </a:cubicBezTo>
                  <a:cubicBezTo>
                    <a:pt x="571" y="723"/>
                    <a:pt x="724" y="552"/>
                    <a:pt x="724" y="362"/>
                  </a:cubicBezTo>
                  <a:cubicBezTo>
                    <a:pt x="724" y="171"/>
                    <a:pt x="57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1"/>
            <p:cNvSpPr/>
            <p:nvPr/>
          </p:nvSpPr>
          <p:spPr>
            <a:xfrm>
              <a:off x="-7529939" y="5930752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0"/>
                  </a:moveTo>
                  <a:cubicBezTo>
                    <a:pt x="152" y="0"/>
                    <a:pt x="0" y="133"/>
                    <a:pt x="0" y="324"/>
                  </a:cubicBezTo>
                  <a:cubicBezTo>
                    <a:pt x="0" y="514"/>
                    <a:pt x="152" y="666"/>
                    <a:pt x="343" y="666"/>
                  </a:cubicBezTo>
                  <a:cubicBezTo>
                    <a:pt x="514" y="666"/>
                    <a:pt x="666" y="514"/>
                    <a:pt x="666" y="324"/>
                  </a:cubicBezTo>
                  <a:cubicBezTo>
                    <a:pt x="666" y="133"/>
                    <a:pt x="51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1"/>
            <p:cNvSpPr/>
            <p:nvPr/>
          </p:nvSpPr>
          <p:spPr>
            <a:xfrm>
              <a:off x="-7216351" y="5882133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-7192410" y="5878143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20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-7091218" y="5988016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6"/>
                  </a:cubicBezTo>
                  <a:cubicBezTo>
                    <a:pt x="53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-7083202" y="5929422"/>
              <a:ext cx="21982" cy="21982"/>
            </a:xfrm>
            <a:custGeom>
              <a:rect b="b" l="l" r="r" t="t"/>
              <a:pathLst>
                <a:path extrusionOk="0" h="628" w="628">
                  <a:moveTo>
                    <a:pt x="324" y="0"/>
                  </a:moveTo>
                  <a:cubicBezTo>
                    <a:pt x="152" y="0"/>
                    <a:pt x="0" y="152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-6756314" y="5693050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1"/>
                  </a:moveTo>
                  <a:cubicBezTo>
                    <a:pt x="191" y="1"/>
                    <a:pt x="0" y="191"/>
                    <a:pt x="0" y="438"/>
                  </a:cubicBezTo>
                  <a:cubicBezTo>
                    <a:pt x="0" y="667"/>
                    <a:pt x="191" y="857"/>
                    <a:pt x="419" y="857"/>
                  </a:cubicBezTo>
                  <a:cubicBezTo>
                    <a:pt x="647" y="857"/>
                    <a:pt x="837" y="667"/>
                    <a:pt x="837" y="438"/>
                  </a:cubicBezTo>
                  <a:cubicBezTo>
                    <a:pt x="837" y="191"/>
                    <a:pt x="647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-6533278" y="5892809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0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0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1"/>
            <p:cNvSpPr/>
            <p:nvPr/>
          </p:nvSpPr>
          <p:spPr>
            <a:xfrm>
              <a:off x="-6241007" y="5739008"/>
              <a:ext cx="14036" cy="13336"/>
            </a:xfrm>
            <a:custGeom>
              <a:rect b="b" l="l" r="r" t="t"/>
              <a:pathLst>
                <a:path extrusionOk="0" h="381" w="401">
                  <a:moveTo>
                    <a:pt x="210" y="0"/>
                  </a:moveTo>
                  <a:cubicBezTo>
                    <a:pt x="96" y="0"/>
                    <a:pt x="1" y="7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76"/>
                    <a:pt x="305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-5457371" y="5955394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33"/>
                    <a:pt x="57" y="133"/>
                  </a:cubicBezTo>
                  <a:cubicBezTo>
                    <a:pt x="114" y="13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-4674435" y="5685734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34"/>
                    <a:pt x="1" y="305"/>
                  </a:cubicBezTo>
                  <a:cubicBezTo>
                    <a:pt x="1" y="476"/>
                    <a:pt x="134" y="628"/>
                    <a:pt x="305" y="628"/>
                  </a:cubicBezTo>
                  <a:cubicBezTo>
                    <a:pt x="476" y="628"/>
                    <a:pt x="628" y="476"/>
                    <a:pt x="628" y="305"/>
                  </a:cubicBezTo>
                  <a:cubicBezTo>
                    <a:pt x="628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-4634497" y="5794942"/>
              <a:ext cx="18026" cy="17991"/>
            </a:xfrm>
            <a:custGeom>
              <a:rect b="b" l="l" r="r" t="t"/>
              <a:pathLst>
                <a:path extrusionOk="0" h="514" w="515">
                  <a:moveTo>
                    <a:pt x="267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4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-4085868" y="5888819"/>
              <a:ext cx="29962" cy="29962"/>
            </a:xfrm>
            <a:custGeom>
              <a:rect b="b" l="l" r="r" t="t"/>
              <a:pathLst>
                <a:path extrusionOk="0" h="856" w="856">
                  <a:moveTo>
                    <a:pt x="418" y="0"/>
                  </a:moveTo>
                  <a:cubicBezTo>
                    <a:pt x="190" y="0"/>
                    <a:pt x="0" y="190"/>
                    <a:pt x="0" y="41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18"/>
                  </a:cubicBezTo>
                  <a:cubicBezTo>
                    <a:pt x="856" y="190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-4047260" y="5992671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-3814914" y="574499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-3747674" y="5753639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24" y="1"/>
                  </a:moveTo>
                  <a:cubicBezTo>
                    <a:pt x="153" y="1"/>
                    <a:pt x="1" y="153"/>
                    <a:pt x="1" y="324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-3561915" y="596204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33"/>
                    <a:pt x="77" y="133"/>
                  </a:cubicBezTo>
                  <a:cubicBezTo>
                    <a:pt x="115" y="133"/>
                    <a:pt x="153" y="114"/>
                    <a:pt x="153" y="76"/>
                  </a:cubicBezTo>
                  <a:cubicBezTo>
                    <a:pt x="153" y="38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-3355541" y="5711706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-3326909" y="5784931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15" y="1"/>
                    <a:pt x="1" y="115"/>
                    <a:pt x="1" y="286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6"/>
                  </a:cubicBezTo>
                  <a:cubicBezTo>
                    <a:pt x="571" y="115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-3284941" y="5842195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-3233697" y="5683739"/>
              <a:ext cx="10046" cy="10676"/>
            </a:xfrm>
            <a:custGeom>
              <a:rect b="b" l="l" r="r" t="t"/>
              <a:pathLst>
                <a:path extrusionOk="0" h="305" w="287">
                  <a:moveTo>
                    <a:pt x="134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305"/>
                    <a:pt x="134" y="305"/>
                  </a:cubicBezTo>
                  <a:cubicBezTo>
                    <a:pt x="210" y="305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-3197749" y="5879473"/>
              <a:ext cx="6720" cy="6685"/>
            </a:xfrm>
            <a:custGeom>
              <a:rect b="b" l="l" r="r" t="t"/>
              <a:pathLst>
                <a:path extrusionOk="0" h="191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-3133170" y="5949373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53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286"/>
                    <a:pt x="153" y="286"/>
                  </a:cubicBezTo>
                  <a:cubicBezTo>
                    <a:pt x="229" y="286"/>
                    <a:pt x="286" y="229"/>
                    <a:pt x="286" y="153"/>
                  </a:cubicBezTo>
                  <a:cubicBezTo>
                    <a:pt x="286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-3035968" y="5817554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19"/>
                  </a:cubicBezTo>
                  <a:cubicBezTo>
                    <a:pt x="1" y="648"/>
                    <a:pt x="191" y="857"/>
                    <a:pt x="438" y="857"/>
                  </a:cubicBezTo>
                  <a:cubicBezTo>
                    <a:pt x="667" y="857"/>
                    <a:pt x="857" y="648"/>
                    <a:pt x="857" y="419"/>
                  </a:cubicBezTo>
                  <a:cubicBezTo>
                    <a:pt x="857" y="191"/>
                    <a:pt x="667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-2600537" y="5950038"/>
              <a:ext cx="26672" cy="27337"/>
            </a:xfrm>
            <a:custGeom>
              <a:rect b="b" l="l" r="r" t="t"/>
              <a:pathLst>
                <a:path extrusionOk="0" h="781" w="762">
                  <a:moveTo>
                    <a:pt x="381" y="1"/>
                  </a:moveTo>
                  <a:cubicBezTo>
                    <a:pt x="172" y="1"/>
                    <a:pt x="1" y="172"/>
                    <a:pt x="1" y="400"/>
                  </a:cubicBezTo>
                  <a:cubicBezTo>
                    <a:pt x="1" y="610"/>
                    <a:pt x="172" y="781"/>
                    <a:pt x="381" y="781"/>
                  </a:cubicBezTo>
                  <a:cubicBezTo>
                    <a:pt x="590" y="781"/>
                    <a:pt x="761" y="610"/>
                    <a:pt x="761" y="400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-2500010" y="5830225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05"/>
                    <a:pt x="96" y="381"/>
                    <a:pt x="191" y="381"/>
                  </a:cubicBezTo>
                  <a:cubicBezTo>
                    <a:pt x="305" y="381"/>
                    <a:pt x="381" y="305"/>
                    <a:pt x="381" y="190"/>
                  </a:cubicBezTo>
                  <a:cubicBezTo>
                    <a:pt x="381" y="95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-2370185" y="5701730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7"/>
                    <a:pt x="1" y="114"/>
                  </a:cubicBezTo>
                  <a:cubicBezTo>
                    <a:pt x="1" y="171"/>
                    <a:pt x="58" y="228"/>
                    <a:pt x="115" y="228"/>
                  </a:cubicBezTo>
                  <a:cubicBezTo>
                    <a:pt x="191" y="228"/>
                    <a:pt x="248" y="171"/>
                    <a:pt x="248" y="114"/>
                  </a:cubicBezTo>
                  <a:cubicBezTo>
                    <a:pt x="248" y="57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-2372846" y="5802258"/>
              <a:ext cx="18691" cy="18656"/>
            </a:xfrm>
            <a:custGeom>
              <a:rect b="b" l="l" r="r" t="t"/>
              <a:pathLst>
                <a:path extrusionOk="0" h="533" w="534">
                  <a:moveTo>
                    <a:pt x="267" y="0"/>
                  </a:moveTo>
                  <a:cubicBezTo>
                    <a:pt x="134" y="0"/>
                    <a:pt x="1" y="114"/>
                    <a:pt x="1" y="267"/>
                  </a:cubicBezTo>
                  <a:cubicBezTo>
                    <a:pt x="1" y="400"/>
                    <a:pt x="134" y="533"/>
                    <a:pt x="267" y="533"/>
                  </a:cubicBezTo>
                  <a:cubicBezTo>
                    <a:pt x="419" y="533"/>
                    <a:pt x="533" y="400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-1787639" y="5768305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0"/>
                  </a:moveTo>
                  <a:cubicBezTo>
                    <a:pt x="210" y="0"/>
                    <a:pt x="1" y="190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0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-1452735" y="5941393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-1374854" y="5814894"/>
              <a:ext cx="18691" cy="18026"/>
            </a:xfrm>
            <a:custGeom>
              <a:rect b="b" l="l" r="r" t="t"/>
              <a:pathLst>
                <a:path extrusionOk="0" h="515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19" y="51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-1263651" y="6028619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0"/>
                  </a:moveTo>
                  <a:cubicBezTo>
                    <a:pt x="57" y="0"/>
                    <a:pt x="0" y="5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57"/>
                    <a:pt x="21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-1013978" y="5719022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6"/>
                    <a:pt x="133" y="628"/>
                    <a:pt x="305" y="628"/>
                  </a:cubicBezTo>
                  <a:cubicBezTo>
                    <a:pt x="476" y="628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-1013313" y="585217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1" y="1"/>
                    <a:pt x="0" y="172"/>
                    <a:pt x="0" y="381"/>
                  </a:cubicBezTo>
                  <a:cubicBezTo>
                    <a:pt x="0" y="591"/>
                    <a:pt x="171" y="762"/>
                    <a:pt x="381" y="762"/>
                  </a:cubicBezTo>
                  <a:cubicBezTo>
                    <a:pt x="590" y="762"/>
                    <a:pt x="761" y="591"/>
                    <a:pt x="761" y="381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-689085" y="5906775"/>
              <a:ext cx="13336" cy="14036"/>
            </a:xfrm>
            <a:custGeom>
              <a:rect b="b" l="l" r="r" t="t"/>
              <a:pathLst>
                <a:path extrusionOk="0" h="401" w="381">
                  <a:moveTo>
                    <a:pt x="191" y="1"/>
                  </a:moveTo>
                  <a:cubicBezTo>
                    <a:pt x="95" y="1"/>
                    <a:pt x="0" y="96"/>
                    <a:pt x="0" y="210"/>
                  </a:cubicBezTo>
                  <a:cubicBezTo>
                    <a:pt x="0" y="305"/>
                    <a:pt x="95" y="400"/>
                    <a:pt x="191" y="400"/>
                  </a:cubicBezTo>
                  <a:cubicBezTo>
                    <a:pt x="305" y="400"/>
                    <a:pt x="381" y="305"/>
                    <a:pt x="381" y="210"/>
                  </a:cubicBezTo>
                  <a:cubicBezTo>
                    <a:pt x="381" y="96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-179764" y="4407443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-480050" y="5276940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34" y="1"/>
                    <a:pt x="1" y="134"/>
                    <a:pt x="1" y="286"/>
                  </a:cubicBezTo>
                  <a:cubicBezTo>
                    <a:pt x="1" y="457"/>
                    <a:pt x="134" y="572"/>
                    <a:pt x="286" y="572"/>
                  </a:cubicBezTo>
                  <a:cubicBezTo>
                    <a:pt x="438" y="572"/>
                    <a:pt x="572" y="457"/>
                    <a:pt x="572" y="286"/>
                  </a:cubicBezTo>
                  <a:cubicBezTo>
                    <a:pt x="572" y="134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-880164" y="4466702"/>
              <a:ext cx="44628" cy="44663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8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89" y="1275"/>
                    <a:pt x="1275" y="990"/>
                    <a:pt x="1275" y="628"/>
                  </a:cubicBezTo>
                  <a:cubicBezTo>
                    <a:pt x="1275" y="286"/>
                    <a:pt x="98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-1157139" y="4808922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48" y="0"/>
                    <a:pt x="1" y="248"/>
                    <a:pt x="1" y="590"/>
                  </a:cubicBezTo>
                  <a:cubicBezTo>
                    <a:pt x="1" y="913"/>
                    <a:pt x="248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48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-1252345" y="4406778"/>
              <a:ext cx="48653" cy="47988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-1649134" y="4986664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38" y="1"/>
                    <a:pt x="0" y="39"/>
                    <a:pt x="0" y="96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1" y="153"/>
                    <a:pt x="191" y="96"/>
                  </a:cubicBezTo>
                  <a:cubicBezTo>
                    <a:pt x="191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-2087890" y="4563239"/>
              <a:ext cx="14701" cy="14701"/>
            </a:xfrm>
            <a:custGeom>
              <a:rect b="b" l="l" r="r" t="t"/>
              <a:pathLst>
                <a:path extrusionOk="0" h="420" w="420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-2219710" y="4476013"/>
              <a:ext cx="28667" cy="28002"/>
            </a:xfrm>
            <a:custGeom>
              <a:rect b="b" l="l" r="r" t="t"/>
              <a:pathLst>
                <a:path extrusionOk="0" h="800" w="819">
                  <a:moveTo>
                    <a:pt x="419" y="1"/>
                  </a:moveTo>
                  <a:cubicBezTo>
                    <a:pt x="191" y="1"/>
                    <a:pt x="0" y="172"/>
                    <a:pt x="0" y="400"/>
                  </a:cubicBezTo>
                  <a:cubicBezTo>
                    <a:pt x="0" y="610"/>
                    <a:pt x="191" y="800"/>
                    <a:pt x="419" y="800"/>
                  </a:cubicBezTo>
                  <a:cubicBezTo>
                    <a:pt x="628" y="800"/>
                    <a:pt x="818" y="610"/>
                    <a:pt x="818" y="400"/>
                  </a:cubicBezTo>
                  <a:cubicBezTo>
                    <a:pt x="818" y="172"/>
                    <a:pt x="62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-2388142" y="4663766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14" y="1"/>
                  </a:moveTo>
                  <a:cubicBezTo>
                    <a:pt x="228" y="1"/>
                    <a:pt x="0" y="229"/>
                    <a:pt x="0" y="533"/>
                  </a:cubicBezTo>
                  <a:cubicBezTo>
                    <a:pt x="0" y="819"/>
                    <a:pt x="228" y="1047"/>
                    <a:pt x="514" y="1047"/>
                  </a:cubicBezTo>
                  <a:cubicBezTo>
                    <a:pt x="799" y="1047"/>
                    <a:pt x="1046" y="819"/>
                    <a:pt x="1046" y="533"/>
                  </a:cubicBezTo>
                  <a:cubicBezTo>
                    <a:pt x="1046" y="229"/>
                    <a:pt x="79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-2609182" y="4810917"/>
              <a:ext cx="8681" cy="8681"/>
            </a:xfrm>
            <a:custGeom>
              <a:rect b="b" l="l" r="r" t="t"/>
              <a:pathLst>
                <a:path extrusionOk="0" h="248" w="248">
                  <a:moveTo>
                    <a:pt x="133" y="0"/>
                  </a:moveTo>
                  <a:cubicBezTo>
                    <a:pt x="57" y="0"/>
                    <a:pt x="0" y="57"/>
                    <a:pt x="0" y="134"/>
                  </a:cubicBezTo>
                  <a:cubicBezTo>
                    <a:pt x="0" y="191"/>
                    <a:pt x="57" y="248"/>
                    <a:pt x="133" y="248"/>
                  </a:cubicBezTo>
                  <a:cubicBezTo>
                    <a:pt x="190" y="248"/>
                    <a:pt x="248" y="191"/>
                    <a:pt x="248" y="134"/>
                  </a:cubicBezTo>
                  <a:cubicBezTo>
                    <a:pt x="248" y="57"/>
                    <a:pt x="19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-2846884" y="5379497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0"/>
                  </a:moveTo>
                  <a:cubicBezTo>
                    <a:pt x="210" y="0"/>
                    <a:pt x="1" y="209"/>
                    <a:pt x="1" y="457"/>
                  </a:cubicBezTo>
                  <a:cubicBezTo>
                    <a:pt x="1" y="704"/>
                    <a:pt x="210" y="913"/>
                    <a:pt x="457" y="913"/>
                  </a:cubicBezTo>
                  <a:cubicBezTo>
                    <a:pt x="705" y="913"/>
                    <a:pt x="914" y="704"/>
                    <a:pt x="914" y="457"/>
                  </a:cubicBezTo>
                  <a:cubicBezTo>
                    <a:pt x="914" y="209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-2850210" y="4460052"/>
              <a:ext cx="11376" cy="11341"/>
            </a:xfrm>
            <a:custGeom>
              <a:rect b="b" l="l" r="r" t="t"/>
              <a:pathLst>
                <a:path extrusionOk="0" h="324" w="325">
                  <a:moveTo>
                    <a:pt x="172" y="0"/>
                  </a:moveTo>
                  <a:cubicBezTo>
                    <a:pt x="77" y="0"/>
                    <a:pt x="1" y="77"/>
                    <a:pt x="1" y="172"/>
                  </a:cubicBezTo>
                  <a:cubicBezTo>
                    <a:pt x="1" y="248"/>
                    <a:pt x="77" y="324"/>
                    <a:pt x="172" y="324"/>
                  </a:cubicBezTo>
                  <a:cubicBezTo>
                    <a:pt x="267" y="324"/>
                    <a:pt x="324" y="248"/>
                    <a:pt x="324" y="172"/>
                  </a:cubicBezTo>
                  <a:cubicBezTo>
                    <a:pt x="324" y="77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-2903448" y="5220376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399" y="0"/>
                  </a:moveTo>
                  <a:cubicBezTo>
                    <a:pt x="190" y="0"/>
                    <a:pt x="0" y="190"/>
                    <a:pt x="0" y="419"/>
                  </a:cubicBezTo>
                  <a:cubicBezTo>
                    <a:pt x="0" y="628"/>
                    <a:pt x="190" y="818"/>
                    <a:pt x="399" y="818"/>
                  </a:cubicBezTo>
                  <a:cubicBezTo>
                    <a:pt x="628" y="818"/>
                    <a:pt x="818" y="628"/>
                    <a:pt x="818" y="419"/>
                  </a:cubicBezTo>
                  <a:cubicBezTo>
                    <a:pt x="818" y="190"/>
                    <a:pt x="62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-3300272" y="476096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-3743683" y="5066575"/>
              <a:ext cx="44663" cy="45293"/>
            </a:xfrm>
            <a:custGeom>
              <a:rect b="b" l="l" r="r" t="t"/>
              <a:pathLst>
                <a:path extrusionOk="0" h="1294" w="1276">
                  <a:moveTo>
                    <a:pt x="628" y="0"/>
                  </a:moveTo>
                  <a:cubicBezTo>
                    <a:pt x="286" y="0"/>
                    <a:pt x="1" y="286"/>
                    <a:pt x="1" y="647"/>
                  </a:cubicBezTo>
                  <a:cubicBezTo>
                    <a:pt x="1" y="989"/>
                    <a:pt x="286" y="1294"/>
                    <a:pt x="628" y="1294"/>
                  </a:cubicBezTo>
                  <a:cubicBezTo>
                    <a:pt x="990" y="1294"/>
                    <a:pt x="1275" y="989"/>
                    <a:pt x="1275" y="647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-3766295" y="494739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1"/>
                  </a:moveTo>
                  <a:cubicBezTo>
                    <a:pt x="57" y="1"/>
                    <a:pt x="0" y="58"/>
                    <a:pt x="0" y="134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34"/>
                  </a:cubicBezTo>
                  <a:cubicBezTo>
                    <a:pt x="228" y="58"/>
                    <a:pt x="171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-4111840" y="5322898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38" y="0"/>
                    <a:pt x="0" y="38"/>
                    <a:pt x="0" y="95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0" y="153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-4239004" y="5283626"/>
              <a:ext cx="31327" cy="31992"/>
            </a:xfrm>
            <a:custGeom>
              <a:rect b="b" l="l" r="r" t="t"/>
              <a:pathLst>
                <a:path extrusionOk="0" h="914" w="895">
                  <a:moveTo>
                    <a:pt x="438" y="0"/>
                  </a:moveTo>
                  <a:cubicBezTo>
                    <a:pt x="190" y="0"/>
                    <a:pt x="0" y="209"/>
                    <a:pt x="0" y="457"/>
                  </a:cubicBezTo>
                  <a:cubicBezTo>
                    <a:pt x="0" y="704"/>
                    <a:pt x="190" y="913"/>
                    <a:pt x="438" y="913"/>
                  </a:cubicBezTo>
                  <a:cubicBezTo>
                    <a:pt x="704" y="913"/>
                    <a:pt x="894" y="704"/>
                    <a:pt x="894" y="457"/>
                  </a:cubicBezTo>
                  <a:cubicBezTo>
                    <a:pt x="894" y="209"/>
                    <a:pt x="704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-4263646" y="4414128"/>
              <a:ext cx="45293" cy="45293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-4474711" y="4760303"/>
              <a:ext cx="46658" cy="46658"/>
            </a:xfrm>
            <a:custGeom>
              <a:rect b="b" l="l" r="r" t="t"/>
              <a:pathLst>
                <a:path extrusionOk="0" h="1333" w="1333">
                  <a:moveTo>
                    <a:pt x="667" y="1"/>
                  </a:moveTo>
                  <a:cubicBezTo>
                    <a:pt x="305" y="1"/>
                    <a:pt x="1" y="305"/>
                    <a:pt x="1" y="667"/>
                  </a:cubicBezTo>
                  <a:cubicBezTo>
                    <a:pt x="1" y="1028"/>
                    <a:pt x="305" y="1332"/>
                    <a:pt x="667" y="1332"/>
                  </a:cubicBezTo>
                  <a:cubicBezTo>
                    <a:pt x="1028" y="1332"/>
                    <a:pt x="1332" y="1028"/>
                    <a:pt x="1332" y="667"/>
                  </a:cubicBezTo>
                  <a:cubicBezTo>
                    <a:pt x="1332" y="305"/>
                    <a:pt x="102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-4493997" y="4996675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4" y="0"/>
                  </a:moveTo>
                  <a:cubicBezTo>
                    <a:pt x="57" y="0"/>
                    <a:pt x="0" y="57"/>
                    <a:pt x="0" y="114"/>
                  </a:cubicBezTo>
                  <a:cubicBezTo>
                    <a:pt x="0" y="190"/>
                    <a:pt x="57" y="228"/>
                    <a:pt x="114" y="228"/>
                  </a:cubicBezTo>
                  <a:cubicBezTo>
                    <a:pt x="190" y="228"/>
                    <a:pt x="248" y="190"/>
                    <a:pt x="248" y="114"/>
                  </a:cubicBezTo>
                  <a:cubicBezTo>
                    <a:pt x="248" y="57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-4808249" y="5368157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77" y="1"/>
                    <a:pt x="0" y="77"/>
                    <a:pt x="0" y="191"/>
                  </a:cubicBezTo>
                  <a:cubicBezTo>
                    <a:pt x="0" y="286"/>
                    <a:pt x="77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-4867509" y="5240327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38" y="857"/>
                  </a:cubicBezTo>
                  <a:cubicBezTo>
                    <a:pt x="666" y="857"/>
                    <a:pt x="857" y="667"/>
                    <a:pt x="857" y="438"/>
                  </a:cubicBezTo>
                  <a:cubicBezTo>
                    <a:pt x="857" y="191"/>
                    <a:pt x="6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-4912102" y="5173088"/>
              <a:ext cx="11341" cy="12041"/>
            </a:xfrm>
            <a:custGeom>
              <a:rect b="b" l="l" r="r" t="t"/>
              <a:pathLst>
                <a:path extrusionOk="0" h="344" w="324">
                  <a:moveTo>
                    <a:pt x="152" y="1"/>
                  </a:moveTo>
                  <a:cubicBezTo>
                    <a:pt x="57" y="1"/>
                    <a:pt x="0" y="77"/>
                    <a:pt x="0" y="172"/>
                  </a:cubicBezTo>
                  <a:cubicBezTo>
                    <a:pt x="0" y="267"/>
                    <a:pt x="57" y="343"/>
                    <a:pt x="152" y="343"/>
                  </a:cubicBezTo>
                  <a:cubicBezTo>
                    <a:pt x="247" y="343"/>
                    <a:pt x="324" y="267"/>
                    <a:pt x="324" y="172"/>
                  </a:cubicBezTo>
                  <a:cubicBezTo>
                    <a:pt x="324" y="77"/>
                    <a:pt x="247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-4993343" y="5406099"/>
              <a:ext cx="16696" cy="16696"/>
            </a:xfrm>
            <a:custGeom>
              <a:rect b="b" l="l" r="r" t="t"/>
              <a:pathLst>
                <a:path extrusionOk="0" h="477" w="477">
                  <a:moveTo>
                    <a:pt x="248" y="1"/>
                  </a:moveTo>
                  <a:cubicBezTo>
                    <a:pt x="115" y="1"/>
                    <a:pt x="1" y="115"/>
                    <a:pt x="1" y="248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81" y="476"/>
                    <a:pt x="476" y="362"/>
                    <a:pt x="476" y="248"/>
                  </a:cubicBezTo>
                  <a:cubicBezTo>
                    <a:pt x="476" y="115"/>
                    <a:pt x="381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1"/>
            <p:cNvSpPr/>
            <p:nvPr/>
          </p:nvSpPr>
          <p:spPr>
            <a:xfrm>
              <a:off x="-5041261" y="5119184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3" y="0"/>
                  </a:moveTo>
                  <a:cubicBezTo>
                    <a:pt x="57" y="0"/>
                    <a:pt x="0" y="57"/>
                    <a:pt x="0" y="133"/>
                  </a:cubicBezTo>
                  <a:cubicBezTo>
                    <a:pt x="0" y="209"/>
                    <a:pt x="57" y="285"/>
                    <a:pt x="133" y="285"/>
                  </a:cubicBezTo>
                  <a:cubicBezTo>
                    <a:pt x="209" y="285"/>
                    <a:pt x="285" y="209"/>
                    <a:pt x="285" y="133"/>
                  </a:cubicBezTo>
                  <a:cubicBezTo>
                    <a:pt x="285" y="57"/>
                    <a:pt x="20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1"/>
            <p:cNvSpPr/>
            <p:nvPr/>
          </p:nvSpPr>
          <p:spPr>
            <a:xfrm>
              <a:off x="-5143818" y="5009311"/>
              <a:ext cx="15366" cy="14701"/>
            </a:xfrm>
            <a:custGeom>
              <a:rect b="b" l="l" r="r" t="t"/>
              <a:pathLst>
                <a:path extrusionOk="0" h="420" w="439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38" y="324"/>
                    <a:pt x="438" y="210"/>
                  </a:cubicBezTo>
                  <a:cubicBezTo>
                    <a:pt x="438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1"/>
            <p:cNvSpPr/>
            <p:nvPr/>
          </p:nvSpPr>
          <p:spPr>
            <a:xfrm>
              <a:off x="-5320896" y="5177078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286" y="1"/>
                    <a:pt x="0" y="305"/>
                    <a:pt x="0" y="667"/>
                  </a:cubicBezTo>
                  <a:cubicBezTo>
                    <a:pt x="0" y="1047"/>
                    <a:pt x="286" y="1332"/>
                    <a:pt x="666" y="1332"/>
                  </a:cubicBezTo>
                  <a:cubicBezTo>
                    <a:pt x="1028" y="1332"/>
                    <a:pt x="1332" y="1047"/>
                    <a:pt x="1332" y="667"/>
                  </a:cubicBezTo>
                  <a:cubicBezTo>
                    <a:pt x="1332" y="305"/>
                    <a:pt x="1028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-5695738" y="4530617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33" y="1"/>
                  </a:moveTo>
                  <a:cubicBezTo>
                    <a:pt x="248" y="1"/>
                    <a:pt x="1" y="229"/>
                    <a:pt x="1" y="533"/>
                  </a:cubicBezTo>
                  <a:cubicBezTo>
                    <a:pt x="1" y="819"/>
                    <a:pt x="248" y="1047"/>
                    <a:pt x="533" y="1047"/>
                  </a:cubicBezTo>
                  <a:cubicBezTo>
                    <a:pt x="819" y="1047"/>
                    <a:pt x="1047" y="819"/>
                    <a:pt x="1047" y="533"/>
                  </a:cubicBezTo>
                  <a:cubicBezTo>
                    <a:pt x="1047" y="229"/>
                    <a:pt x="819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1"/>
            <p:cNvSpPr/>
            <p:nvPr/>
          </p:nvSpPr>
          <p:spPr>
            <a:xfrm>
              <a:off x="-5968022" y="4982674"/>
              <a:ext cx="39973" cy="39973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66" y="1"/>
                    <a:pt x="0" y="248"/>
                    <a:pt x="0" y="571"/>
                  </a:cubicBezTo>
                  <a:cubicBezTo>
                    <a:pt x="0" y="876"/>
                    <a:pt x="266" y="1142"/>
                    <a:pt x="571" y="1142"/>
                  </a:cubicBezTo>
                  <a:cubicBezTo>
                    <a:pt x="894" y="1142"/>
                    <a:pt x="1141" y="876"/>
                    <a:pt x="1141" y="571"/>
                  </a:cubicBezTo>
                  <a:cubicBezTo>
                    <a:pt x="1141" y="248"/>
                    <a:pt x="89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1"/>
            <p:cNvSpPr/>
            <p:nvPr/>
          </p:nvSpPr>
          <p:spPr>
            <a:xfrm>
              <a:off x="-6099177" y="5182398"/>
              <a:ext cx="19986" cy="20021"/>
            </a:xfrm>
            <a:custGeom>
              <a:rect b="b" l="l" r="r" t="t"/>
              <a:pathLst>
                <a:path extrusionOk="0" h="572" w="571">
                  <a:moveTo>
                    <a:pt x="285" y="1"/>
                  </a:moveTo>
                  <a:cubicBezTo>
                    <a:pt x="133" y="1"/>
                    <a:pt x="0" y="115"/>
                    <a:pt x="0" y="286"/>
                  </a:cubicBezTo>
                  <a:cubicBezTo>
                    <a:pt x="0" y="438"/>
                    <a:pt x="133" y="572"/>
                    <a:pt x="285" y="572"/>
                  </a:cubicBezTo>
                  <a:cubicBezTo>
                    <a:pt x="438" y="572"/>
                    <a:pt x="571" y="438"/>
                    <a:pt x="571" y="286"/>
                  </a:cubicBezTo>
                  <a:cubicBezTo>
                    <a:pt x="571" y="115"/>
                    <a:pt x="438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1"/>
            <p:cNvSpPr/>
            <p:nvPr/>
          </p:nvSpPr>
          <p:spPr>
            <a:xfrm>
              <a:off x="-6287595" y="5382823"/>
              <a:ext cx="13336" cy="13336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76"/>
                    <a:pt x="0" y="190"/>
                  </a:cubicBezTo>
                  <a:cubicBezTo>
                    <a:pt x="0" y="305"/>
                    <a:pt x="95" y="381"/>
                    <a:pt x="190" y="381"/>
                  </a:cubicBezTo>
                  <a:cubicBezTo>
                    <a:pt x="304" y="381"/>
                    <a:pt x="381" y="305"/>
                    <a:pt x="381" y="190"/>
                  </a:cubicBezTo>
                  <a:cubicBezTo>
                    <a:pt x="381" y="76"/>
                    <a:pt x="30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1"/>
            <p:cNvSpPr/>
            <p:nvPr/>
          </p:nvSpPr>
          <p:spPr>
            <a:xfrm>
              <a:off x="-6298936" y="5216386"/>
              <a:ext cx="28002" cy="28632"/>
            </a:xfrm>
            <a:custGeom>
              <a:rect b="b" l="l" r="r" t="t"/>
              <a:pathLst>
                <a:path extrusionOk="0" h="818" w="800">
                  <a:moveTo>
                    <a:pt x="400" y="0"/>
                  </a:moveTo>
                  <a:cubicBezTo>
                    <a:pt x="191" y="0"/>
                    <a:pt x="1" y="190"/>
                    <a:pt x="1" y="399"/>
                  </a:cubicBezTo>
                  <a:cubicBezTo>
                    <a:pt x="1" y="628"/>
                    <a:pt x="191" y="818"/>
                    <a:pt x="400" y="818"/>
                  </a:cubicBezTo>
                  <a:cubicBezTo>
                    <a:pt x="628" y="818"/>
                    <a:pt x="800" y="628"/>
                    <a:pt x="800" y="399"/>
                  </a:cubicBezTo>
                  <a:cubicBezTo>
                    <a:pt x="800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1"/>
            <p:cNvSpPr/>
            <p:nvPr/>
          </p:nvSpPr>
          <p:spPr>
            <a:xfrm>
              <a:off x="-6756314" y="4453401"/>
              <a:ext cx="16661" cy="16661"/>
            </a:xfrm>
            <a:custGeom>
              <a:rect b="b" l="l" r="r" t="t"/>
              <a:pathLst>
                <a:path extrusionOk="0" h="476" w="476">
                  <a:moveTo>
                    <a:pt x="229" y="0"/>
                  </a:moveTo>
                  <a:cubicBezTo>
                    <a:pt x="96" y="0"/>
                    <a:pt x="0" y="95"/>
                    <a:pt x="0" y="228"/>
                  </a:cubicBezTo>
                  <a:cubicBezTo>
                    <a:pt x="0" y="362"/>
                    <a:pt x="96" y="476"/>
                    <a:pt x="229" y="476"/>
                  </a:cubicBezTo>
                  <a:cubicBezTo>
                    <a:pt x="362" y="476"/>
                    <a:pt x="476" y="362"/>
                    <a:pt x="476" y="228"/>
                  </a:cubicBezTo>
                  <a:cubicBezTo>
                    <a:pt x="476" y="95"/>
                    <a:pt x="362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1"/>
            <p:cNvSpPr/>
            <p:nvPr/>
          </p:nvSpPr>
          <p:spPr>
            <a:xfrm>
              <a:off x="-7195070" y="5247678"/>
              <a:ext cx="46658" cy="46623"/>
            </a:xfrm>
            <a:custGeom>
              <a:rect b="b" l="l" r="r" t="t"/>
              <a:pathLst>
                <a:path extrusionOk="0" h="1332" w="1333">
                  <a:moveTo>
                    <a:pt x="666" y="0"/>
                  </a:moveTo>
                  <a:cubicBezTo>
                    <a:pt x="286" y="0"/>
                    <a:pt x="1" y="304"/>
                    <a:pt x="1" y="666"/>
                  </a:cubicBezTo>
                  <a:cubicBezTo>
                    <a:pt x="1" y="1046"/>
                    <a:pt x="286" y="1331"/>
                    <a:pt x="666" y="1331"/>
                  </a:cubicBezTo>
                  <a:cubicBezTo>
                    <a:pt x="1028" y="1331"/>
                    <a:pt x="1332" y="1046"/>
                    <a:pt x="1332" y="666"/>
                  </a:cubicBezTo>
                  <a:cubicBezTo>
                    <a:pt x="1332" y="304"/>
                    <a:pt x="1028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1"/>
            <p:cNvSpPr/>
            <p:nvPr/>
          </p:nvSpPr>
          <p:spPr>
            <a:xfrm>
              <a:off x="-7327554" y="4836889"/>
              <a:ext cx="43298" cy="43298"/>
            </a:xfrm>
            <a:custGeom>
              <a:rect b="b" l="l" r="r" t="t"/>
              <a:pathLst>
                <a:path extrusionOk="0" h="1237" w="1237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51"/>
                    <a:pt x="286" y="1237"/>
                    <a:pt x="628" y="1237"/>
                  </a:cubicBezTo>
                  <a:cubicBezTo>
                    <a:pt x="952" y="1237"/>
                    <a:pt x="1237" y="951"/>
                    <a:pt x="1237" y="628"/>
                  </a:cubicBezTo>
                  <a:cubicBezTo>
                    <a:pt x="1237" y="286"/>
                    <a:pt x="952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1"/>
            <p:cNvSpPr/>
            <p:nvPr/>
          </p:nvSpPr>
          <p:spPr>
            <a:xfrm>
              <a:off x="-7346176" y="4820893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1"/>
                  </a:moveTo>
                  <a:cubicBezTo>
                    <a:pt x="228" y="1"/>
                    <a:pt x="0" y="210"/>
                    <a:pt x="0" y="476"/>
                  </a:cubicBezTo>
                  <a:cubicBezTo>
                    <a:pt x="0" y="743"/>
                    <a:pt x="228" y="952"/>
                    <a:pt x="476" y="952"/>
                  </a:cubicBezTo>
                  <a:cubicBezTo>
                    <a:pt x="742" y="952"/>
                    <a:pt x="951" y="743"/>
                    <a:pt x="951" y="476"/>
                  </a:cubicBezTo>
                  <a:cubicBezTo>
                    <a:pt x="951" y="210"/>
                    <a:pt x="74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1"/>
            <p:cNvSpPr/>
            <p:nvPr/>
          </p:nvSpPr>
          <p:spPr>
            <a:xfrm>
              <a:off x="-7671769" y="5012636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24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514"/>
                    <a:pt x="134" y="666"/>
                    <a:pt x="324" y="666"/>
                  </a:cubicBezTo>
                  <a:cubicBezTo>
                    <a:pt x="514" y="666"/>
                    <a:pt x="667" y="514"/>
                    <a:pt x="667" y="324"/>
                  </a:cubicBezTo>
                  <a:cubicBezTo>
                    <a:pt x="667" y="153"/>
                    <a:pt x="514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1"/>
            <p:cNvSpPr/>
            <p:nvPr/>
          </p:nvSpPr>
          <p:spPr>
            <a:xfrm>
              <a:off x="-7793578" y="5197064"/>
              <a:ext cx="26637" cy="26672"/>
            </a:xfrm>
            <a:custGeom>
              <a:rect b="b" l="l" r="r" t="t"/>
              <a:pathLst>
                <a:path extrusionOk="0" h="762" w="761">
                  <a:moveTo>
                    <a:pt x="380" y="0"/>
                  </a:moveTo>
                  <a:cubicBezTo>
                    <a:pt x="171" y="0"/>
                    <a:pt x="0" y="172"/>
                    <a:pt x="0" y="381"/>
                  </a:cubicBezTo>
                  <a:cubicBezTo>
                    <a:pt x="0" y="590"/>
                    <a:pt x="171" y="761"/>
                    <a:pt x="380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2"/>
                    <a:pt x="590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1"/>
            <p:cNvSpPr/>
            <p:nvPr/>
          </p:nvSpPr>
          <p:spPr>
            <a:xfrm>
              <a:off x="-7947379" y="4889462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0" y="1"/>
                  </a:moveTo>
                  <a:cubicBezTo>
                    <a:pt x="76" y="1"/>
                    <a:pt x="0" y="77"/>
                    <a:pt x="0" y="191"/>
                  </a:cubicBezTo>
                  <a:cubicBezTo>
                    <a:pt x="0" y="286"/>
                    <a:pt x="76" y="381"/>
                    <a:pt x="190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-8243010" y="4866851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47"/>
                  </a:cubicBezTo>
                  <a:cubicBezTo>
                    <a:pt x="476" y="114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1"/>
            <p:cNvSpPr/>
            <p:nvPr/>
          </p:nvSpPr>
          <p:spPr>
            <a:xfrm>
              <a:off x="-8341542" y="5333539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1"/>
                  </a:moveTo>
                  <a:cubicBezTo>
                    <a:pt x="210" y="1"/>
                    <a:pt x="1" y="210"/>
                    <a:pt x="1" y="457"/>
                  </a:cubicBezTo>
                  <a:cubicBezTo>
                    <a:pt x="1" y="704"/>
                    <a:pt x="210" y="914"/>
                    <a:pt x="457" y="914"/>
                  </a:cubicBezTo>
                  <a:cubicBezTo>
                    <a:pt x="705" y="914"/>
                    <a:pt x="914" y="704"/>
                    <a:pt x="914" y="457"/>
                  </a:cubicBezTo>
                  <a:cubicBezTo>
                    <a:pt x="914" y="210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1"/>
            <p:cNvSpPr/>
            <p:nvPr/>
          </p:nvSpPr>
          <p:spPr>
            <a:xfrm>
              <a:off x="-8350187" y="5125834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67" y="0"/>
                    <a:pt x="1" y="267"/>
                    <a:pt x="1" y="590"/>
                  </a:cubicBezTo>
                  <a:cubicBezTo>
                    <a:pt x="1" y="913"/>
                    <a:pt x="267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67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2" name="Google Shape;1652;p21"/>
          <p:cNvSpPr txBox="1"/>
          <p:nvPr>
            <p:ph idx="1" type="subTitle"/>
          </p:nvPr>
        </p:nvSpPr>
        <p:spPr>
          <a:xfrm>
            <a:off x="4572000" y="1267729"/>
            <a:ext cx="32121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53" name="Google Shape;1653;p21"/>
          <p:cNvSpPr txBox="1"/>
          <p:nvPr>
            <p:ph type="title"/>
          </p:nvPr>
        </p:nvSpPr>
        <p:spPr>
          <a:xfrm>
            <a:off x="4572000" y="656035"/>
            <a:ext cx="3212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5"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2"/>
          <p:cNvSpPr txBox="1"/>
          <p:nvPr>
            <p:ph idx="1" type="body"/>
          </p:nvPr>
        </p:nvSpPr>
        <p:spPr>
          <a:xfrm>
            <a:off x="4775600" y="1637150"/>
            <a:ext cx="33408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56" name="Google Shape;1656;p22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657" name="Google Shape;1657;p22"/>
          <p:cNvSpPr txBox="1"/>
          <p:nvPr>
            <p:ph idx="2" type="body"/>
          </p:nvPr>
        </p:nvSpPr>
        <p:spPr>
          <a:xfrm>
            <a:off x="1037392" y="1637150"/>
            <a:ext cx="33408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58" name="Google Shape;1658;p22"/>
          <p:cNvSpPr txBox="1"/>
          <p:nvPr>
            <p:ph idx="3" type="subTitle"/>
          </p:nvPr>
        </p:nvSpPr>
        <p:spPr>
          <a:xfrm>
            <a:off x="1037250" y="1161500"/>
            <a:ext cx="3340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59" name="Google Shape;1659;p22"/>
          <p:cNvSpPr txBox="1"/>
          <p:nvPr>
            <p:ph idx="4" type="subTitle"/>
          </p:nvPr>
        </p:nvSpPr>
        <p:spPr>
          <a:xfrm>
            <a:off x="4775606" y="1161500"/>
            <a:ext cx="3340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60" name="Google Shape;1660;p22"/>
          <p:cNvSpPr/>
          <p:nvPr/>
        </p:nvSpPr>
        <p:spPr>
          <a:xfrm flipH="1">
            <a:off x="-6650" y="4391100"/>
            <a:ext cx="9144000" cy="752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1" name="Google Shape;1661;p22"/>
          <p:cNvGrpSpPr/>
          <p:nvPr/>
        </p:nvGrpSpPr>
        <p:grpSpPr>
          <a:xfrm>
            <a:off x="19745" y="4391100"/>
            <a:ext cx="9117782" cy="683050"/>
            <a:chOff x="-177" y="4416385"/>
            <a:chExt cx="9117782" cy="683050"/>
          </a:xfrm>
        </p:grpSpPr>
        <p:sp>
          <p:nvSpPr>
            <p:cNvPr id="1662" name="Google Shape;1662;p22"/>
            <p:cNvSpPr/>
            <p:nvPr/>
          </p:nvSpPr>
          <p:spPr>
            <a:xfrm>
              <a:off x="-177" y="4677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2"/>
            <p:cNvSpPr/>
            <p:nvPr/>
          </p:nvSpPr>
          <p:spPr>
            <a:xfrm>
              <a:off x="144184" y="4958695"/>
              <a:ext cx="18378" cy="18339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2"/>
            <p:cNvSpPr/>
            <p:nvPr/>
          </p:nvSpPr>
          <p:spPr>
            <a:xfrm>
              <a:off x="147844" y="4668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2"/>
            <p:cNvSpPr/>
            <p:nvPr/>
          </p:nvSpPr>
          <p:spPr>
            <a:xfrm>
              <a:off x="460763" y="4543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2"/>
            <p:cNvSpPr/>
            <p:nvPr/>
          </p:nvSpPr>
          <p:spPr>
            <a:xfrm>
              <a:off x="660103" y="4860489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2"/>
            <p:cNvSpPr/>
            <p:nvPr/>
          </p:nvSpPr>
          <p:spPr>
            <a:xfrm>
              <a:off x="1002340" y="4686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2"/>
            <p:cNvSpPr/>
            <p:nvPr/>
          </p:nvSpPr>
          <p:spPr>
            <a:xfrm>
              <a:off x="1022837" y="4952107"/>
              <a:ext cx="27162" cy="27855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2"/>
            <p:cNvSpPr/>
            <p:nvPr/>
          </p:nvSpPr>
          <p:spPr>
            <a:xfrm>
              <a:off x="1230229" y="5018759"/>
              <a:ext cx="3699" cy="3737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2"/>
            <p:cNvSpPr/>
            <p:nvPr/>
          </p:nvSpPr>
          <p:spPr>
            <a:xfrm>
              <a:off x="1347506" y="4633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2"/>
            <p:cNvSpPr/>
            <p:nvPr/>
          </p:nvSpPr>
          <p:spPr>
            <a:xfrm>
              <a:off x="1373859" y="4629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2"/>
            <p:cNvSpPr/>
            <p:nvPr/>
          </p:nvSpPr>
          <p:spPr>
            <a:xfrm>
              <a:off x="1485241" y="4750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2"/>
            <p:cNvSpPr/>
            <p:nvPr/>
          </p:nvSpPr>
          <p:spPr>
            <a:xfrm>
              <a:off x="1494064" y="4685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2"/>
            <p:cNvSpPr/>
            <p:nvPr/>
          </p:nvSpPr>
          <p:spPr>
            <a:xfrm>
              <a:off x="1853870" y="4426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2"/>
            <p:cNvSpPr/>
            <p:nvPr/>
          </p:nvSpPr>
          <p:spPr>
            <a:xfrm>
              <a:off x="2099365" y="4645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2"/>
            <p:cNvSpPr/>
            <p:nvPr/>
          </p:nvSpPr>
          <p:spPr>
            <a:xfrm>
              <a:off x="2421068" y="4476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2"/>
            <p:cNvSpPr/>
            <p:nvPr/>
          </p:nvSpPr>
          <p:spPr>
            <a:xfrm>
              <a:off x="2684170" y="505909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2"/>
            <p:cNvSpPr/>
            <p:nvPr/>
          </p:nvSpPr>
          <p:spPr>
            <a:xfrm>
              <a:off x="2895955" y="4813601"/>
              <a:ext cx="31515" cy="31554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2"/>
            <p:cNvSpPr/>
            <p:nvPr/>
          </p:nvSpPr>
          <p:spPr>
            <a:xfrm>
              <a:off x="3283616" y="4713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2"/>
            <p:cNvSpPr/>
            <p:nvPr/>
          </p:nvSpPr>
          <p:spPr>
            <a:xfrm>
              <a:off x="3595764" y="5023189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2"/>
            <p:cNvSpPr/>
            <p:nvPr/>
          </p:nvSpPr>
          <p:spPr>
            <a:xfrm>
              <a:off x="3682989" y="5079593"/>
              <a:ext cx="19842" cy="19842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2"/>
            <p:cNvSpPr/>
            <p:nvPr/>
          </p:nvSpPr>
          <p:spPr>
            <a:xfrm>
              <a:off x="3800960" y="4935964"/>
              <a:ext cx="27162" cy="27162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2"/>
            <p:cNvSpPr/>
            <p:nvPr/>
          </p:nvSpPr>
          <p:spPr>
            <a:xfrm>
              <a:off x="3985659" y="485097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2"/>
            <p:cNvSpPr/>
            <p:nvPr/>
          </p:nvSpPr>
          <p:spPr>
            <a:xfrm>
              <a:off x="4145393" y="4417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2"/>
            <p:cNvSpPr/>
            <p:nvPr/>
          </p:nvSpPr>
          <p:spPr>
            <a:xfrm>
              <a:off x="4189353" y="4538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2"/>
            <p:cNvSpPr/>
            <p:nvPr/>
          </p:nvSpPr>
          <p:spPr>
            <a:xfrm>
              <a:off x="4494219" y="489200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2"/>
            <p:cNvSpPr/>
            <p:nvPr/>
          </p:nvSpPr>
          <p:spPr>
            <a:xfrm>
              <a:off x="4793229" y="4641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2"/>
            <p:cNvSpPr/>
            <p:nvPr/>
          </p:nvSpPr>
          <p:spPr>
            <a:xfrm>
              <a:off x="4835725" y="4754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2"/>
            <p:cNvSpPr/>
            <p:nvPr/>
          </p:nvSpPr>
          <p:spPr>
            <a:xfrm>
              <a:off x="5091469" y="4482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2"/>
            <p:cNvSpPr/>
            <p:nvPr/>
          </p:nvSpPr>
          <p:spPr>
            <a:xfrm>
              <a:off x="5165480" y="4491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2"/>
            <p:cNvSpPr/>
            <p:nvPr/>
          </p:nvSpPr>
          <p:spPr>
            <a:xfrm>
              <a:off x="5326716" y="4866345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2"/>
            <p:cNvSpPr/>
            <p:nvPr/>
          </p:nvSpPr>
          <p:spPr>
            <a:xfrm>
              <a:off x="5369944" y="4721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2"/>
            <p:cNvSpPr/>
            <p:nvPr/>
          </p:nvSpPr>
          <p:spPr>
            <a:xfrm>
              <a:off x="5597100" y="4445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2"/>
            <p:cNvSpPr/>
            <p:nvPr/>
          </p:nvSpPr>
          <p:spPr>
            <a:xfrm>
              <a:off x="5628616" y="4527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2"/>
            <p:cNvSpPr/>
            <p:nvPr/>
          </p:nvSpPr>
          <p:spPr>
            <a:xfrm>
              <a:off x="5674810" y="4590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2"/>
            <p:cNvSpPr/>
            <p:nvPr/>
          </p:nvSpPr>
          <p:spPr>
            <a:xfrm>
              <a:off x="5731214" y="4416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2"/>
            <p:cNvSpPr/>
            <p:nvPr/>
          </p:nvSpPr>
          <p:spPr>
            <a:xfrm>
              <a:off x="5770781" y="4630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2"/>
            <p:cNvSpPr/>
            <p:nvPr/>
          </p:nvSpPr>
          <p:spPr>
            <a:xfrm>
              <a:off x="5841864" y="4708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2"/>
            <p:cNvSpPr/>
            <p:nvPr/>
          </p:nvSpPr>
          <p:spPr>
            <a:xfrm>
              <a:off x="5948854" y="4561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2"/>
            <p:cNvSpPr/>
            <p:nvPr/>
          </p:nvSpPr>
          <p:spPr>
            <a:xfrm>
              <a:off x="6230989" y="5044418"/>
              <a:ext cx="25698" cy="25698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2"/>
            <p:cNvSpPr/>
            <p:nvPr/>
          </p:nvSpPr>
          <p:spPr>
            <a:xfrm>
              <a:off x="6428133" y="4709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2"/>
            <p:cNvSpPr/>
            <p:nvPr/>
          </p:nvSpPr>
          <p:spPr>
            <a:xfrm>
              <a:off x="6538783" y="4577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2"/>
            <p:cNvSpPr/>
            <p:nvPr/>
          </p:nvSpPr>
          <p:spPr>
            <a:xfrm>
              <a:off x="6681681" y="4435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2"/>
            <p:cNvSpPr/>
            <p:nvPr/>
          </p:nvSpPr>
          <p:spPr>
            <a:xfrm>
              <a:off x="6678753" y="4546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2"/>
            <p:cNvSpPr/>
            <p:nvPr/>
          </p:nvSpPr>
          <p:spPr>
            <a:xfrm>
              <a:off x="7322890" y="4508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2"/>
            <p:cNvSpPr/>
            <p:nvPr/>
          </p:nvSpPr>
          <p:spPr>
            <a:xfrm>
              <a:off x="7423292" y="4812137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2"/>
            <p:cNvSpPr/>
            <p:nvPr/>
          </p:nvSpPr>
          <p:spPr>
            <a:xfrm>
              <a:off x="7445291" y="4831170"/>
              <a:ext cx="23502" cy="2350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2"/>
            <p:cNvSpPr/>
            <p:nvPr/>
          </p:nvSpPr>
          <p:spPr>
            <a:xfrm>
              <a:off x="7691519" y="4698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2"/>
            <p:cNvSpPr/>
            <p:nvPr/>
          </p:nvSpPr>
          <p:spPr>
            <a:xfrm>
              <a:off x="7777242" y="4560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2"/>
            <p:cNvSpPr/>
            <p:nvPr/>
          </p:nvSpPr>
          <p:spPr>
            <a:xfrm>
              <a:off x="7899643" y="4795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2"/>
            <p:cNvSpPr/>
            <p:nvPr/>
          </p:nvSpPr>
          <p:spPr>
            <a:xfrm>
              <a:off x="8114355" y="4808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2"/>
            <p:cNvSpPr/>
            <p:nvPr/>
          </p:nvSpPr>
          <p:spPr>
            <a:xfrm>
              <a:off x="8174458" y="4453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2"/>
            <p:cNvSpPr/>
            <p:nvPr/>
          </p:nvSpPr>
          <p:spPr>
            <a:xfrm>
              <a:off x="8175190" y="4600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2"/>
            <p:cNvSpPr/>
            <p:nvPr/>
          </p:nvSpPr>
          <p:spPr>
            <a:xfrm>
              <a:off x="8532068" y="4661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2"/>
            <p:cNvSpPr/>
            <p:nvPr/>
          </p:nvSpPr>
          <p:spPr>
            <a:xfrm>
              <a:off x="8823719" y="5018759"/>
              <a:ext cx="5163" cy="5933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2"/>
            <p:cNvSpPr/>
            <p:nvPr/>
          </p:nvSpPr>
          <p:spPr>
            <a:xfrm>
              <a:off x="8968813" y="4914735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2"/>
            <p:cNvSpPr/>
            <p:nvPr/>
          </p:nvSpPr>
          <p:spPr>
            <a:xfrm>
              <a:off x="9105122" y="4929376"/>
              <a:ext cx="12483" cy="12483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8" name="Google Shape;1718;p22"/>
          <p:cNvSpPr/>
          <p:nvPr/>
        </p:nvSpPr>
        <p:spPr>
          <a:xfrm flipH="1">
            <a:off x="6638" y="4391100"/>
            <a:ext cx="9144000" cy="7524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0"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23"/>
          <p:cNvSpPr/>
          <p:nvPr/>
        </p:nvSpPr>
        <p:spPr>
          <a:xfrm>
            <a:off x="0" y="4391025"/>
            <a:ext cx="9144000" cy="752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1" name="Google Shape;1721;p23"/>
          <p:cNvGrpSpPr/>
          <p:nvPr/>
        </p:nvGrpSpPr>
        <p:grpSpPr>
          <a:xfrm flipH="1">
            <a:off x="-177" y="4391025"/>
            <a:ext cx="9117782" cy="683050"/>
            <a:chOff x="-177" y="4416385"/>
            <a:chExt cx="9117782" cy="683050"/>
          </a:xfrm>
        </p:grpSpPr>
        <p:sp>
          <p:nvSpPr>
            <p:cNvPr id="1722" name="Google Shape;1722;p23"/>
            <p:cNvSpPr/>
            <p:nvPr/>
          </p:nvSpPr>
          <p:spPr>
            <a:xfrm>
              <a:off x="-177" y="4677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144184" y="4958695"/>
              <a:ext cx="18378" cy="18339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>
              <a:off x="147844" y="4668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>
              <a:off x="460763" y="4543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>
              <a:off x="660103" y="4860489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1002340" y="4686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1022837" y="4952107"/>
              <a:ext cx="27162" cy="27855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1230229" y="5018759"/>
              <a:ext cx="3699" cy="3737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1347506" y="4633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1373859" y="4629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1485241" y="4750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1494064" y="4685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1853870" y="4426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2099365" y="4645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>
              <a:off x="2421068" y="4476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>
              <a:off x="2684170" y="505909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>
              <a:off x="2895955" y="4813601"/>
              <a:ext cx="31515" cy="31554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>
              <a:off x="3283616" y="4713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>
              <a:off x="3595764" y="5023189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>
              <a:off x="3682989" y="5079593"/>
              <a:ext cx="19842" cy="19842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>
              <a:off x="3800960" y="4935964"/>
              <a:ext cx="27162" cy="27162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>
              <a:off x="3985659" y="485097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4145393" y="4417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4189353" y="4538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4494219" y="489200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4793229" y="4641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4835725" y="4754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5091469" y="4482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5165480" y="4491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5326716" y="4866345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5369944" y="4721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>
              <a:off x="5597100" y="4445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>
              <a:off x="5628616" y="4527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5674810" y="4590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5731214" y="4416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5770781" y="4630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3"/>
            <p:cNvSpPr/>
            <p:nvPr/>
          </p:nvSpPr>
          <p:spPr>
            <a:xfrm>
              <a:off x="5841864" y="4708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3"/>
            <p:cNvSpPr/>
            <p:nvPr/>
          </p:nvSpPr>
          <p:spPr>
            <a:xfrm>
              <a:off x="5948854" y="4561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3"/>
            <p:cNvSpPr/>
            <p:nvPr/>
          </p:nvSpPr>
          <p:spPr>
            <a:xfrm>
              <a:off x="6230989" y="5044418"/>
              <a:ext cx="25698" cy="25698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6428133" y="4709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6538783" y="4577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3"/>
            <p:cNvSpPr/>
            <p:nvPr/>
          </p:nvSpPr>
          <p:spPr>
            <a:xfrm>
              <a:off x="6681681" y="4435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3"/>
            <p:cNvSpPr/>
            <p:nvPr/>
          </p:nvSpPr>
          <p:spPr>
            <a:xfrm>
              <a:off x="6678753" y="4546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3"/>
            <p:cNvSpPr/>
            <p:nvPr/>
          </p:nvSpPr>
          <p:spPr>
            <a:xfrm>
              <a:off x="7322890" y="4508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3"/>
            <p:cNvSpPr/>
            <p:nvPr/>
          </p:nvSpPr>
          <p:spPr>
            <a:xfrm>
              <a:off x="7423292" y="4812137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3"/>
            <p:cNvSpPr/>
            <p:nvPr/>
          </p:nvSpPr>
          <p:spPr>
            <a:xfrm>
              <a:off x="7445291" y="4831170"/>
              <a:ext cx="23502" cy="2350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3"/>
            <p:cNvSpPr/>
            <p:nvPr/>
          </p:nvSpPr>
          <p:spPr>
            <a:xfrm>
              <a:off x="7691519" y="4698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3"/>
            <p:cNvSpPr/>
            <p:nvPr/>
          </p:nvSpPr>
          <p:spPr>
            <a:xfrm>
              <a:off x="7777242" y="4560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3"/>
            <p:cNvSpPr/>
            <p:nvPr/>
          </p:nvSpPr>
          <p:spPr>
            <a:xfrm>
              <a:off x="7899643" y="4795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3"/>
            <p:cNvSpPr/>
            <p:nvPr/>
          </p:nvSpPr>
          <p:spPr>
            <a:xfrm>
              <a:off x="8114355" y="4808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3"/>
            <p:cNvSpPr/>
            <p:nvPr/>
          </p:nvSpPr>
          <p:spPr>
            <a:xfrm>
              <a:off x="8174458" y="4453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3"/>
            <p:cNvSpPr/>
            <p:nvPr/>
          </p:nvSpPr>
          <p:spPr>
            <a:xfrm>
              <a:off x="8175190" y="4600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3"/>
            <p:cNvSpPr/>
            <p:nvPr/>
          </p:nvSpPr>
          <p:spPr>
            <a:xfrm>
              <a:off x="8532068" y="4661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3"/>
            <p:cNvSpPr/>
            <p:nvPr/>
          </p:nvSpPr>
          <p:spPr>
            <a:xfrm>
              <a:off x="8823719" y="5018759"/>
              <a:ext cx="5163" cy="5933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3"/>
            <p:cNvSpPr/>
            <p:nvPr/>
          </p:nvSpPr>
          <p:spPr>
            <a:xfrm>
              <a:off x="8968813" y="4914735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9105122" y="4929376"/>
              <a:ext cx="12483" cy="12483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8" name="Google Shape;1778;p23"/>
          <p:cNvSpPr/>
          <p:nvPr/>
        </p:nvSpPr>
        <p:spPr>
          <a:xfrm>
            <a:off x="-13287" y="4391025"/>
            <a:ext cx="9144000" cy="7524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23"/>
          <p:cNvSpPr txBox="1"/>
          <p:nvPr>
            <p:ph idx="1" type="body"/>
          </p:nvPr>
        </p:nvSpPr>
        <p:spPr>
          <a:xfrm>
            <a:off x="713225" y="1217175"/>
            <a:ext cx="77175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780" name="Google Shape;1780;p23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24"/>
          <p:cNvSpPr/>
          <p:nvPr/>
        </p:nvSpPr>
        <p:spPr>
          <a:xfrm flipH="1">
            <a:off x="-177" y="3425694"/>
            <a:ext cx="9144000" cy="171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3" name="Google Shape;1783;p24"/>
          <p:cNvGrpSpPr/>
          <p:nvPr/>
        </p:nvGrpSpPr>
        <p:grpSpPr>
          <a:xfrm flipH="1">
            <a:off x="-174" y="3425785"/>
            <a:ext cx="9144174" cy="2814801"/>
            <a:chOff x="-8440739" y="3481347"/>
            <a:chExt cx="8307598" cy="2557283"/>
          </a:xfrm>
        </p:grpSpPr>
        <p:sp>
          <p:nvSpPr>
            <p:cNvPr id="1784" name="Google Shape;1784;p24"/>
            <p:cNvSpPr/>
            <p:nvPr/>
          </p:nvSpPr>
          <p:spPr>
            <a:xfrm>
              <a:off x="-8440739" y="3718384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-8309585" y="3974042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-8306259" y="3710403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-8021969" y="3597205"/>
              <a:ext cx="25342" cy="24677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-7840866" y="3884821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4"/>
            <p:cNvSpPr/>
            <p:nvPr/>
          </p:nvSpPr>
          <p:spPr>
            <a:xfrm>
              <a:off x="-7529939" y="3726364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4"/>
            <p:cNvSpPr/>
            <p:nvPr/>
          </p:nvSpPr>
          <p:spPr>
            <a:xfrm>
              <a:off x="-7511318" y="3968057"/>
              <a:ext cx="24677" cy="25307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4"/>
            <p:cNvSpPr/>
            <p:nvPr/>
          </p:nvSpPr>
          <p:spPr>
            <a:xfrm>
              <a:off x="-7322899" y="4028611"/>
              <a:ext cx="3360" cy="3395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4"/>
            <p:cNvSpPr/>
            <p:nvPr/>
          </p:nvSpPr>
          <p:spPr>
            <a:xfrm>
              <a:off x="-7216351" y="3678446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4"/>
            <p:cNvSpPr/>
            <p:nvPr/>
          </p:nvSpPr>
          <p:spPr>
            <a:xfrm>
              <a:off x="-7192410" y="3675086"/>
              <a:ext cx="4690" cy="4725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-7091218" y="3784959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-7083202" y="3725699"/>
              <a:ext cx="21982" cy="22017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-6756314" y="34906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-6533278" y="368975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-6470028" y="4093891"/>
              <a:ext cx="31327" cy="31292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-6241007" y="3535951"/>
              <a:ext cx="14036" cy="13371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-6001975" y="4065259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-5809566" y="3842223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-5756992" y="410719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-5457371" y="3751671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-5173781" y="403263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-5094535" y="4083880"/>
              <a:ext cx="18026" cy="18026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-4987357" y="3953391"/>
              <a:ext cx="24677" cy="24677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-4819555" y="3876175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-4674435" y="3482677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-4661764" y="410852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-4634497" y="3591885"/>
              <a:ext cx="18026" cy="18656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-4357522" y="3913453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-4085868" y="3685761"/>
              <a:ext cx="29962" cy="29997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-4047260" y="3788949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-3814914" y="3541271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-3747674" y="3549952"/>
              <a:ext cx="22017" cy="21982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-3740358" y="4121823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-3601188" y="3890141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4"/>
            <p:cNvSpPr/>
            <p:nvPr/>
          </p:nvSpPr>
          <p:spPr>
            <a:xfrm>
              <a:off x="-3561915" y="3758322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4"/>
            <p:cNvSpPr/>
            <p:nvPr/>
          </p:nvSpPr>
          <p:spPr>
            <a:xfrm>
              <a:off x="-3355541" y="3507984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-3326909" y="3581909"/>
              <a:ext cx="20021" cy="19986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-3284941" y="363913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-3233697" y="3481347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-3197749" y="3675751"/>
              <a:ext cx="6720" cy="6720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-3133170" y="374701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-3035968" y="3613201"/>
              <a:ext cx="29997" cy="29962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4"/>
            <p:cNvSpPr/>
            <p:nvPr/>
          </p:nvSpPr>
          <p:spPr>
            <a:xfrm>
              <a:off x="-2779645" y="4051923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-2600537" y="374768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-2500010" y="3627832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-2370185" y="3498673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-2372846" y="3599200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-2059923" y="4114507"/>
              <a:ext cx="12006" cy="11376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-1787639" y="3564583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-1696422" y="38408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-1676436" y="3858184"/>
              <a:ext cx="21352" cy="2135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-1452735" y="3737670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4"/>
            <p:cNvSpPr/>
            <p:nvPr/>
          </p:nvSpPr>
          <p:spPr>
            <a:xfrm>
              <a:off x="-1374854" y="3611836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-1263651" y="3825561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-1068582" y="3837567"/>
              <a:ext cx="12006" cy="11341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-1013978" y="3515299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-1013313" y="3648484"/>
              <a:ext cx="26672" cy="26637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-689085" y="3704383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-424116" y="4028611"/>
              <a:ext cx="4690" cy="5390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-292297" y="3934104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-168458" y="3947405"/>
              <a:ext cx="11341" cy="11341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-8440739" y="5921441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0"/>
                  </a:moveTo>
                  <a:cubicBezTo>
                    <a:pt x="20" y="0"/>
                    <a:pt x="1" y="19"/>
                    <a:pt x="1" y="76"/>
                  </a:cubicBezTo>
                  <a:cubicBezTo>
                    <a:pt x="1" y="114"/>
                    <a:pt x="20" y="133"/>
                    <a:pt x="58" y="133"/>
                  </a:cubicBezTo>
                  <a:cubicBezTo>
                    <a:pt x="96" y="133"/>
                    <a:pt x="134" y="114"/>
                    <a:pt x="134" y="76"/>
                  </a:cubicBezTo>
                  <a:cubicBezTo>
                    <a:pt x="134" y="19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-8306259" y="5914091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1"/>
                  </a:moveTo>
                  <a:cubicBezTo>
                    <a:pt x="210" y="1"/>
                    <a:pt x="1" y="210"/>
                    <a:pt x="1" y="476"/>
                  </a:cubicBezTo>
                  <a:cubicBezTo>
                    <a:pt x="1" y="724"/>
                    <a:pt x="210" y="952"/>
                    <a:pt x="476" y="952"/>
                  </a:cubicBezTo>
                  <a:cubicBezTo>
                    <a:pt x="743" y="952"/>
                    <a:pt x="952" y="724"/>
                    <a:pt x="952" y="476"/>
                  </a:cubicBezTo>
                  <a:cubicBezTo>
                    <a:pt x="952" y="210"/>
                    <a:pt x="743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-8021969" y="5799597"/>
              <a:ext cx="25342" cy="25342"/>
            </a:xfrm>
            <a:custGeom>
              <a:rect b="b" l="l" r="r" t="t"/>
              <a:pathLst>
                <a:path extrusionOk="0" h="724" w="724">
                  <a:moveTo>
                    <a:pt x="362" y="0"/>
                  </a:moveTo>
                  <a:cubicBezTo>
                    <a:pt x="172" y="0"/>
                    <a:pt x="1" y="171"/>
                    <a:pt x="1" y="362"/>
                  </a:cubicBezTo>
                  <a:cubicBezTo>
                    <a:pt x="1" y="552"/>
                    <a:pt x="172" y="723"/>
                    <a:pt x="362" y="723"/>
                  </a:cubicBezTo>
                  <a:cubicBezTo>
                    <a:pt x="571" y="723"/>
                    <a:pt x="724" y="552"/>
                    <a:pt x="724" y="362"/>
                  </a:cubicBezTo>
                  <a:cubicBezTo>
                    <a:pt x="724" y="171"/>
                    <a:pt x="57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-7529939" y="5930752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0"/>
                  </a:moveTo>
                  <a:cubicBezTo>
                    <a:pt x="152" y="0"/>
                    <a:pt x="0" y="133"/>
                    <a:pt x="0" y="324"/>
                  </a:cubicBezTo>
                  <a:cubicBezTo>
                    <a:pt x="0" y="514"/>
                    <a:pt x="152" y="666"/>
                    <a:pt x="343" y="666"/>
                  </a:cubicBezTo>
                  <a:cubicBezTo>
                    <a:pt x="514" y="666"/>
                    <a:pt x="666" y="514"/>
                    <a:pt x="666" y="324"/>
                  </a:cubicBezTo>
                  <a:cubicBezTo>
                    <a:pt x="666" y="133"/>
                    <a:pt x="51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-7216351" y="5882133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-7192410" y="5878143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20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4"/>
            <p:cNvSpPr/>
            <p:nvPr/>
          </p:nvSpPr>
          <p:spPr>
            <a:xfrm>
              <a:off x="-7091218" y="5988016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6"/>
                  </a:cubicBezTo>
                  <a:cubicBezTo>
                    <a:pt x="53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4"/>
            <p:cNvSpPr/>
            <p:nvPr/>
          </p:nvSpPr>
          <p:spPr>
            <a:xfrm>
              <a:off x="-7083202" y="5929422"/>
              <a:ext cx="21982" cy="21982"/>
            </a:xfrm>
            <a:custGeom>
              <a:rect b="b" l="l" r="r" t="t"/>
              <a:pathLst>
                <a:path extrusionOk="0" h="628" w="628">
                  <a:moveTo>
                    <a:pt x="324" y="0"/>
                  </a:moveTo>
                  <a:cubicBezTo>
                    <a:pt x="152" y="0"/>
                    <a:pt x="0" y="152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4"/>
            <p:cNvSpPr/>
            <p:nvPr/>
          </p:nvSpPr>
          <p:spPr>
            <a:xfrm>
              <a:off x="-6756314" y="5693050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1"/>
                  </a:moveTo>
                  <a:cubicBezTo>
                    <a:pt x="191" y="1"/>
                    <a:pt x="0" y="191"/>
                    <a:pt x="0" y="438"/>
                  </a:cubicBezTo>
                  <a:cubicBezTo>
                    <a:pt x="0" y="667"/>
                    <a:pt x="191" y="857"/>
                    <a:pt x="419" y="857"/>
                  </a:cubicBezTo>
                  <a:cubicBezTo>
                    <a:pt x="647" y="857"/>
                    <a:pt x="837" y="667"/>
                    <a:pt x="837" y="438"/>
                  </a:cubicBezTo>
                  <a:cubicBezTo>
                    <a:pt x="837" y="191"/>
                    <a:pt x="647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-6533278" y="5892809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0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0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-6241007" y="5739008"/>
              <a:ext cx="14036" cy="13336"/>
            </a:xfrm>
            <a:custGeom>
              <a:rect b="b" l="l" r="r" t="t"/>
              <a:pathLst>
                <a:path extrusionOk="0" h="381" w="401">
                  <a:moveTo>
                    <a:pt x="210" y="0"/>
                  </a:moveTo>
                  <a:cubicBezTo>
                    <a:pt x="96" y="0"/>
                    <a:pt x="1" y="7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76"/>
                    <a:pt x="305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-5457371" y="5955394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33"/>
                    <a:pt x="57" y="133"/>
                  </a:cubicBezTo>
                  <a:cubicBezTo>
                    <a:pt x="114" y="13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-4674435" y="5685734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34"/>
                    <a:pt x="1" y="305"/>
                  </a:cubicBezTo>
                  <a:cubicBezTo>
                    <a:pt x="1" y="476"/>
                    <a:pt x="134" y="628"/>
                    <a:pt x="305" y="628"/>
                  </a:cubicBezTo>
                  <a:cubicBezTo>
                    <a:pt x="476" y="628"/>
                    <a:pt x="628" y="476"/>
                    <a:pt x="628" y="305"/>
                  </a:cubicBezTo>
                  <a:cubicBezTo>
                    <a:pt x="628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-4634497" y="5794942"/>
              <a:ext cx="18026" cy="17991"/>
            </a:xfrm>
            <a:custGeom>
              <a:rect b="b" l="l" r="r" t="t"/>
              <a:pathLst>
                <a:path extrusionOk="0" h="514" w="515">
                  <a:moveTo>
                    <a:pt x="267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4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-4085868" y="5888819"/>
              <a:ext cx="29962" cy="29962"/>
            </a:xfrm>
            <a:custGeom>
              <a:rect b="b" l="l" r="r" t="t"/>
              <a:pathLst>
                <a:path extrusionOk="0" h="856" w="856">
                  <a:moveTo>
                    <a:pt x="418" y="0"/>
                  </a:moveTo>
                  <a:cubicBezTo>
                    <a:pt x="190" y="0"/>
                    <a:pt x="0" y="190"/>
                    <a:pt x="0" y="41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18"/>
                  </a:cubicBezTo>
                  <a:cubicBezTo>
                    <a:pt x="856" y="190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-4047260" y="5992671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-3814914" y="574499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-3747674" y="5753639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24" y="1"/>
                  </a:moveTo>
                  <a:cubicBezTo>
                    <a:pt x="153" y="1"/>
                    <a:pt x="1" y="153"/>
                    <a:pt x="1" y="324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-3561915" y="596204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33"/>
                    <a:pt x="77" y="133"/>
                  </a:cubicBezTo>
                  <a:cubicBezTo>
                    <a:pt x="115" y="133"/>
                    <a:pt x="153" y="114"/>
                    <a:pt x="153" y="76"/>
                  </a:cubicBezTo>
                  <a:cubicBezTo>
                    <a:pt x="153" y="38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-3355541" y="5711706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-3326909" y="5784931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15" y="1"/>
                    <a:pt x="1" y="115"/>
                    <a:pt x="1" y="286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6"/>
                  </a:cubicBezTo>
                  <a:cubicBezTo>
                    <a:pt x="571" y="115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-3284941" y="5842195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-3233697" y="5683739"/>
              <a:ext cx="10046" cy="10676"/>
            </a:xfrm>
            <a:custGeom>
              <a:rect b="b" l="l" r="r" t="t"/>
              <a:pathLst>
                <a:path extrusionOk="0" h="305" w="287">
                  <a:moveTo>
                    <a:pt x="134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305"/>
                    <a:pt x="134" y="305"/>
                  </a:cubicBezTo>
                  <a:cubicBezTo>
                    <a:pt x="210" y="305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-3197749" y="5879473"/>
              <a:ext cx="6720" cy="6685"/>
            </a:xfrm>
            <a:custGeom>
              <a:rect b="b" l="l" r="r" t="t"/>
              <a:pathLst>
                <a:path extrusionOk="0" h="191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-3133170" y="5949373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53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286"/>
                    <a:pt x="153" y="286"/>
                  </a:cubicBezTo>
                  <a:cubicBezTo>
                    <a:pt x="229" y="286"/>
                    <a:pt x="286" y="229"/>
                    <a:pt x="286" y="153"/>
                  </a:cubicBezTo>
                  <a:cubicBezTo>
                    <a:pt x="286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-3035968" y="5817554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19"/>
                  </a:cubicBezTo>
                  <a:cubicBezTo>
                    <a:pt x="1" y="648"/>
                    <a:pt x="191" y="857"/>
                    <a:pt x="438" y="857"/>
                  </a:cubicBezTo>
                  <a:cubicBezTo>
                    <a:pt x="667" y="857"/>
                    <a:pt x="857" y="648"/>
                    <a:pt x="857" y="419"/>
                  </a:cubicBezTo>
                  <a:cubicBezTo>
                    <a:pt x="857" y="191"/>
                    <a:pt x="667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-2600537" y="5950038"/>
              <a:ext cx="26672" cy="27337"/>
            </a:xfrm>
            <a:custGeom>
              <a:rect b="b" l="l" r="r" t="t"/>
              <a:pathLst>
                <a:path extrusionOk="0" h="781" w="762">
                  <a:moveTo>
                    <a:pt x="381" y="1"/>
                  </a:moveTo>
                  <a:cubicBezTo>
                    <a:pt x="172" y="1"/>
                    <a:pt x="1" y="172"/>
                    <a:pt x="1" y="400"/>
                  </a:cubicBezTo>
                  <a:cubicBezTo>
                    <a:pt x="1" y="610"/>
                    <a:pt x="172" y="781"/>
                    <a:pt x="381" y="781"/>
                  </a:cubicBezTo>
                  <a:cubicBezTo>
                    <a:pt x="590" y="781"/>
                    <a:pt x="761" y="610"/>
                    <a:pt x="761" y="400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-2500010" y="5830225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05"/>
                    <a:pt x="96" y="381"/>
                    <a:pt x="191" y="381"/>
                  </a:cubicBezTo>
                  <a:cubicBezTo>
                    <a:pt x="305" y="381"/>
                    <a:pt x="381" y="305"/>
                    <a:pt x="381" y="190"/>
                  </a:cubicBezTo>
                  <a:cubicBezTo>
                    <a:pt x="381" y="95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-2370185" y="5701730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7"/>
                    <a:pt x="1" y="114"/>
                  </a:cubicBezTo>
                  <a:cubicBezTo>
                    <a:pt x="1" y="171"/>
                    <a:pt x="58" y="228"/>
                    <a:pt x="115" y="228"/>
                  </a:cubicBezTo>
                  <a:cubicBezTo>
                    <a:pt x="191" y="228"/>
                    <a:pt x="248" y="171"/>
                    <a:pt x="248" y="114"/>
                  </a:cubicBezTo>
                  <a:cubicBezTo>
                    <a:pt x="248" y="57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-2372846" y="5802258"/>
              <a:ext cx="18691" cy="18656"/>
            </a:xfrm>
            <a:custGeom>
              <a:rect b="b" l="l" r="r" t="t"/>
              <a:pathLst>
                <a:path extrusionOk="0" h="533" w="534">
                  <a:moveTo>
                    <a:pt x="267" y="0"/>
                  </a:moveTo>
                  <a:cubicBezTo>
                    <a:pt x="134" y="0"/>
                    <a:pt x="1" y="114"/>
                    <a:pt x="1" y="267"/>
                  </a:cubicBezTo>
                  <a:cubicBezTo>
                    <a:pt x="1" y="400"/>
                    <a:pt x="134" y="533"/>
                    <a:pt x="267" y="533"/>
                  </a:cubicBezTo>
                  <a:cubicBezTo>
                    <a:pt x="419" y="533"/>
                    <a:pt x="533" y="400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-1787639" y="5768305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0"/>
                  </a:moveTo>
                  <a:cubicBezTo>
                    <a:pt x="210" y="0"/>
                    <a:pt x="1" y="190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0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-1452735" y="5941393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-1374854" y="5814894"/>
              <a:ext cx="18691" cy="18026"/>
            </a:xfrm>
            <a:custGeom>
              <a:rect b="b" l="l" r="r" t="t"/>
              <a:pathLst>
                <a:path extrusionOk="0" h="515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19" y="51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-1263651" y="6028619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0"/>
                  </a:moveTo>
                  <a:cubicBezTo>
                    <a:pt x="57" y="0"/>
                    <a:pt x="0" y="5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57"/>
                    <a:pt x="21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-1013978" y="5719022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6"/>
                    <a:pt x="133" y="628"/>
                    <a:pt x="305" y="628"/>
                  </a:cubicBezTo>
                  <a:cubicBezTo>
                    <a:pt x="476" y="628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-1013313" y="585217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1" y="1"/>
                    <a:pt x="0" y="172"/>
                    <a:pt x="0" y="381"/>
                  </a:cubicBezTo>
                  <a:cubicBezTo>
                    <a:pt x="0" y="591"/>
                    <a:pt x="171" y="762"/>
                    <a:pt x="381" y="762"/>
                  </a:cubicBezTo>
                  <a:cubicBezTo>
                    <a:pt x="590" y="762"/>
                    <a:pt x="761" y="591"/>
                    <a:pt x="761" y="381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-689085" y="5906775"/>
              <a:ext cx="13336" cy="14036"/>
            </a:xfrm>
            <a:custGeom>
              <a:rect b="b" l="l" r="r" t="t"/>
              <a:pathLst>
                <a:path extrusionOk="0" h="401" w="381">
                  <a:moveTo>
                    <a:pt x="191" y="1"/>
                  </a:moveTo>
                  <a:cubicBezTo>
                    <a:pt x="95" y="1"/>
                    <a:pt x="0" y="96"/>
                    <a:pt x="0" y="210"/>
                  </a:cubicBezTo>
                  <a:cubicBezTo>
                    <a:pt x="0" y="305"/>
                    <a:pt x="95" y="400"/>
                    <a:pt x="191" y="400"/>
                  </a:cubicBezTo>
                  <a:cubicBezTo>
                    <a:pt x="305" y="400"/>
                    <a:pt x="381" y="305"/>
                    <a:pt x="381" y="210"/>
                  </a:cubicBezTo>
                  <a:cubicBezTo>
                    <a:pt x="381" y="96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-179764" y="4407443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-480050" y="5276940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34" y="1"/>
                    <a:pt x="1" y="134"/>
                    <a:pt x="1" y="286"/>
                  </a:cubicBezTo>
                  <a:cubicBezTo>
                    <a:pt x="1" y="457"/>
                    <a:pt x="134" y="572"/>
                    <a:pt x="286" y="572"/>
                  </a:cubicBezTo>
                  <a:cubicBezTo>
                    <a:pt x="438" y="572"/>
                    <a:pt x="572" y="457"/>
                    <a:pt x="572" y="286"/>
                  </a:cubicBezTo>
                  <a:cubicBezTo>
                    <a:pt x="572" y="134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4"/>
            <p:cNvSpPr/>
            <p:nvPr/>
          </p:nvSpPr>
          <p:spPr>
            <a:xfrm>
              <a:off x="-880164" y="4466702"/>
              <a:ext cx="44628" cy="44663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8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89" y="1275"/>
                    <a:pt x="1275" y="990"/>
                    <a:pt x="1275" y="628"/>
                  </a:cubicBezTo>
                  <a:cubicBezTo>
                    <a:pt x="1275" y="286"/>
                    <a:pt x="98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4"/>
            <p:cNvSpPr/>
            <p:nvPr/>
          </p:nvSpPr>
          <p:spPr>
            <a:xfrm>
              <a:off x="-1157139" y="4808922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48" y="0"/>
                    <a:pt x="1" y="248"/>
                    <a:pt x="1" y="590"/>
                  </a:cubicBezTo>
                  <a:cubicBezTo>
                    <a:pt x="1" y="913"/>
                    <a:pt x="248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48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4"/>
            <p:cNvSpPr/>
            <p:nvPr/>
          </p:nvSpPr>
          <p:spPr>
            <a:xfrm>
              <a:off x="-1252345" y="4406778"/>
              <a:ext cx="48653" cy="47988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4"/>
            <p:cNvSpPr/>
            <p:nvPr/>
          </p:nvSpPr>
          <p:spPr>
            <a:xfrm>
              <a:off x="-1649134" y="4986664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38" y="1"/>
                    <a:pt x="0" y="39"/>
                    <a:pt x="0" y="96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1" y="153"/>
                    <a:pt x="191" y="96"/>
                  </a:cubicBezTo>
                  <a:cubicBezTo>
                    <a:pt x="191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4"/>
            <p:cNvSpPr/>
            <p:nvPr/>
          </p:nvSpPr>
          <p:spPr>
            <a:xfrm>
              <a:off x="-2087890" y="4563239"/>
              <a:ext cx="14701" cy="14701"/>
            </a:xfrm>
            <a:custGeom>
              <a:rect b="b" l="l" r="r" t="t"/>
              <a:pathLst>
                <a:path extrusionOk="0" h="420" w="420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4"/>
            <p:cNvSpPr/>
            <p:nvPr/>
          </p:nvSpPr>
          <p:spPr>
            <a:xfrm>
              <a:off x="-2219710" y="4476013"/>
              <a:ext cx="28667" cy="28002"/>
            </a:xfrm>
            <a:custGeom>
              <a:rect b="b" l="l" r="r" t="t"/>
              <a:pathLst>
                <a:path extrusionOk="0" h="800" w="819">
                  <a:moveTo>
                    <a:pt x="419" y="1"/>
                  </a:moveTo>
                  <a:cubicBezTo>
                    <a:pt x="191" y="1"/>
                    <a:pt x="0" y="172"/>
                    <a:pt x="0" y="400"/>
                  </a:cubicBezTo>
                  <a:cubicBezTo>
                    <a:pt x="0" y="610"/>
                    <a:pt x="191" y="800"/>
                    <a:pt x="419" y="800"/>
                  </a:cubicBezTo>
                  <a:cubicBezTo>
                    <a:pt x="628" y="800"/>
                    <a:pt x="818" y="610"/>
                    <a:pt x="818" y="400"/>
                  </a:cubicBezTo>
                  <a:cubicBezTo>
                    <a:pt x="818" y="172"/>
                    <a:pt x="62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4"/>
            <p:cNvSpPr/>
            <p:nvPr/>
          </p:nvSpPr>
          <p:spPr>
            <a:xfrm>
              <a:off x="-2388142" y="4663766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14" y="1"/>
                  </a:moveTo>
                  <a:cubicBezTo>
                    <a:pt x="228" y="1"/>
                    <a:pt x="0" y="229"/>
                    <a:pt x="0" y="533"/>
                  </a:cubicBezTo>
                  <a:cubicBezTo>
                    <a:pt x="0" y="819"/>
                    <a:pt x="228" y="1047"/>
                    <a:pt x="514" y="1047"/>
                  </a:cubicBezTo>
                  <a:cubicBezTo>
                    <a:pt x="799" y="1047"/>
                    <a:pt x="1046" y="819"/>
                    <a:pt x="1046" y="533"/>
                  </a:cubicBezTo>
                  <a:cubicBezTo>
                    <a:pt x="1046" y="229"/>
                    <a:pt x="79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4"/>
            <p:cNvSpPr/>
            <p:nvPr/>
          </p:nvSpPr>
          <p:spPr>
            <a:xfrm>
              <a:off x="-2609182" y="4810917"/>
              <a:ext cx="8681" cy="8681"/>
            </a:xfrm>
            <a:custGeom>
              <a:rect b="b" l="l" r="r" t="t"/>
              <a:pathLst>
                <a:path extrusionOk="0" h="248" w="248">
                  <a:moveTo>
                    <a:pt x="133" y="0"/>
                  </a:moveTo>
                  <a:cubicBezTo>
                    <a:pt x="57" y="0"/>
                    <a:pt x="0" y="57"/>
                    <a:pt x="0" y="134"/>
                  </a:cubicBezTo>
                  <a:cubicBezTo>
                    <a:pt x="0" y="191"/>
                    <a:pt x="57" y="248"/>
                    <a:pt x="133" y="248"/>
                  </a:cubicBezTo>
                  <a:cubicBezTo>
                    <a:pt x="190" y="248"/>
                    <a:pt x="248" y="191"/>
                    <a:pt x="248" y="134"/>
                  </a:cubicBezTo>
                  <a:cubicBezTo>
                    <a:pt x="248" y="57"/>
                    <a:pt x="19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4"/>
            <p:cNvSpPr/>
            <p:nvPr/>
          </p:nvSpPr>
          <p:spPr>
            <a:xfrm>
              <a:off x="-2846884" y="5379497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0"/>
                  </a:moveTo>
                  <a:cubicBezTo>
                    <a:pt x="210" y="0"/>
                    <a:pt x="1" y="209"/>
                    <a:pt x="1" y="457"/>
                  </a:cubicBezTo>
                  <a:cubicBezTo>
                    <a:pt x="1" y="704"/>
                    <a:pt x="210" y="913"/>
                    <a:pt x="457" y="913"/>
                  </a:cubicBezTo>
                  <a:cubicBezTo>
                    <a:pt x="705" y="913"/>
                    <a:pt x="914" y="704"/>
                    <a:pt x="914" y="457"/>
                  </a:cubicBezTo>
                  <a:cubicBezTo>
                    <a:pt x="914" y="209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4"/>
            <p:cNvSpPr/>
            <p:nvPr/>
          </p:nvSpPr>
          <p:spPr>
            <a:xfrm>
              <a:off x="-2850210" y="4460052"/>
              <a:ext cx="11376" cy="11341"/>
            </a:xfrm>
            <a:custGeom>
              <a:rect b="b" l="l" r="r" t="t"/>
              <a:pathLst>
                <a:path extrusionOk="0" h="324" w="325">
                  <a:moveTo>
                    <a:pt x="172" y="0"/>
                  </a:moveTo>
                  <a:cubicBezTo>
                    <a:pt x="77" y="0"/>
                    <a:pt x="1" y="77"/>
                    <a:pt x="1" y="172"/>
                  </a:cubicBezTo>
                  <a:cubicBezTo>
                    <a:pt x="1" y="248"/>
                    <a:pt x="77" y="324"/>
                    <a:pt x="172" y="324"/>
                  </a:cubicBezTo>
                  <a:cubicBezTo>
                    <a:pt x="267" y="324"/>
                    <a:pt x="324" y="248"/>
                    <a:pt x="324" y="172"/>
                  </a:cubicBezTo>
                  <a:cubicBezTo>
                    <a:pt x="324" y="77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4"/>
            <p:cNvSpPr/>
            <p:nvPr/>
          </p:nvSpPr>
          <p:spPr>
            <a:xfrm>
              <a:off x="-2903448" y="5220376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399" y="0"/>
                  </a:moveTo>
                  <a:cubicBezTo>
                    <a:pt x="190" y="0"/>
                    <a:pt x="0" y="190"/>
                    <a:pt x="0" y="419"/>
                  </a:cubicBezTo>
                  <a:cubicBezTo>
                    <a:pt x="0" y="628"/>
                    <a:pt x="190" y="818"/>
                    <a:pt x="399" y="818"/>
                  </a:cubicBezTo>
                  <a:cubicBezTo>
                    <a:pt x="628" y="818"/>
                    <a:pt x="818" y="628"/>
                    <a:pt x="818" y="419"/>
                  </a:cubicBezTo>
                  <a:cubicBezTo>
                    <a:pt x="818" y="190"/>
                    <a:pt x="62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4"/>
            <p:cNvSpPr/>
            <p:nvPr/>
          </p:nvSpPr>
          <p:spPr>
            <a:xfrm>
              <a:off x="-3300272" y="476096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4"/>
            <p:cNvSpPr/>
            <p:nvPr/>
          </p:nvSpPr>
          <p:spPr>
            <a:xfrm>
              <a:off x="-3743683" y="5066575"/>
              <a:ext cx="44663" cy="45293"/>
            </a:xfrm>
            <a:custGeom>
              <a:rect b="b" l="l" r="r" t="t"/>
              <a:pathLst>
                <a:path extrusionOk="0" h="1294" w="1276">
                  <a:moveTo>
                    <a:pt x="628" y="0"/>
                  </a:moveTo>
                  <a:cubicBezTo>
                    <a:pt x="286" y="0"/>
                    <a:pt x="1" y="286"/>
                    <a:pt x="1" y="647"/>
                  </a:cubicBezTo>
                  <a:cubicBezTo>
                    <a:pt x="1" y="989"/>
                    <a:pt x="286" y="1294"/>
                    <a:pt x="628" y="1294"/>
                  </a:cubicBezTo>
                  <a:cubicBezTo>
                    <a:pt x="990" y="1294"/>
                    <a:pt x="1275" y="989"/>
                    <a:pt x="1275" y="647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4"/>
            <p:cNvSpPr/>
            <p:nvPr/>
          </p:nvSpPr>
          <p:spPr>
            <a:xfrm>
              <a:off x="-3766295" y="494739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1"/>
                  </a:moveTo>
                  <a:cubicBezTo>
                    <a:pt x="57" y="1"/>
                    <a:pt x="0" y="58"/>
                    <a:pt x="0" y="134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34"/>
                  </a:cubicBezTo>
                  <a:cubicBezTo>
                    <a:pt x="228" y="58"/>
                    <a:pt x="171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4"/>
            <p:cNvSpPr/>
            <p:nvPr/>
          </p:nvSpPr>
          <p:spPr>
            <a:xfrm>
              <a:off x="-4111840" y="5322898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38" y="0"/>
                    <a:pt x="0" y="38"/>
                    <a:pt x="0" y="95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0" y="153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4"/>
            <p:cNvSpPr/>
            <p:nvPr/>
          </p:nvSpPr>
          <p:spPr>
            <a:xfrm>
              <a:off x="-4239004" y="5283626"/>
              <a:ext cx="31327" cy="31992"/>
            </a:xfrm>
            <a:custGeom>
              <a:rect b="b" l="l" r="r" t="t"/>
              <a:pathLst>
                <a:path extrusionOk="0" h="914" w="895">
                  <a:moveTo>
                    <a:pt x="438" y="0"/>
                  </a:moveTo>
                  <a:cubicBezTo>
                    <a:pt x="190" y="0"/>
                    <a:pt x="0" y="209"/>
                    <a:pt x="0" y="457"/>
                  </a:cubicBezTo>
                  <a:cubicBezTo>
                    <a:pt x="0" y="704"/>
                    <a:pt x="190" y="913"/>
                    <a:pt x="438" y="913"/>
                  </a:cubicBezTo>
                  <a:cubicBezTo>
                    <a:pt x="704" y="913"/>
                    <a:pt x="894" y="704"/>
                    <a:pt x="894" y="457"/>
                  </a:cubicBezTo>
                  <a:cubicBezTo>
                    <a:pt x="894" y="209"/>
                    <a:pt x="704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4"/>
            <p:cNvSpPr/>
            <p:nvPr/>
          </p:nvSpPr>
          <p:spPr>
            <a:xfrm>
              <a:off x="-4263646" y="4414128"/>
              <a:ext cx="45293" cy="45293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4"/>
            <p:cNvSpPr/>
            <p:nvPr/>
          </p:nvSpPr>
          <p:spPr>
            <a:xfrm>
              <a:off x="-4474711" y="4760303"/>
              <a:ext cx="46658" cy="46658"/>
            </a:xfrm>
            <a:custGeom>
              <a:rect b="b" l="l" r="r" t="t"/>
              <a:pathLst>
                <a:path extrusionOk="0" h="1333" w="1333">
                  <a:moveTo>
                    <a:pt x="667" y="1"/>
                  </a:moveTo>
                  <a:cubicBezTo>
                    <a:pt x="305" y="1"/>
                    <a:pt x="1" y="305"/>
                    <a:pt x="1" y="667"/>
                  </a:cubicBezTo>
                  <a:cubicBezTo>
                    <a:pt x="1" y="1028"/>
                    <a:pt x="305" y="1332"/>
                    <a:pt x="667" y="1332"/>
                  </a:cubicBezTo>
                  <a:cubicBezTo>
                    <a:pt x="1028" y="1332"/>
                    <a:pt x="1332" y="1028"/>
                    <a:pt x="1332" y="667"/>
                  </a:cubicBezTo>
                  <a:cubicBezTo>
                    <a:pt x="1332" y="305"/>
                    <a:pt x="102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4"/>
            <p:cNvSpPr/>
            <p:nvPr/>
          </p:nvSpPr>
          <p:spPr>
            <a:xfrm>
              <a:off x="-4493997" y="4996675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4" y="0"/>
                  </a:moveTo>
                  <a:cubicBezTo>
                    <a:pt x="57" y="0"/>
                    <a:pt x="0" y="57"/>
                    <a:pt x="0" y="114"/>
                  </a:cubicBezTo>
                  <a:cubicBezTo>
                    <a:pt x="0" y="190"/>
                    <a:pt x="57" y="228"/>
                    <a:pt x="114" y="228"/>
                  </a:cubicBezTo>
                  <a:cubicBezTo>
                    <a:pt x="190" y="228"/>
                    <a:pt x="248" y="190"/>
                    <a:pt x="248" y="114"/>
                  </a:cubicBezTo>
                  <a:cubicBezTo>
                    <a:pt x="248" y="57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4"/>
            <p:cNvSpPr/>
            <p:nvPr/>
          </p:nvSpPr>
          <p:spPr>
            <a:xfrm>
              <a:off x="-4808249" y="5368157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77" y="1"/>
                    <a:pt x="0" y="77"/>
                    <a:pt x="0" y="191"/>
                  </a:cubicBezTo>
                  <a:cubicBezTo>
                    <a:pt x="0" y="286"/>
                    <a:pt x="77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4"/>
            <p:cNvSpPr/>
            <p:nvPr/>
          </p:nvSpPr>
          <p:spPr>
            <a:xfrm>
              <a:off x="-4867509" y="5240327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38" y="857"/>
                  </a:cubicBezTo>
                  <a:cubicBezTo>
                    <a:pt x="666" y="857"/>
                    <a:pt x="857" y="667"/>
                    <a:pt x="857" y="438"/>
                  </a:cubicBezTo>
                  <a:cubicBezTo>
                    <a:pt x="857" y="191"/>
                    <a:pt x="6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4"/>
            <p:cNvSpPr/>
            <p:nvPr/>
          </p:nvSpPr>
          <p:spPr>
            <a:xfrm>
              <a:off x="-4912102" y="5173088"/>
              <a:ext cx="11341" cy="12041"/>
            </a:xfrm>
            <a:custGeom>
              <a:rect b="b" l="l" r="r" t="t"/>
              <a:pathLst>
                <a:path extrusionOk="0" h="344" w="324">
                  <a:moveTo>
                    <a:pt x="152" y="1"/>
                  </a:moveTo>
                  <a:cubicBezTo>
                    <a:pt x="57" y="1"/>
                    <a:pt x="0" y="77"/>
                    <a:pt x="0" y="172"/>
                  </a:cubicBezTo>
                  <a:cubicBezTo>
                    <a:pt x="0" y="267"/>
                    <a:pt x="57" y="343"/>
                    <a:pt x="152" y="343"/>
                  </a:cubicBezTo>
                  <a:cubicBezTo>
                    <a:pt x="247" y="343"/>
                    <a:pt x="324" y="267"/>
                    <a:pt x="324" y="172"/>
                  </a:cubicBezTo>
                  <a:cubicBezTo>
                    <a:pt x="324" y="77"/>
                    <a:pt x="247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4"/>
            <p:cNvSpPr/>
            <p:nvPr/>
          </p:nvSpPr>
          <p:spPr>
            <a:xfrm>
              <a:off x="-4993343" y="5406099"/>
              <a:ext cx="16696" cy="16696"/>
            </a:xfrm>
            <a:custGeom>
              <a:rect b="b" l="l" r="r" t="t"/>
              <a:pathLst>
                <a:path extrusionOk="0" h="477" w="477">
                  <a:moveTo>
                    <a:pt x="248" y="1"/>
                  </a:moveTo>
                  <a:cubicBezTo>
                    <a:pt x="115" y="1"/>
                    <a:pt x="1" y="115"/>
                    <a:pt x="1" y="248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81" y="476"/>
                    <a:pt x="476" y="362"/>
                    <a:pt x="476" y="248"/>
                  </a:cubicBezTo>
                  <a:cubicBezTo>
                    <a:pt x="476" y="115"/>
                    <a:pt x="381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4"/>
            <p:cNvSpPr/>
            <p:nvPr/>
          </p:nvSpPr>
          <p:spPr>
            <a:xfrm>
              <a:off x="-5041261" y="5119184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3" y="0"/>
                  </a:moveTo>
                  <a:cubicBezTo>
                    <a:pt x="57" y="0"/>
                    <a:pt x="0" y="57"/>
                    <a:pt x="0" y="133"/>
                  </a:cubicBezTo>
                  <a:cubicBezTo>
                    <a:pt x="0" y="209"/>
                    <a:pt x="57" y="285"/>
                    <a:pt x="133" y="285"/>
                  </a:cubicBezTo>
                  <a:cubicBezTo>
                    <a:pt x="209" y="285"/>
                    <a:pt x="285" y="209"/>
                    <a:pt x="285" y="133"/>
                  </a:cubicBezTo>
                  <a:cubicBezTo>
                    <a:pt x="285" y="57"/>
                    <a:pt x="20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4"/>
            <p:cNvSpPr/>
            <p:nvPr/>
          </p:nvSpPr>
          <p:spPr>
            <a:xfrm>
              <a:off x="-5143818" y="5009311"/>
              <a:ext cx="15366" cy="14701"/>
            </a:xfrm>
            <a:custGeom>
              <a:rect b="b" l="l" r="r" t="t"/>
              <a:pathLst>
                <a:path extrusionOk="0" h="420" w="439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38" y="324"/>
                    <a:pt x="438" y="210"/>
                  </a:cubicBezTo>
                  <a:cubicBezTo>
                    <a:pt x="438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4"/>
            <p:cNvSpPr/>
            <p:nvPr/>
          </p:nvSpPr>
          <p:spPr>
            <a:xfrm>
              <a:off x="-5320896" y="5177078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286" y="1"/>
                    <a:pt x="0" y="305"/>
                    <a:pt x="0" y="667"/>
                  </a:cubicBezTo>
                  <a:cubicBezTo>
                    <a:pt x="0" y="1047"/>
                    <a:pt x="286" y="1332"/>
                    <a:pt x="666" y="1332"/>
                  </a:cubicBezTo>
                  <a:cubicBezTo>
                    <a:pt x="1028" y="1332"/>
                    <a:pt x="1332" y="1047"/>
                    <a:pt x="1332" y="667"/>
                  </a:cubicBezTo>
                  <a:cubicBezTo>
                    <a:pt x="1332" y="305"/>
                    <a:pt x="1028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4"/>
            <p:cNvSpPr/>
            <p:nvPr/>
          </p:nvSpPr>
          <p:spPr>
            <a:xfrm>
              <a:off x="-5695738" y="4530617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33" y="1"/>
                  </a:moveTo>
                  <a:cubicBezTo>
                    <a:pt x="248" y="1"/>
                    <a:pt x="1" y="229"/>
                    <a:pt x="1" y="533"/>
                  </a:cubicBezTo>
                  <a:cubicBezTo>
                    <a:pt x="1" y="819"/>
                    <a:pt x="248" y="1047"/>
                    <a:pt x="533" y="1047"/>
                  </a:cubicBezTo>
                  <a:cubicBezTo>
                    <a:pt x="819" y="1047"/>
                    <a:pt x="1047" y="819"/>
                    <a:pt x="1047" y="533"/>
                  </a:cubicBezTo>
                  <a:cubicBezTo>
                    <a:pt x="1047" y="229"/>
                    <a:pt x="819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4"/>
            <p:cNvSpPr/>
            <p:nvPr/>
          </p:nvSpPr>
          <p:spPr>
            <a:xfrm>
              <a:off x="-5968022" y="4982674"/>
              <a:ext cx="39973" cy="39973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66" y="1"/>
                    <a:pt x="0" y="248"/>
                    <a:pt x="0" y="571"/>
                  </a:cubicBezTo>
                  <a:cubicBezTo>
                    <a:pt x="0" y="876"/>
                    <a:pt x="266" y="1142"/>
                    <a:pt x="571" y="1142"/>
                  </a:cubicBezTo>
                  <a:cubicBezTo>
                    <a:pt x="894" y="1142"/>
                    <a:pt x="1141" y="876"/>
                    <a:pt x="1141" y="571"/>
                  </a:cubicBezTo>
                  <a:cubicBezTo>
                    <a:pt x="1141" y="248"/>
                    <a:pt x="89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4"/>
            <p:cNvSpPr/>
            <p:nvPr/>
          </p:nvSpPr>
          <p:spPr>
            <a:xfrm>
              <a:off x="-6099177" y="5182398"/>
              <a:ext cx="19986" cy="20021"/>
            </a:xfrm>
            <a:custGeom>
              <a:rect b="b" l="l" r="r" t="t"/>
              <a:pathLst>
                <a:path extrusionOk="0" h="572" w="571">
                  <a:moveTo>
                    <a:pt x="285" y="1"/>
                  </a:moveTo>
                  <a:cubicBezTo>
                    <a:pt x="133" y="1"/>
                    <a:pt x="0" y="115"/>
                    <a:pt x="0" y="286"/>
                  </a:cubicBezTo>
                  <a:cubicBezTo>
                    <a:pt x="0" y="438"/>
                    <a:pt x="133" y="572"/>
                    <a:pt x="285" y="572"/>
                  </a:cubicBezTo>
                  <a:cubicBezTo>
                    <a:pt x="438" y="572"/>
                    <a:pt x="571" y="438"/>
                    <a:pt x="571" y="286"/>
                  </a:cubicBezTo>
                  <a:cubicBezTo>
                    <a:pt x="571" y="115"/>
                    <a:pt x="438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4"/>
            <p:cNvSpPr/>
            <p:nvPr/>
          </p:nvSpPr>
          <p:spPr>
            <a:xfrm>
              <a:off x="-6287595" y="5382823"/>
              <a:ext cx="13336" cy="13336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76"/>
                    <a:pt x="0" y="190"/>
                  </a:cubicBezTo>
                  <a:cubicBezTo>
                    <a:pt x="0" y="305"/>
                    <a:pt x="95" y="381"/>
                    <a:pt x="190" y="381"/>
                  </a:cubicBezTo>
                  <a:cubicBezTo>
                    <a:pt x="304" y="381"/>
                    <a:pt x="381" y="305"/>
                    <a:pt x="381" y="190"/>
                  </a:cubicBezTo>
                  <a:cubicBezTo>
                    <a:pt x="381" y="76"/>
                    <a:pt x="30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4"/>
            <p:cNvSpPr/>
            <p:nvPr/>
          </p:nvSpPr>
          <p:spPr>
            <a:xfrm>
              <a:off x="-6298936" y="5216386"/>
              <a:ext cx="28002" cy="28632"/>
            </a:xfrm>
            <a:custGeom>
              <a:rect b="b" l="l" r="r" t="t"/>
              <a:pathLst>
                <a:path extrusionOk="0" h="818" w="800">
                  <a:moveTo>
                    <a:pt x="400" y="0"/>
                  </a:moveTo>
                  <a:cubicBezTo>
                    <a:pt x="191" y="0"/>
                    <a:pt x="1" y="190"/>
                    <a:pt x="1" y="399"/>
                  </a:cubicBezTo>
                  <a:cubicBezTo>
                    <a:pt x="1" y="628"/>
                    <a:pt x="191" y="818"/>
                    <a:pt x="400" y="818"/>
                  </a:cubicBezTo>
                  <a:cubicBezTo>
                    <a:pt x="628" y="818"/>
                    <a:pt x="800" y="628"/>
                    <a:pt x="800" y="399"/>
                  </a:cubicBezTo>
                  <a:cubicBezTo>
                    <a:pt x="800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4"/>
            <p:cNvSpPr/>
            <p:nvPr/>
          </p:nvSpPr>
          <p:spPr>
            <a:xfrm>
              <a:off x="-6756314" y="4453401"/>
              <a:ext cx="16661" cy="16661"/>
            </a:xfrm>
            <a:custGeom>
              <a:rect b="b" l="l" r="r" t="t"/>
              <a:pathLst>
                <a:path extrusionOk="0" h="476" w="476">
                  <a:moveTo>
                    <a:pt x="229" y="0"/>
                  </a:moveTo>
                  <a:cubicBezTo>
                    <a:pt x="96" y="0"/>
                    <a:pt x="0" y="95"/>
                    <a:pt x="0" y="228"/>
                  </a:cubicBezTo>
                  <a:cubicBezTo>
                    <a:pt x="0" y="362"/>
                    <a:pt x="96" y="476"/>
                    <a:pt x="229" y="476"/>
                  </a:cubicBezTo>
                  <a:cubicBezTo>
                    <a:pt x="362" y="476"/>
                    <a:pt x="476" y="362"/>
                    <a:pt x="476" y="228"/>
                  </a:cubicBezTo>
                  <a:cubicBezTo>
                    <a:pt x="476" y="95"/>
                    <a:pt x="362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4"/>
            <p:cNvSpPr/>
            <p:nvPr/>
          </p:nvSpPr>
          <p:spPr>
            <a:xfrm>
              <a:off x="-7195070" y="5247678"/>
              <a:ext cx="46658" cy="46623"/>
            </a:xfrm>
            <a:custGeom>
              <a:rect b="b" l="l" r="r" t="t"/>
              <a:pathLst>
                <a:path extrusionOk="0" h="1332" w="1333">
                  <a:moveTo>
                    <a:pt x="666" y="0"/>
                  </a:moveTo>
                  <a:cubicBezTo>
                    <a:pt x="286" y="0"/>
                    <a:pt x="1" y="304"/>
                    <a:pt x="1" y="666"/>
                  </a:cubicBezTo>
                  <a:cubicBezTo>
                    <a:pt x="1" y="1046"/>
                    <a:pt x="286" y="1331"/>
                    <a:pt x="666" y="1331"/>
                  </a:cubicBezTo>
                  <a:cubicBezTo>
                    <a:pt x="1028" y="1331"/>
                    <a:pt x="1332" y="1046"/>
                    <a:pt x="1332" y="666"/>
                  </a:cubicBezTo>
                  <a:cubicBezTo>
                    <a:pt x="1332" y="304"/>
                    <a:pt x="1028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4"/>
            <p:cNvSpPr/>
            <p:nvPr/>
          </p:nvSpPr>
          <p:spPr>
            <a:xfrm>
              <a:off x="-7327554" y="4836889"/>
              <a:ext cx="43298" cy="43298"/>
            </a:xfrm>
            <a:custGeom>
              <a:rect b="b" l="l" r="r" t="t"/>
              <a:pathLst>
                <a:path extrusionOk="0" h="1237" w="1237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51"/>
                    <a:pt x="286" y="1237"/>
                    <a:pt x="628" y="1237"/>
                  </a:cubicBezTo>
                  <a:cubicBezTo>
                    <a:pt x="952" y="1237"/>
                    <a:pt x="1237" y="951"/>
                    <a:pt x="1237" y="628"/>
                  </a:cubicBezTo>
                  <a:cubicBezTo>
                    <a:pt x="1237" y="286"/>
                    <a:pt x="952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4"/>
            <p:cNvSpPr/>
            <p:nvPr/>
          </p:nvSpPr>
          <p:spPr>
            <a:xfrm>
              <a:off x="-7346176" y="4820893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1"/>
                  </a:moveTo>
                  <a:cubicBezTo>
                    <a:pt x="228" y="1"/>
                    <a:pt x="0" y="210"/>
                    <a:pt x="0" y="476"/>
                  </a:cubicBezTo>
                  <a:cubicBezTo>
                    <a:pt x="0" y="743"/>
                    <a:pt x="228" y="952"/>
                    <a:pt x="476" y="952"/>
                  </a:cubicBezTo>
                  <a:cubicBezTo>
                    <a:pt x="742" y="952"/>
                    <a:pt x="951" y="743"/>
                    <a:pt x="951" y="476"/>
                  </a:cubicBezTo>
                  <a:cubicBezTo>
                    <a:pt x="951" y="210"/>
                    <a:pt x="74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4"/>
            <p:cNvSpPr/>
            <p:nvPr/>
          </p:nvSpPr>
          <p:spPr>
            <a:xfrm>
              <a:off x="-7671769" y="5012636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24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514"/>
                    <a:pt x="134" y="666"/>
                    <a:pt x="324" y="666"/>
                  </a:cubicBezTo>
                  <a:cubicBezTo>
                    <a:pt x="514" y="666"/>
                    <a:pt x="667" y="514"/>
                    <a:pt x="667" y="324"/>
                  </a:cubicBezTo>
                  <a:cubicBezTo>
                    <a:pt x="667" y="153"/>
                    <a:pt x="514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4"/>
            <p:cNvSpPr/>
            <p:nvPr/>
          </p:nvSpPr>
          <p:spPr>
            <a:xfrm>
              <a:off x="-7793578" y="5197064"/>
              <a:ext cx="26637" cy="26672"/>
            </a:xfrm>
            <a:custGeom>
              <a:rect b="b" l="l" r="r" t="t"/>
              <a:pathLst>
                <a:path extrusionOk="0" h="762" w="761">
                  <a:moveTo>
                    <a:pt x="380" y="0"/>
                  </a:moveTo>
                  <a:cubicBezTo>
                    <a:pt x="171" y="0"/>
                    <a:pt x="0" y="172"/>
                    <a:pt x="0" y="381"/>
                  </a:cubicBezTo>
                  <a:cubicBezTo>
                    <a:pt x="0" y="590"/>
                    <a:pt x="171" y="761"/>
                    <a:pt x="380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2"/>
                    <a:pt x="590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4"/>
            <p:cNvSpPr/>
            <p:nvPr/>
          </p:nvSpPr>
          <p:spPr>
            <a:xfrm>
              <a:off x="-7947379" y="4889462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0" y="1"/>
                  </a:moveTo>
                  <a:cubicBezTo>
                    <a:pt x="76" y="1"/>
                    <a:pt x="0" y="77"/>
                    <a:pt x="0" y="191"/>
                  </a:cubicBezTo>
                  <a:cubicBezTo>
                    <a:pt x="0" y="286"/>
                    <a:pt x="76" y="381"/>
                    <a:pt x="190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4"/>
            <p:cNvSpPr/>
            <p:nvPr/>
          </p:nvSpPr>
          <p:spPr>
            <a:xfrm>
              <a:off x="-8243010" y="4866851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47"/>
                  </a:cubicBezTo>
                  <a:cubicBezTo>
                    <a:pt x="476" y="114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4"/>
            <p:cNvSpPr/>
            <p:nvPr/>
          </p:nvSpPr>
          <p:spPr>
            <a:xfrm>
              <a:off x="-8341542" y="5333539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1"/>
                  </a:moveTo>
                  <a:cubicBezTo>
                    <a:pt x="210" y="1"/>
                    <a:pt x="1" y="210"/>
                    <a:pt x="1" y="457"/>
                  </a:cubicBezTo>
                  <a:cubicBezTo>
                    <a:pt x="1" y="704"/>
                    <a:pt x="210" y="914"/>
                    <a:pt x="457" y="914"/>
                  </a:cubicBezTo>
                  <a:cubicBezTo>
                    <a:pt x="705" y="914"/>
                    <a:pt x="914" y="704"/>
                    <a:pt x="914" y="457"/>
                  </a:cubicBezTo>
                  <a:cubicBezTo>
                    <a:pt x="914" y="210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4"/>
            <p:cNvSpPr/>
            <p:nvPr/>
          </p:nvSpPr>
          <p:spPr>
            <a:xfrm>
              <a:off x="-8350187" y="5125834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67" y="0"/>
                    <a:pt x="1" y="267"/>
                    <a:pt x="1" y="590"/>
                  </a:cubicBezTo>
                  <a:cubicBezTo>
                    <a:pt x="1" y="913"/>
                    <a:pt x="267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67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5" name="Google Shape;1925;p24"/>
          <p:cNvSpPr txBox="1"/>
          <p:nvPr>
            <p:ph type="title"/>
          </p:nvPr>
        </p:nvSpPr>
        <p:spPr>
          <a:xfrm>
            <a:off x="1121250" y="547186"/>
            <a:ext cx="3053400" cy="8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  <p:sp>
        <p:nvSpPr>
          <p:cNvPr id="1926" name="Google Shape;1926;p24"/>
          <p:cNvSpPr txBox="1"/>
          <p:nvPr>
            <p:ph idx="1" type="subTitle"/>
          </p:nvPr>
        </p:nvSpPr>
        <p:spPr>
          <a:xfrm>
            <a:off x="1159650" y="1498350"/>
            <a:ext cx="29766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927" name="Google Shape;1927;p24"/>
          <p:cNvSpPr txBox="1"/>
          <p:nvPr/>
        </p:nvSpPr>
        <p:spPr>
          <a:xfrm>
            <a:off x="965550" y="3893525"/>
            <a:ext cx="32886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rPr>
              <a:t> </a:t>
            </a:r>
            <a:endParaRPr sz="1200">
              <a:solidFill>
                <a:schemeClr val="lt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1928" name="Google Shape;1928;p24"/>
          <p:cNvSpPr txBox="1"/>
          <p:nvPr>
            <p:ph idx="2" type="subTitle"/>
          </p:nvPr>
        </p:nvSpPr>
        <p:spPr>
          <a:xfrm>
            <a:off x="1076250" y="2415036"/>
            <a:ext cx="3143400" cy="8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1"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5"/>
          <p:cNvSpPr/>
          <p:nvPr/>
        </p:nvSpPr>
        <p:spPr>
          <a:xfrm>
            <a:off x="0" y="3825549"/>
            <a:ext cx="9144000" cy="1317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1" name="Google Shape;1931;p25"/>
          <p:cNvGrpSpPr/>
          <p:nvPr/>
        </p:nvGrpSpPr>
        <p:grpSpPr>
          <a:xfrm>
            <a:off x="-177" y="3825560"/>
            <a:ext cx="9144174" cy="2814801"/>
            <a:chOff x="-8440739" y="3481347"/>
            <a:chExt cx="8307598" cy="2557283"/>
          </a:xfrm>
        </p:grpSpPr>
        <p:sp>
          <p:nvSpPr>
            <p:cNvPr id="1932" name="Google Shape;1932;p25"/>
            <p:cNvSpPr/>
            <p:nvPr/>
          </p:nvSpPr>
          <p:spPr>
            <a:xfrm>
              <a:off x="-8440739" y="3718384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5"/>
            <p:cNvSpPr/>
            <p:nvPr/>
          </p:nvSpPr>
          <p:spPr>
            <a:xfrm>
              <a:off x="-8309585" y="3974042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5"/>
            <p:cNvSpPr/>
            <p:nvPr/>
          </p:nvSpPr>
          <p:spPr>
            <a:xfrm>
              <a:off x="-8306259" y="3710403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5"/>
            <p:cNvSpPr/>
            <p:nvPr/>
          </p:nvSpPr>
          <p:spPr>
            <a:xfrm>
              <a:off x="-8021969" y="3597205"/>
              <a:ext cx="25342" cy="24677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-7840866" y="3884821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-7529939" y="3726364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-7511318" y="3968057"/>
              <a:ext cx="24677" cy="25307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-7322899" y="4028611"/>
              <a:ext cx="3360" cy="3395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-7216351" y="3678446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-7192410" y="3675086"/>
              <a:ext cx="4690" cy="4725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-7091218" y="3784959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-7083202" y="3725699"/>
              <a:ext cx="21982" cy="22017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-6756314" y="34906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-6533278" y="368975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-6470028" y="4093891"/>
              <a:ext cx="31327" cy="31292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-6241007" y="3535951"/>
              <a:ext cx="14036" cy="13371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-6001975" y="4065259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-5809566" y="3842223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-5756992" y="410719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-5457371" y="3751671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-5173781" y="403263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-5094535" y="4083880"/>
              <a:ext cx="18026" cy="18026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-4987357" y="3953391"/>
              <a:ext cx="24677" cy="24677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-4819555" y="3876175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5"/>
            <p:cNvSpPr/>
            <p:nvPr/>
          </p:nvSpPr>
          <p:spPr>
            <a:xfrm>
              <a:off x="-4674435" y="3482677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5"/>
            <p:cNvSpPr/>
            <p:nvPr/>
          </p:nvSpPr>
          <p:spPr>
            <a:xfrm>
              <a:off x="-4661764" y="410852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5"/>
            <p:cNvSpPr/>
            <p:nvPr/>
          </p:nvSpPr>
          <p:spPr>
            <a:xfrm>
              <a:off x="-4634497" y="3591885"/>
              <a:ext cx="18026" cy="18656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-4357522" y="3913453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-4085868" y="3685761"/>
              <a:ext cx="29962" cy="29997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-4047260" y="3788949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-3814914" y="3541271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-3747674" y="3549952"/>
              <a:ext cx="22017" cy="21982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-3740358" y="4121823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-3601188" y="3890141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-3561915" y="3758322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-3355541" y="3507984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-3326909" y="3581909"/>
              <a:ext cx="20021" cy="19986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-3284941" y="363913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-3233697" y="3481347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-3197749" y="3675751"/>
              <a:ext cx="6720" cy="6720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-3133170" y="374701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-3035968" y="3613201"/>
              <a:ext cx="29997" cy="29962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-2779645" y="4051923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-2600537" y="374768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-2500010" y="3627832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-2370185" y="3498673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-2372846" y="3599200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-2059923" y="4114507"/>
              <a:ext cx="12006" cy="11376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-1787639" y="3564583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-1696422" y="38408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-1676436" y="3858184"/>
              <a:ext cx="21352" cy="2135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-1452735" y="3737670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-1374854" y="3611836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-1263651" y="3825561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-1068582" y="3837567"/>
              <a:ext cx="12006" cy="11341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-1013978" y="3515299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-1013313" y="3648484"/>
              <a:ext cx="26672" cy="26637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-689085" y="3704383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-424116" y="4028611"/>
              <a:ext cx="4690" cy="5390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-292297" y="3934104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-168458" y="3947405"/>
              <a:ext cx="11341" cy="11341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-8440739" y="5921441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0"/>
                  </a:moveTo>
                  <a:cubicBezTo>
                    <a:pt x="20" y="0"/>
                    <a:pt x="1" y="19"/>
                    <a:pt x="1" y="76"/>
                  </a:cubicBezTo>
                  <a:cubicBezTo>
                    <a:pt x="1" y="114"/>
                    <a:pt x="20" y="133"/>
                    <a:pt x="58" y="133"/>
                  </a:cubicBezTo>
                  <a:cubicBezTo>
                    <a:pt x="96" y="133"/>
                    <a:pt x="134" y="114"/>
                    <a:pt x="134" y="76"/>
                  </a:cubicBezTo>
                  <a:cubicBezTo>
                    <a:pt x="134" y="19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-8306259" y="5914091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1"/>
                  </a:moveTo>
                  <a:cubicBezTo>
                    <a:pt x="210" y="1"/>
                    <a:pt x="1" y="210"/>
                    <a:pt x="1" y="476"/>
                  </a:cubicBezTo>
                  <a:cubicBezTo>
                    <a:pt x="1" y="724"/>
                    <a:pt x="210" y="952"/>
                    <a:pt x="476" y="952"/>
                  </a:cubicBezTo>
                  <a:cubicBezTo>
                    <a:pt x="743" y="952"/>
                    <a:pt x="952" y="724"/>
                    <a:pt x="952" y="476"/>
                  </a:cubicBezTo>
                  <a:cubicBezTo>
                    <a:pt x="952" y="210"/>
                    <a:pt x="743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-8021969" y="5799597"/>
              <a:ext cx="25342" cy="25342"/>
            </a:xfrm>
            <a:custGeom>
              <a:rect b="b" l="l" r="r" t="t"/>
              <a:pathLst>
                <a:path extrusionOk="0" h="724" w="724">
                  <a:moveTo>
                    <a:pt x="362" y="0"/>
                  </a:moveTo>
                  <a:cubicBezTo>
                    <a:pt x="172" y="0"/>
                    <a:pt x="1" y="171"/>
                    <a:pt x="1" y="362"/>
                  </a:cubicBezTo>
                  <a:cubicBezTo>
                    <a:pt x="1" y="552"/>
                    <a:pt x="172" y="723"/>
                    <a:pt x="362" y="723"/>
                  </a:cubicBezTo>
                  <a:cubicBezTo>
                    <a:pt x="571" y="723"/>
                    <a:pt x="724" y="552"/>
                    <a:pt x="724" y="362"/>
                  </a:cubicBezTo>
                  <a:cubicBezTo>
                    <a:pt x="724" y="171"/>
                    <a:pt x="57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-7529939" y="5930752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0"/>
                  </a:moveTo>
                  <a:cubicBezTo>
                    <a:pt x="152" y="0"/>
                    <a:pt x="0" y="133"/>
                    <a:pt x="0" y="324"/>
                  </a:cubicBezTo>
                  <a:cubicBezTo>
                    <a:pt x="0" y="514"/>
                    <a:pt x="152" y="666"/>
                    <a:pt x="343" y="666"/>
                  </a:cubicBezTo>
                  <a:cubicBezTo>
                    <a:pt x="514" y="666"/>
                    <a:pt x="666" y="514"/>
                    <a:pt x="666" y="324"/>
                  </a:cubicBezTo>
                  <a:cubicBezTo>
                    <a:pt x="666" y="133"/>
                    <a:pt x="51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-7216351" y="5882133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-7192410" y="5878143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20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-7091218" y="5988016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6"/>
                  </a:cubicBezTo>
                  <a:cubicBezTo>
                    <a:pt x="53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-7083202" y="5929422"/>
              <a:ext cx="21982" cy="21982"/>
            </a:xfrm>
            <a:custGeom>
              <a:rect b="b" l="l" r="r" t="t"/>
              <a:pathLst>
                <a:path extrusionOk="0" h="628" w="628">
                  <a:moveTo>
                    <a:pt x="324" y="0"/>
                  </a:moveTo>
                  <a:cubicBezTo>
                    <a:pt x="152" y="0"/>
                    <a:pt x="0" y="152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-6756314" y="5693050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1"/>
                  </a:moveTo>
                  <a:cubicBezTo>
                    <a:pt x="191" y="1"/>
                    <a:pt x="0" y="191"/>
                    <a:pt x="0" y="438"/>
                  </a:cubicBezTo>
                  <a:cubicBezTo>
                    <a:pt x="0" y="667"/>
                    <a:pt x="191" y="857"/>
                    <a:pt x="419" y="857"/>
                  </a:cubicBezTo>
                  <a:cubicBezTo>
                    <a:pt x="647" y="857"/>
                    <a:pt x="837" y="667"/>
                    <a:pt x="837" y="438"/>
                  </a:cubicBezTo>
                  <a:cubicBezTo>
                    <a:pt x="837" y="191"/>
                    <a:pt x="647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-6533278" y="5892809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0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0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-6241007" y="5739008"/>
              <a:ext cx="14036" cy="13336"/>
            </a:xfrm>
            <a:custGeom>
              <a:rect b="b" l="l" r="r" t="t"/>
              <a:pathLst>
                <a:path extrusionOk="0" h="381" w="401">
                  <a:moveTo>
                    <a:pt x="210" y="0"/>
                  </a:moveTo>
                  <a:cubicBezTo>
                    <a:pt x="96" y="0"/>
                    <a:pt x="1" y="7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76"/>
                    <a:pt x="305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-5457371" y="5955394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33"/>
                    <a:pt x="57" y="133"/>
                  </a:cubicBezTo>
                  <a:cubicBezTo>
                    <a:pt x="114" y="13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-4674435" y="5685734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34"/>
                    <a:pt x="1" y="305"/>
                  </a:cubicBezTo>
                  <a:cubicBezTo>
                    <a:pt x="1" y="476"/>
                    <a:pt x="134" y="628"/>
                    <a:pt x="305" y="628"/>
                  </a:cubicBezTo>
                  <a:cubicBezTo>
                    <a:pt x="476" y="628"/>
                    <a:pt x="628" y="476"/>
                    <a:pt x="628" y="305"/>
                  </a:cubicBezTo>
                  <a:cubicBezTo>
                    <a:pt x="628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-4634497" y="5794942"/>
              <a:ext cx="18026" cy="17991"/>
            </a:xfrm>
            <a:custGeom>
              <a:rect b="b" l="l" r="r" t="t"/>
              <a:pathLst>
                <a:path extrusionOk="0" h="514" w="515">
                  <a:moveTo>
                    <a:pt x="267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4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-4085868" y="5888819"/>
              <a:ext cx="29962" cy="29962"/>
            </a:xfrm>
            <a:custGeom>
              <a:rect b="b" l="l" r="r" t="t"/>
              <a:pathLst>
                <a:path extrusionOk="0" h="856" w="856">
                  <a:moveTo>
                    <a:pt x="418" y="0"/>
                  </a:moveTo>
                  <a:cubicBezTo>
                    <a:pt x="190" y="0"/>
                    <a:pt x="0" y="190"/>
                    <a:pt x="0" y="41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18"/>
                  </a:cubicBezTo>
                  <a:cubicBezTo>
                    <a:pt x="856" y="190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-4047260" y="5992671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-3814914" y="574499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-3747674" y="5753639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24" y="1"/>
                  </a:moveTo>
                  <a:cubicBezTo>
                    <a:pt x="153" y="1"/>
                    <a:pt x="1" y="153"/>
                    <a:pt x="1" y="324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-3561915" y="596204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33"/>
                    <a:pt x="77" y="133"/>
                  </a:cubicBezTo>
                  <a:cubicBezTo>
                    <a:pt x="115" y="133"/>
                    <a:pt x="153" y="114"/>
                    <a:pt x="153" y="76"/>
                  </a:cubicBezTo>
                  <a:cubicBezTo>
                    <a:pt x="153" y="38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-3355541" y="5711706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-3326909" y="5784931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15" y="1"/>
                    <a:pt x="1" y="115"/>
                    <a:pt x="1" y="286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6"/>
                  </a:cubicBezTo>
                  <a:cubicBezTo>
                    <a:pt x="571" y="115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-3284941" y="5842195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-3233697" y="5683739"/>
              <a:ext cx="10046" cy="10676"/>
            </a:xfrm>
            <a:custGeom>
              <a:rect b="b" l="l" r="r" t="t"/>
              <a:pathLst>
                <a:path extrusionOk="0" h="305" w="287">
                  <a:moveTo>
                    <a:pt x="134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305"/>
                    <a:pt x="134" y="305"/>
                  </a:cubicBezTo>
                  <a:cubicBezTo>
                    <a:pt x="210" y="305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-3197749" y="5879473"/>
              <a:ext cx="6720" cy="6685"/>
            </a:xfrm>
            <a:custGeom>
              <a:rect b="b" l="l" r="r" t="t"/>
              <a:pathLst>
                <a:path extrusionOk="0" h="191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-3133170" y="5949373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53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286"/>
                    <a:pt x="153" y="286"/>
                  </a:cubicBezTo>
                  <a:cubicBezTo>
                    <a:pt x="229" y="286"/>
                    <a:pt x="286" y="229"/>
                    <a:pt x="286" y="153"/>
                  </a:cubicBezTo>
                  <a:cubicBezTo>
                    <a:pt x="286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-3035968" y="5817554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19"/>
                  </a:cubicBezTo>
                  <a:cubicBezTo>
                    <a:pt x="1" y="648"/>
                    <a:pt x="191" y="857"/>
                    <a:pt x="438" y="857"/>
                  </a:cubicBezTo>
                  <a:cubicBezTo>
                    <a:pt x="667" y="857"/>
                    <a:pt x="857" y="648"/>
                    <a:pt x="857" y="419"/>
                  </a:cubicBezTo>
                  <a:cubicBezTo>
                    <a:pt x="857" y="191"/>
                    <a:pt x="667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-2600537" y="5950038"/>
              <a:ext cx="26672" cy="27337"/>
            </a:xfrm>
            <a:custGeom>
              <a:rect b="b" l="l" r="r" t="t"/>
              <a:pathLst>
                <a:path extrusionOk="0" h="781" w="762">
                  <a:moveTo>
                    <a:pt x="381" y="1"/>
                  </a:moveTo>
                  <a:cubicBezTo>
                    <a:pt x="172" y="1"/>
                    <a:pt x="1" y="172"/>
                    <a:pt x="1" y="400"/>
                  </a:cubicBezTo>
                  <a:cubicBezTo>
                    <a:pt x="1" y="610"/>
                    <a:pt x="172" y="781"/>
                    <a:pt x="381" y="781"/>
                  </a:cubicBezTo>
                  <a:cubicBezTo>
                    <a:pt x="590" y="781"/>
                    <a:pt x="761" y="610"/>
                    <a:pt x="761" y="400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-2500010" y="5830225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05"/>
                    <a:pt x="96" y="381"/>
                    <a:pt x="191" y="381"/>
                  </a:cubicBezTo>
                  <a:cubicBezTo>
                    <a:pt x="305" y="381"/>
                    <a:pt x="381" y="305"/>
                    <a:pt x="381" y="190"/>
                  </a:cubicBezTo>
                  <a:cubicBezTo>
                    <a:pt x="381" y="95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-2370185" y="5701730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7"/>
                    <a:pt x="1" y="114"/>
                  </a:cubicBezTo>
                  <a:cubicBezTo>
                    <a:pt x="1" y="171"/>
                    <a:pt x="58" y="228"/>
                    <a:pt x="115" y="228"/>
                  </a:cubicBezTo>
                  <a:cubicBezTo>
                    <a:pt x="191" y="228"/>
                    <a:pt x="248" y="171"/>
                    <a:pt x="248" y="114"/>
                  </a:cubicBezTo>
                  <a:cubicBezTo>
                    <a:pt x="248" y="57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-2372846" y="5802258"/>
              <a:ext cx="18691" cy="18656"/>
            </a:xfrm>
            <a:custGeom>
              <a:rect b="b" l="l" r="r" t="t"/>
              <a:pathLst>
                <a:path extrusionOk="0" h="533" w="534">
                  <a:moveTo>
                    <a:pt x="267" y="0"/>
                  </a:moveTo>
                  <a:cubicBezTo>
                    <a:pt x="134" y="0"/>
                    <a:pt x="1" y="114"/>
                    <a:pt x="1" y="267"/>
                  </a:cubicBezTo>
                  <a:cubicBezTo>
                    <a:pt x="1" y="400"/>
                    <a:pt x="134" y="533"/>
                    <a:pt x="267" y="533"/>
                  </a:cubicBezTo>
                  <a:cubicBezTo>
                    <a:pt x="419" y="533"/>
                    <a:pt x="533" y="400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-1787639" y="5768305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0"/>
                  </a:moveTo>
                  <a:cubicBezTo>
                    <a:pt x="210" y="0"/>
                    <a:pt x="1" y="190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0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-1452735" y="5941393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-1374854" y="5814894"/>
              <a:ext cx="18691" cy="18026"/>
            </a:xfrm>
            <a:custGeom>
              <a:rect b="b" l="l" r="r" t="t"/>
              <a:pathLst>
                <a:path extrusionOk="0" h="515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19" y="51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-1263651" y="6028619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0"/>
                  </a:moveTo>
                  <a:cubicBezTo>
                    <a:pt x="57" y="0"/>
                    <a:pt x="0" y="5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57"/>
                    <a:pt x="21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-1013978" y="5719022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6"/>
                    <a:pt x="133" y="628"/>
                    <a:pt x="305" y="628"/>
                  </a:cubicBezTo>
                  <a:cubicBezTo>
                    <a:pt x="476" y="628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-1013313" y="585217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1" y="1"/>
                    <a:pt x="0" y="172"/>
                    <a:pt x="0" y="381"/>
                  </a:cubicBezTo>
                  <a:cubicBezTo>
                    <a:pt x="0" y="591"/>
                    <a:pt x="171" y="762"/>
                    <a:pt x="381" y="762"/>
                  </a:cubicBezTo>
                  <a:cubicBezTo>
                    <a:pt x="590" y="762"/>
                    <a:pt x="761" y="591"/>
                    <a:pt x="761" y="381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-689085" y="5906775"/>
              <a:ext cx="13336" cy="14036"/>
            </a:xfrm>
            <a:custGeom>
              <a:rect b="b" l="l" r="r" t="t"/>
              <a:pathLst>
                <a:path extrusionOk="0" h="401" w="381">
                  <a:moveTo>
                    <a:pt x="191" y="1"/>
                  </a:moveTo>
                  <a:cubicBezTo>
                    <a:pt x="95" y="1"/>
                    <a:pt x="0" y="96"/>
                    <a:pt x="0" y="210"/>
                  </a:cubicBezTo>
                  <a:cubicBezTo>
                    <a:pt x="0" y="305"/>
                    <a:pt x="95" y="400"/>
                    <a:pt x="191" y="400"/>
                  </a:cubicBezTo>
                  <a:cubicBezTo>
                    <a:pt x="305" y="400"/>
                    <a:pt x="381" y="305"/>
                    <a:pt x="381" y="210"/>
                  </a:cubicBezTo>
                  <a:cubicBezTo>
                    <a:pt x="381" y="96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-179764" y="4407443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-480050" y="5276940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34" y="1"/>
                    <a:pt x="1" y="134"/>
                    <a:pt x="1" y="286"/>
                  </a:cubicBezTo>
                  <a:cubicBezTo>
                    <a:pt x="1" y="457"/>
                    <a:pt x="134" y="572"/>
                    <a:pt x="286" y="572"/>
                  </a:cubicBezTo>
                  <a:cubicBezTo>
                    <a:pt x="438" y="572"/>
                    <a:pt x="572" y="457"/>
                    <a:pt x="572" y="286"/>
                  </a:cubicBezTo>
                  <a:cubicBezTo>
                    <a:pt x="572" y="134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-880164" y="4466702"/>
              <a:ext cx="44628" cy="44663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8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89" y="1275"/>
                    <a:pt x="1275" y="990"/>
                    <a:pt x="1275" y="628"/>
                  </a:cubicBezTo>
                  <a:cubicBezTo>
                    <a:pt x="1275" y="286"/>
                    <a:pt x="98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-1157139" y="4808922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48" y="0"/>
                    <a:pt x="1" y="248"/>
                    <a:pt x="1" y="590"/>
                  </a:cubicBezTo>
                  <a:cubicBezTo>
                    <a:pt x="1" y="913"/>
                    <a:pt x="248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48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-1252345" y="4406778"/>
              <a:ext cx="48653" cy="47988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-1649134" y="4986664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38" y="1"/>
                    <a:pt x="0" y="39"/>
                    <a:pt x="0" y="96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1" y="153"/>
                    <a:pt x="191" y="96"/>
                  </a:cubicBezTo>
                  <a:cubicBezTo>
                    <a:pt x="191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-2087890" y="4563239"/>
              <a:ext cx="14701" cy="14701"/>
            </a:xfrm>
            <a:custGeom>
              <a:rect b="b" l="l" r="r" t="t"/>
              <a:pathLst>
                <a:path extrusionOk="0" h="420" w="420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-2219710" y="4476013"/>
              <a:ext cx="28667" cy="28002"/>
            </a:xfrm>
            <a:custGeom>
              <a:rect b="b" l="l" r="r" t="t"/>
              <a:pathLst>
                <a:path extrusionOk="0" h="800" w="819">
                  <a:moveTo>
                    <a:pt x="419" y="1"/>
                  </a:moveTo>
                  <a:cubicBezTo>
                    <a:pt x="191" y="1"/>
                    <a:pt x="0" y="172"/>
                    <a:pt x="0" y="400"/>
                  </a:cubicBezTo>
                  <a:cubicBezTo>
                    <a:pt x="0" y="610"/>
                    <a:pt x="191" y="800"/>
                    <a:pt x="419" y="800"/>
                  </a:cubicBezTo>
                  <a:cubicBezTo>
                    <a:pt x="628" y="800"/>
                    <a:pt x="818" y="610"/>
                    <a:pt x="818" y="400"/>
                  </a:cubicBezTo>
                  <a:cubicBezTo>
                    <a:pt x="818" y="172"/>
                    <a:pt x="62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-2388142" y="4663766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14" y="1"/>
                  </a:moveTo>
                  <a:cubicBezTo>
                    <a:pt x="228" y="1"/>
                    <a:pt x="0" y="229"/>
                    <a:pt x="0" y="533"/>
                  </a:cubicBezTo>
                  <a:cubicBezTo>
                    <a:pt x="0" y="819"/>
                    <a:pt x="228" y="1047"/>
                    <a:pt x="514" y="1047"/>
                  </a:cubicBezTo>
                  <a:cubicBezTo>
                    <a:pt x="799" y="1047"/>
                    <a:pt x="1046" y="819"/>
                    <a:pt x="1046" y="533"/>
                  </a:cubicBezTo>
                  <a:cubicBezTo>
                    <a:pt x="1046" y="229"/>
                    <a:pt x="79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-2609182" y="4810917"/>
              <a:ext cx="8681" cy="8681"/>
            </a:xfrm>
            <a:custGeom>
              <a:rect b="b" l="l" r="r" t="t"/>
              <a:pathLst>
                <a:path extrusionOk="0" h="248" w="248">
                  <a:moveTo>
                    <a:pt x="133" y="0"/>
                  </a:moveTo>
                  <a:cubicBezTo>
                    <a:pt x="57" y="0"/>
                    <a:pt x="0" y="57"/>
                    <a:pt x="0" y="134"/>
                  </a:cubicBezTo>
                  <a:cubicBezTo>
                    <a:pt x="0" y="191"/>
                    <a:pt x="57" y="248"/>
                    <a:pt x="133" y="248"/>
                  </a:cubicBezTo>
                  <a:cubicBezTo>
                    <a:pt x="190" y="248"/>
                    <a:pt x="248" y="191"/>
                    <a:pt x="248" y="134"/>
                  </a:cubicBezTo>
                  <a:cubicBezTo>
                    <a:pt x="248" y="57"/>
                    <a:pt x="19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-2846884" y="5379497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0"/>
                  </a:moveTo>
                  <a:cubicBezTo>
                    <a:pt x="210" y="0"/>
                    <a:pt x="1" y="209"/>
                    <a:pt x="1" y="457"/>
                  </a:cubicBezTo>
                  <a:cubicBezTo>
                    <a:pt x="1" y="704"/>
                    <a:pt x="210" y="913"/>
                    <a:pt x="457" y="913"/>
                  </a:cubicBezTo>
                  <a:cubicBezTo>
                    <a:pt x="705" y="913"/>
                    <a:pt x="914" y="704"/>
                    <a:pt x="914" y="457"/>
                  </a:cubicBezTo>
                  <a:cubicBezTo>
                    <a:pt x="914" y="209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-2850210" y="4460052"/>
              <a:ext cx="11376" cy="11341"/>
            </a:xfrm>
            <a:custGeom>
              <a:rect b="b" l="l" r="r" t="t"/>
              <a:pathLst>
                <a:path extrusionOk="0" h="324" w="325">
                  <a:moveTo>
                    <a:pt x="172" y="0"/>
                  </a:moveTo>
                  <a:cubicBezTo>
                    <a:pt x="77" y="0"/>
                    <a:pt x="1" y="77"/>
                    <a:pt x="1" y="172"/>
                  </a:cubicBezTo>
                  <a:cubicBezTo>
                    <a:pt x="1" y="248"/>
                    <a:pt x="77" y="324"/>
                    <a:pt x="172" y="324"/>
                  </a:cubicBezTo>
                  <a:cubicBezTo>
                    <a:pt x="267" y="324"/>
                    <a:pt x="324" y="248"/>
                    <a:pt x="324" y="172"/>
                  </a:cubicBezTo>
                  <a:cubicBezTo>
                    <a:pt x="324" y="77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-2903448" y="5220376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399" y="0"/>
                  </a:moveTo>
                  <a:cubicBezTo>
                    <a:pt x="190" y="0"/>
                    <a:pt x="0" y="190"/>
                    <a:pt x="0" y="419"/>
                  </a:cubicBezTo>
                  <a:cubicBezTo>
                    <a:pt x="0" y="628"/>
                    <a:pt x="190" y="818"/>
                    <a:pt x="399" y="818"/>
                  </a:cubicBezTo>
                  <a:cubicBezTo>
                    <a:pt x="628" y="818"/>
                    <a:pt x="818" y="628"/>
                    <a:pt x="818" y="419"/>
                  </a:cubicBezTo>
                  <a:cubicBezTo>
                    <a:pt x="818" y="190"/>
                    <a:pt x="62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-3300272" y="476096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-3743683" y="5066575"/>
              <a:ext cx="44663" cy="45293"/>
            </a:xfrm>
            <a:custGeom>
              <a:rect b="b" l="l" r="r" t="t"/>
              <a:pathLst>
                <a:path extrusionOk="0" h="1294" w="1276">
                  <a:moveTo>
                    <a:pt x="628" y="0"/>
                  </a:moveTo>
                  <a:cubicBezTo>
                    <a:pt x="286" y="0"/>
                    <a:pt x="1" y="286"/>
                    <a:pt x="1" y="647"/>
                  </a:cubicBezTo>
                  <a:cubicBezTo>
                    <a:pt x="1" y="989"/>
                    <a:pt x="286" y="1294"/>
                    <a:pt x="628" y="1294"/>
                  </a:cubicBezTo>
                  <a:cubicBezTo>
                    <a:pt x="990" y="1294"/>
                    <a:pt x="1275" y="989"/>
                    <a:pt x="1275" y="647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-3766295" y="494739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1"/>
                  </a:moveTo>
                  <a:cubicBezTo>
                    <a:pt x="57" y="1"/>
                    <a:pt x="0" y="58"/>
                    <a:pt x="0" y="134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34"/>
                  </a:cubicBezTo>
                  <a:cubicBezTo>
                    <a:pt x="228" y="58"/>
                    <a:pt x="171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-4111840" y="5322898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38" y="0"/>
                    <a:pt x="0" y="38"/>
                    <a:pt x="0" y="95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0" y="153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-4239004" y="5283626"/>
              <a:ext cx="31327" cy="31992"/>
            </a:xfrm>
            <a:custGeom>
              <a:rect b="b" l="l" r="r" t="t"/>
              <a:pathLst>
                <a:path extrusionOk="0" h="914" w="895">
                  <a:moveTo>
                    <a:pt x="438" y="0"/>
                  </a:moveTo>
                  <a:cubicBezTo>
                    <a:pt x="190" y="0"/>
                    <a:pt x="0" y="209"/>
                    <a:pt x="0" y="457"/>
                  </a:cubicBezTo>
                  <a:cubicBezTo>
                    <a:pt x="0" y="704"/>
                    <a:pt x="190" y="913"/>
                    <a:pt x="438" y="913"/>
                  </a:cubicBezTo>
                  <a:cubicBezTo>
                    <a:pt x="704" y="913"/>
                    <a:pt x="894" y="704"/>
                    <a:pt x="894" y="457"/>
                  </a:cubicBezTo>
                  <a:cubicBezTo>
                    <a:pt x="894" y="209"/>
                    <a:pt x="704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-4263646" y="4414128"/>
              <a:ext cx="45293" cy="45293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-4474711" y="4760303"/>
              <a:ext cx="46658" cy="46658"/>
            </a:xfrm>
            <a:custGeom>
              <a:rect b="b" l="l" r="r" t="t"/>
              <a:pathLst>
                <a:path extrusionOk="0" h="1333" w="1333">
                  <a:moveTo>
                    <a:pt x="667" y="1"/>
                  </a:moveTo>
                  <a:cubicBezTo>
                    <a:pt x="305" y="1"/>
                    <a:pt x="1" y="305"/>
                    <a:pt x="1" y="667"/>
                  </a:cubicBezTo>
                  <a:cubicBezTo>
                    <a:pt x="1" y="1028"/>
                    <a:pt x="305" y="1332"/>
                    <a:pt x="667" y="1332"/>
                  </a:cubicBezTo>
                  <a:cubicBezTo>
                    <a:pt x="1028" y="1332"/>
                    <a:pt x="1332" y="1028"/>
                    <a:pt x="1332" y="667"/>
                  </a:cubicBezTo>
                  <a:cubicBezTo>
                    <a:pt x="1332" y="305"/>
                    <a:pt x="102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-4493997" y="4996675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4" y="0"/>
                  </a:moveTo>
                  <a:cubicBezTo>
                    <a:pt x="57" y="0"/>
                    <a:pt x="0" y="57"/>
                    <a:pt x="0" y="114"/>
                  </a:cubicBezTo>
                  <a:cubicBezTo>
                    <a:pt x="0" y="190"/>
                    <a:pt x="57" y="228"/>
                    <a:pt x="114" y="228"/>
                  </a:cubicBezTo>
                  <a:cubicBezTo>
                    <a:pt x="190" y="228"/>
                    <a:pt x="248" y="190"/>
                    <a:pt x="248" y="114"/>
                  </a:cubicBezTo>
                  <a:cubicBezTo>
                    <a:pt x="248" y="57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-4808249" y="5368157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77" y="1"/>
                    <a:pt x="0" y="77"/>
                    <a:pt x="0" y="191"/>
                  </a:cubicBezTo>
                  <a:cubicBezTo>
                    <a:pt x="0" y="286"/>
                    <a:pt x="77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-4867509" y="5240327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38" y="857"/>
                  </a:cubicBezTo>
                  <a:cubicBezTo>
                    <a:pt x="666" y="857"/>
                    <a:pt x="857" y="667"/>
                    <a:pt x="857" y="438"/>
                  </a:cubicBezTo>
                  <a:cubicBezTo>
                    <a:pt x="857" y="191"/>
                    <a:pt x="6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-4912102" y="5173088"/>
              <a:ext cx="11341" cy="12041"/>
            </a:xfrm>
            <a:custGeom>
              <a:rect b="b" l="l" r="r" t="t"/>
              <a:pathLst>
                <a:path extrusionOk="0" h="344" w="324">
                  <a:moveTo>
                    <a:pt x="152" y="1"/>
                  </a:moveTo>
                  <a:cubicBezTo>
                    <a:pt x="57" y="1"/>
                    <a:pt x="0" y="77"/>
                    <a:pt x="0" y="172"/>
                  </a:cubicBezTo>
                  <a:cubicBezTo>
                    <a:pt x="0" y="267"/>
                    <a:pt x="57" y="343"/>
                    <a:pt x="152" y="343"/>
                  </a:cubicBezTo>
                  <a:cubicBezTo>
                    <a:pt x="247" y="343"/>
                    <a:pt x="324" y="267"/>
                    <a:pt x="324" y="172"/>
                  </a:cubicBezTo>
                  <a:cubicBezTo>
                    <a:pt x="324" y="77"/>
                    <a:pt x="247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-4993343" y="5406099"/>
              <a:ext cx="16696" cy="16696"/>
            </a:xfrm>
            <a:custGeom>
              <a:rect b="b" l="l" r="r" t="t"/>
              <a:pathLst>
                <a:path extrusionOk="0" h="477" w="477">
                  <a:moveTo>
                    <a:pt x="248" y="1"/>
                  </a:moveTo>
                  <a:cubicBezTo>
                    <a:pt x="115" y="1"/>
                    <a:pt x="1" y="115"/>
                    <a:pt x="1" y="248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81" y="476"/>
                    <a:pt x="476" y="362"/>
                    <a:pt x="476" y="248"/>
                  </a:cubicBezTo>
                  <a:cubicBezTo>
                    <a:pt x="476" y="115"/>
                    <a:pt x="381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-5041261" y="5119184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3" y="0"/>
                  </a:moveTo>
                  <a:cubicBezTo>
                    <a:pt x="57" y="0"/>
                    <a:pt x="0" y="57"/>
                    <a:pt x="0" y="133"/>
                  </a:cubicBezTo>
                  <a:cubicBezTo>
                    <a:pt x="0" y="209"/>
                    <a:pt x="57" y="285"/>
                    <a:pt x="133" y="285"/>
                  </a:cubicBezTo>
                  <a:cubicBezTo>
                    <a:pt x="209" y="285"/>
                    <a:pt x="285" y="209"/>
                    <a:pt x="285" y="133"/>
                  </a:cubicBezTo>
                  <a:cubicBezTo>
                    <a:pt x="285" y="57"/>
                    <a:pt x="20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-5143818" y="5009311"/>
              <a:ext cx="15366" cy="14701"/>
            </a:xfrm>
            <a:custGeom>
              <a:rect b="b" l="l" r="r" t="t"/>
              <a:pathLst>
                <a:path extrusionOk="0" h="420" w="439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38" y="324"/>
                    <a:pt x="438" y="210"/>
                  </a:cubicBezTo>
                  <a:cubicBezTo>
                    <a:pt x="438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-5320896" y="5177078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286" y="1"/>
                    <a:pt x="0" y="305"/>
                    <a:pt x="0" y="667"/>
                  </a:cubicBezTo>
                  <a:cubicBezTo>
                    <a:pt x="0" y="1047"/>
                    <a:pt x="286" y="1332"/>
                    <a:pt x="666" y="1332"/>
                  </a:cubicBezTo>
                  <a:cubicBezTo>
                    <a:pt x="1028" y="1332"/>
                    <a:pt x="1332" y="1047"/>
                    <a:pt x="1332" y="667"/>
                  </a:cubicBezTo>
                  <a:cubicBezTo>
                    <a:pt x="1332" y="305"/>
                    <a:pt x="1028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-5695738" y="4530617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33" y="1"/>
                  </a:moveTo>
                  <a:cubicBezTo>
                    <a:pt x="248" y="1"/>
                    <a:pt x="1" y="229"/>
                    <a:pt x="1" y="533"/>
                  </a:cubicBezTo>
                  <a:cubicBezTo>
                    <a:pt x="1" y="819"/>
                    <a:pt x="248" y="1047"/>
                    <a:pt x="533" y="1047"/>
                  </a:cubicBezTo>
                  <a:cubicBezTo>
                    <a:pt x="819" y="1047"/>
                    <a:pt x="1047" y="819"/>
                    <a:pt x="1047" y="533"/>
                  </a:cubicBezTo>
                  <a:cubicBezTo>
                    <a:pt x="1047" y="229"/>
                    <a:pt x="819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-5968022" y="4982674"/>
              <a:ext cx="39973" cy="39973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66" y="1"/>
                    <a:pt x="0" y="248"/>
                    <a:pt x="0" y="571"/>
                  </a:cubicBezTo>
                  <a:cubicBezTo>
                    <a:pt x="0" y="876"/>
                    <a:pt x="266" y="1142"/>
                    <a:pt x="571" y="1142"/>
                  </a:cubicBezTo>
                  <a:cubicBezTo>
                    <a:pt x="894" y="1142"/>
                    <a:pt x="1141" y="876"/>
                    <a:pt x="1141" y="571"/>
                  </a:cubicBezTo>
                  <a:cubicBezTo>
                    <a:pt x="1141" y="248"/>
                    <a:pt x="89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-6099177" y="5182398"/>
              <a:ext cx="19986" cy="20021"/>
            </a:xfrm>
            <a:custGeom>
              <a:rect b="b" l="l" r="r" t="t"/>
              <a:pathLst>
                <a:path extrusionOk="0" h="572" w="571">
                  <a:moveTo>
                    <a:pt x="285" y="1"/>
                  </a:moveTo>
                  <a:cubicBezTo>
                    <a:pt x="133" y="1"/>
                    <a:pt x="0" y="115"/>
                    <a:pt x="0" y="286"/>
                  </a:cubicBezTo>
                  <a:cubicBezTo>
                    <a:pt x="0" y="438"/>
                    <a:pt x="133" y="572"/>
                    <a:pt x="285" y="572"/>
                  </a:cubicBezTo>
                  <a:cubicBezTo>
                    <a:pt x="438" y="572"/>
                    <a:pt x="571" y="438"/>
                    <a:pt x="571" y="286"/>
                  </a:cubicBezTo>
                  <a:cubicBezTo>
                    <a:pt x="571" y="115"/>
                    <a:pt x="438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-6287595" y="5382823"/>
              <a:ext cx="13336" cy="13336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76"/>
                    <a:pt x="0" y="190"/>
                  </a:cubicBezTo>
                  <a:cubicBezTo>
                    <a:pt x="0" y="305"/>
                    <a:pt x="95" y="381"/>
                    <a:pt x="190" y="381"/>
                  </a:cubicBezTo>
                  <a:cubicBezTo>
                    <a:pt x="304" y="381"/>
                    <a:pt x="381" y="305"/>
                    <a:pt x="381" y="190"/>
                  </a:cubicBezTo>
                  <a:cubicBezTo>
                    <a:pt x="381" y="76"/>
                    <a:pt x="30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-6298936" y="5216386"/>
              <a:ext cx="28002" cy="28632"/>
            </a:xfrm>
            <a:custGeom>
              <a:rect b="b" l="l" r="r" t="t"/>
              <a:pathLst>
                <a:path extrusionOk="0" h="818" w="800">
                  <a:moveTo>
                    <a:pt x="400" y="0"/>
                  </a:moveTo>
                  <a:cubicBezTo>
                    <a:pt x="191" y="0"/>
                    <a:pt x="1" y="190"/>
                    <a:pt x="1" y="399"/>
                  </a:cubicBezTo>
                  <a:cubicBezTo>
                    <a:pt x="1" y="628"/>
                    <a:pt x="191" y="818"/>
                    <a:pt x="400" y="818"/>
                  </a:cubicBezTo>
                  <a:cubicBezTo>
                    <a:pt x="628" y="818"/>
                    <a:pt x="800" y="628"/>
                    <a:pt x="800" y="399"/>
                  </a:cubicBezTo>
                  <a:cubicBezTo>
                    <a:pt x="800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-6756314" y="4453401"/>
              <a:ext cx="16661" cy="16661"/>
            </a:xfrm>
            <a:custGeom>
              <a:rect b="b" l="l" r="r" t="t"/>
              <a:pathLst>
                <a:path extrusionOk="0" h="476" w="476">
                  <a:moveTo>
                    <a:pt x="229" y="0"/>
                  </a:moveTo>
                  <a:cubicBezTo>
                    <a:pt x="96" y="0"/>
                    <a:pt x="0" y="95"/>
                    <a:pt x="0" y="228"/>
                  </a:cubicBezTo>
                  <a:cubicBezTo>
                    <a:pt x="0" y="362"/>
                    <a:pt x="96" y="476"/>
                    <a:pt x="229" y="476"/>
                  </a:cubicBezTo>
                  <a:cubicBezTo>
                    <a:pt x="362" y="476"/>
                    <a:pt x="476" y="362"/>
                    <a:pt x="476" y="228"/>
                  </a:cubicBezTo>
                  <a:cubicBezTo>
                    <a:pt x="476" y="95"/>
                    <a:pt x="362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-7195070" y="5247678"/>
              <a:ext cx="46658" cy="46623"/>
            </a:xfrm>
            <a:custGeom>
              <a:rect b="b" l="l" r="r" t="t"/>
              <a:pathLst>
                <a:path extrusionOk="0" h="1332" w="1333">
                  <a:moveTo>
                    <a:pt x="666" y="0"/>
                  </a:moveTo>
                  <a:cubicBezTo>
                    <a:pt x="286" y="0"/>
                    <a:pt x="1" y="304"/>
                    <a:pt x="1" y="666"/>
                  </a:cubicBezTo>
                  <a:cubicBezTo>
                    <a:pt x="1" y="1046"/>
                    <a:pt x="286" y="1331"/>
                    <a:pt x="666" y="1331"/>
                  </a:cubicBezTo>
                  <a:cubicBezTo>
                    <a:pt x="1028" y="1331"/>
                    <a:pt x="1332" y="1046"/>
                    <a:pt x="1332" y="666"/>
                  </a:cubicBezTo>
                  <a:cubicBezTo>
                    <a:pt x="1332" y="304"/>
                    <a:pt x="1028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-7327554" y="4836889"/>
              <a:ext cx="43298" cy="43298"/>
            </a:xfrm>
            <a:custGeom>
              <a:rect b="b" l="l" r="r" t="t"/>
              <a:pathLst>
                <a:path extrusionOk="0" h="1237" w="1237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51"/>
                    <a:pt x="286" y="1237"/>
                    <a:pt x="628" y="1237"/>
                  </a:cubicBezTo>
                  <a:cubicBezTo>
                    <a:pt x="952" y="1237"/>
                    <a:pt x="1237" y="951"/>
                    <a:pt x="1237" y="628"/>
                  </a:cubicBezTo>
                  <a:cubicBezTo>
                    <a:pt x="1237" y="286"/>
                    <a:pt x="952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-7346176" y="4820893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1"/>
                  </a:moveTo>
                  <a:cubicBezTo>
                    <a:pt x="228" y="1"/>
                    <a:pt x="0" y="210"/>
                    <a:pt x="0" y="476"/>
                  </a:cubicBezTo>
                  <a:cubicBezTo>
                    <a:pt x="0" y="743"/>
                    <a:pt x="228" y="952"/>
                    <a:pt x="476" y="952"/>
                  </a:cubicBezTo>
                  <a:cubicBezTo>
                    <a:pt x="742" y="952"/>
                    <a:pt x="951" y="743"/>
                    <a:pt x="951" y="476"/>
                  </a:cubicBezTo>
                  <a:cubicBezTo>
                    <a:pt x="951" y="210"/>
                    <a:pt x="74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-7671769" y="5012636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24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514"/>
                    <a:pt x="134" y="666"/>
                    <a:pt x="324" y="666"/>
                  </a:cubicBezTo>
                  <a:cubicBezTo>
                    <a:pt x="514" y="666"/>
                    <a:pt x="667" y="514"/>
                    <a:pt x="667" y="324"/>
                  </a:cubicBezTo>
                  <a:cubicBezTo>
                    <a:pt x="667" y="153"/>
                    <a:pt x="514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-7793578" y="5197064"/>
              <a:ext cx="26637" cy="26672"/>
            </a:xfrm>
            <a:custGeom>
              <a:rect b="b" l="l" r="r" t="t"/>
              <a:pathLst>
                <a:path extrusionOk="0" h="762" w="761">
                  <a:moveTo>
                    <a:pt x="380" y="0"/>
                  </a:moveTo>
                  <a:cubicBezTo>
                    <a:pt x="171" y="0"/>
                    <a:pt x="0" y="172"/>
                    <a:pt x="0" y="381"/>
                  </a:cubicBezTo>
                  <a:cubicBezTo>
                    <a:pt x="0" y="590"/>
                    <a:pt x="171" y="761"/>
                    <a:pt x="380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2"/>
                    <a:pt x="590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-7947379" y="4889462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0" y="1"/>
                  </a:moveTo>
                  <a:cubicBezTo>
                    <a:pt x="76" y="1"/>
                    <a:pt x="0" y="77"/>
                    <a:pt x="0" y="191"/>
                  </a:cubicBezTo>
                  <a:cubicBezTo>
                    <a:pt x="0" y="286"/>
                    <a:pt x="76" y="381"/>
                    <a:pt x="190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-8243010" y="4866851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47"/>
                  </a:cubicBezTo>
                  <a:cubicBezTo>
                    <a:pt x="476" y="114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-8341542" y="5333539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1"/>
                  </a:moveTo>
                  <a:cubicBezTo>
                    <a:pt x="210" y="1"/>
                    <a:pt x="1" y="210"/>
                    <a:pt x="1" y="457"/>
                  </a:cubicBezTo>
                  <a:cubicBezTo>
                    <a:pt x="1" y="704"/>
                    <a:pt x="210" y="914"/>
                    <a:pt x="457" y="914"/>
                  </a:cubicBezTo>
                  <a:cubicBezTo>
                    <a:pt x="705" y="914"/>
                    <a:pt x="914" y="704"/>
                    <a:pt x="914" y="457"/>
                  </a:cubicBezTo>
                  <a:cubicBezTo>
                    <a:pt x="914" y="210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-8350187" y="5125834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67" y="0"/>
                    <a:pt x="1" y="267"/>
                    <a:pt x="1" y="590"/>
                  </a:cubicBezTo>
                  <a:cubicBezTo>
                    <a:pt x="1" y="913"/>
                    <a:pt x="267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67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2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26"/>
          <p:cNvSpPr/>
          <p:nvPr/>
        </p:nvSpPr>
        <p:spPr>
          <a:xfrm>
            <a:off x="0" y="3425694"/>
            <a:ext cx="9144000" cy="171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5" name="Google Shape;2075;p26"/>
          <p:cNvGrpSpPr/>
          <p:nvPr/>
        </p:nvGrpSpPr>
        <p:grpSpPr>
          <a:xfrm>
            <a:off x="-177" y="3425785"/>
            <a:ext cx="9144174" cy="2814801"/>
            <a:chOff x="-8440739" y="3481347"/>
            <a:chExt cx="8307598" cy="2557283"/>
          </a:xfrm>
        </p:grpSpPr>
        <p:sp>
          <p:nvSpPr>
            <p:cNvPr id="2076" name="Google Shape;2076;p26"/>
            <p:cNvSpPr/>
            <p:nvPr/>
          </p:nvSpPr>
          <p:spPr>
            <a:xfrm>
              <a:off x="-8440739" y="3718384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-8309585" y="3974042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-8306259" y="3710403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-8021969" y="3597205"/>
              <a:ext cx="25342" cy="24677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-7840866" y="3884821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-7529939" y="3726364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-7511318" y="3968057"/>
              <a:ext cx="24677" cy="25307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-7322899" y="4028611"/>
              <a:ext cx="3360" cy="3395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-7216351" y="3678446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-7192410" y="3675086"/>
              <a:ext cx="4690" cy="4725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-7091218" y="3784959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-7083202" y="3725699"/>
              <a:ext cx="21982" cy="22017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-6756314" y="34906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6"/>
            <p:cNvSpPr/>
            <p:nvPr/>
          </p:nvSpPr>
          <p:spPr>
            <a:xfrm>
              <a:off x="-6533278" y="368975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6"/>
            <p:cNvSpPr/>
            <p:nvPr/>
          </p:nvSpPr>
          <p:spPr>
            <a:xfrm>
              <a:off x="-6470028" y="4093891"/>
              <a:ext cx="31327" cy="31292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6"/>
            <p:cNvSpPr/>
            <p:nvPr/>
          </p:nvSpPr>
          <p:spPr>
            <a:xfrm>
              <a:off x="-6241007" y="3535951"/>
              <a:ext cx="14036" cy="13371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6"/>
            <p:cNvSpPr/>
            <p:nvPr/>
          </p:nvSpPr>
          <p:spPr>
            <a:xfrm>
              <a:off x="-6001975" y="4065259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6"/>
            <p:cNvSpPr/>
            <p:nvPr/>
          </p:nvSpPr>
          <p:spPr>
            <a:xfrm>
              <a:off x="-5809566" y="3842223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6"/>
            <p:cNvSpPr/>
            <p:nvPr/>
          </p:nvSpPr>
          <p:spPr>
            <a:xfrm>
              <a:off x="-5756992" y="410719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6"/>
            <p:cNvSpPr/>
            <p:nvPr/>
          </p:nvSpPr>
          <p:spPr>
            <a:xfrm>
              <a:off x="-5457371" y="3751671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6"/>
            <p:cNvSpPr/>
            <p:nvPr/>
          </p:nvSpPr>
          <p:spPr>
            <a:xfrm>
              <a:off x="-5173781" y="403263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6"/>
            <p:cNvSpPr/>
            <p:nvPr/>
          </p:nvSpPr>
          <p:spPr>
            <a:xfrm>
              <a:off x="-5094535" y="4083880"/>
              <a:ext cx="18026" cy="18026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6"/>
            <p:cNvSpPr/>
            <p:nvPr/>
          </p:nvSpPr>
          <p:spPr>
            <a:xfrm>
              <a:off x="-4987357" y="3953391"/>
              <a:ext cx="24677" cy="24677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6"/>
            <p:cNvSpPr/>
            <p:nvPr/>
          </p:nvSpPr>
          <p:spPr>
            <a:xfrm>
              <a:off x="-4819555" y="3876175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6"/>
            <p:cNvSpPr/>
            <p:nvPr/>
          </p:nvSpPr>
          <p:spPr>
            <a:xfrm>
              <a:off x="-4674435" y="3482677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6"/>
            <p:cNvSpPr/>
            <p:nvPr/>
          </p:nvSpPr>
          <p:spPr>
            <a:xfrm>
              <a:off x="-4661764" y="410852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6"/>
            <p:cNvSpPr/>
            <p:nvPr/>
          </p:nvSpPr>
          <p:spPr>
            <a:xfrm>
              <a:off x="-4634497" y="3591885"/>
              <a:ext cx="18026" cy="18656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6"/>
            <p:cNvSpPr/>
            <p:nvPr/>
          </p:nvSpPr>
          <p:spPr>
            <a:xfrm>
              <a:off x="-4357522" y="3913453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6"/>
            <p:cNvSpPr/>
            <p:nvPr/>
          </p:nvSpPr>
          <p:spPr>
            <a:xfrm>
              <a:off x="-4085868" y="3685761"/>
              <a:ext cx="29962" cy="29997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6"/>
            <p:cNvSpPr/>
            <p:nvPr/>
          </p:nvSpPr>
          <p:spPr>
            <a:xfrm>
              <a:off x="-4047260" y="3788949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-3814914" y="3541271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-3747674" y="3549952"/>
              <a:ext cx="22017" cy="21982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-3740358" y="4121823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-3601188" y="3890141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-3561915" y="3758322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-3355541" y="3507984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-3326909" y="3581909"/>
              <a:ext cx="20021" cy="19986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-3284941" y="363913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-3233697" y="3481347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-3197749" y="3675751"/>
              <a:ext cx="6720" cy="6720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-3133170" y="374701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-3035968" y="3613201"/>
              <a:ext cx="29997" cy="29962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-2779645" y="4051923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-2600537" y="374768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-2500010" y="3627832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-2370185" y="3498673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-2372846" y="3599200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-2059923" y="4114507"/>
              <a:ext cx="12006" cy="11376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-1787639" y="3564583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6"/>
            <p:cNvSpPr/>
            <p:nvPr/>
          </p:nvSpPr>
          <p:spPr>
            <a:xfrm>
              <a:off x="-1696422" y="38408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-1676436" y="3858184"/>
              <a:ext cx="21352" cy="2135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6"/>
            <p:cNvSpPr/>
            <p:nvPr/>
          </p:nvSpPr>
          <p:spPr>
            <a:xfrm>
              <a:off x="-1452735" y="3737670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-1374854" y="3611836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-1263651" y="3825561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-1068582" y="3837567"/>
              <a:ext cx="12006" cy="11341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-1013978" y="3515299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-1013313" y="3648484"/>
              <a:ext cx="26672" cy="26637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-689085" y="3704383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-424116" y="4028611"/>
              <a:ext cx="4690" cy="5390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-292297" y="3934104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6"/>
            <p:cNvSpPr/>
            <p:nvPr/>
          </p:nvSpPr>
          <p:spPr>
            <a:xfrm>
              <a:off x="-168458" y="3947405"/>
              <a:ext cx="11341" cy="11341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6"/>
            <p:cNvSpPr/>
            <p:nvPr/>
          </p:nvSpPr>
          <p:spPr>
            <a:xfrm>
              <a:off x="-8440739" y="5921441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0"/>
                  </a:moveTo>
                  <a:cubicBezTo>
                    <a:pt x="20" y="0"/>
                    <a:pt x="1" y="19"/>
                    <a:pt x="1" y="76"/>
                  </a:cubicBezTo>
                  <a:cubicBezTo>
                    <a:pt x="1" y="114"/>
                    <a:pt x="20" y="133"/>
                    <a:pt x="58" y="133"/>
                  </a:cubicBezTo>
                  <a:cubicBezTo>
                    <a:pt x="96" y="133"/>
                    <a:pt x="134" y="114"/>
                    <a:pt x="134" y="76"/>
                  </a:cubicBezTo>
                  <a:cubicBezTo>
                    <a:pt x="134" y="19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-8306259" y="5914091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1"/>
                  </a:moveTo>
                  <a:cubicBezTo>
                    <a:pt x="210" y="1"/>
                    <a:pt x="1" y="210"/>
                    <a:pt x="1" y="476"/>
                  </a:cubicBezTo>
                  <a:cubicBezTo>
                    <a:pt x="1" y="724"/>
                    <a:pt x="210" y="952"/>
                    <a:pt x="476" y="952"/>
                  </a:cubicBezTo>
                  <a:cubicBezTo>
                    <a:pt x="743" y="952"/>
                    <a:pt x="952" y="724"/>
                    <a:pt x="952" y="476"/>
                  </a:cubicBezTo>
                  <a:cubicBezTo>
                    <a:pt x="952" y="210"/>
                    <a:pt x="743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-8021969" y="5799597"/>
              <a:ext cx="25342" cy="25342"/>
            </a:xfrm>
            <a:custGeom>
              <a:rect b="b" l="l" r="r" t="t"/>
              <a:pathLst>
                <a:path extrusionOk="0" h="724" w="724">
                  <a:moveTo>
                    <a:pt x="362" y="0"/>
                  </a:moveTo>
                  <a:cubicBezTo>
                    <a:pt x="172" y="0"/>
                    <a:pt x="1" y="171"/>
                    <a:pt x="1" y="362"/>
                  </a:cubicBezTo>
                  <a:cubicBezTo>
                    <a:pt x="1" y="552"/>
                    <a:pt x="172" y="723"/>
                    <a:pt x="362" y="723"/>
                  </a:cubicBezTo>
                  <a:cubicBezTo>
                    <a:pt x="571" y="723"/>
                    <a:pt x="724" y="552"/>
                    <a:pt x="724" y="362"/>
                  </a:cubicBezTo>
                  <a:cubicBezTo>
                    <a:pt x="724" y="171"/>
                    <a:pt x="57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-7529939" y="5930752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0"/>
                  </a:moveTo>
                  <a:cubicBezTo>
                    <a:pt x="152" y="0"/>
                    <a:pt x="0" y="133"/>
                    <a:pt x="0" y="324"/>
                  </a:cubicBezTo>
                  <a:cubicBezTo>
                    <a:pt x="0" y="514"/>
                    <a:pt x="152" y="666"/>
                    <a:pt x="343" y="666"/>
                  </a:cubicBezTo>
                  <a:cubicBezTo>
                    <a:pt x="514" y="666"/>
                    <a:pt x="666" y="514"/>
                    <a:pt x="666" y="324"/>
                  </a:cubicBezTo>
                  <a:cubicBezTo>
                    <a:pt x="666" y="133"/>
                    <a:pt x="51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-7216351" y="5882133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-7192410" y="5878143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20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-7091218" y="5988016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6"/>
                  </a:cubicBezTo>
                  <a:cubicBezTo>
                    <a:pt x="53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-7083202" y="5929422"/>
              <a:ext cx="21982" cy="21982"/>
            </a:xfrm>
            <a:custGeom>
              <a:rect b="b" l="l" r="r" t="t"/>
              <a:pathLst>
                <a:path extrusionOk="0" h="628" w="628">
                  <a:moveTo>
                    <a:pt x="324" y="0"/>
                  </a:moveTo>
                  <a:cubicBezTo>
                    <a:pt x="152" y="0"/>
                    <a:pt x="0" y="152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-6756314" y="5693050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1"/>
                  </a:moveTo>
                  <a:cubicBezTo>
                    <a:pt x="191" y="1"/>
                    <a:pt x="0" y="191"/>
                    <a:pt x="0" y="438"/>
                  </a:cubicBezTo>
                  <a:cubicBezTo>
                    <a:pt x="0" y="667"/>
                    <a:pt x="191" y="857"/>
                    <a:pt x="419" y="857"/>
                  </a:cubicBezTo>
                  <a:cubicBezTo>
                    <a:pt x="647" y="857"/>
                    <a:pt x="837" y="667"/>
                    <a:pt x="837" y="438"/>
                  </a:cubicBezTo>
                  <a:cubicBezTo>
                    <a:pt x="837" y="191"/>
                    <a:pt x="647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-6533278" y="5892809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0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0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-6241007" y="5739008"/>
              <a:ext cx="14036" cy="13336"/>
            </a:xfrm>
            <a:custGeom>
              <a:rect b="b" l="l" r="r" t="t"/>
              <a:pathLst>
                <a:path extrusionOk="0" h="381" w="401">
                  <a:moveTo>
                    <a:pt x="210" y="0"/>
                  </a:moveTo>
                  <a:cubicBezTo>
                    <a:pt x="96" y="0"/>
                    <a:pt x="1" y="7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76"/>
                    <a:pt x="305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-5457371" y="5955394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33"/>
                    <a:pt x="57" y="133"/>
                  </a:cubicBezTo>
                  <a:cubicBezTo>
                    <a:pt x="114" y="13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-4674435" y="5685734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34"/>
                    <a:pt x="1" y="305"/>
                  </a:cubicBezTo>
                  <a:cubicBezTo>
                    <a:pt x="1" y="476"/>
                    <a:pt x="134" y="628"/>
                    <a:pt x="305" y="628"/>
                  </a:cubicBezTo>
                  <a:cubicBezTo>
                    <a:pt x="476" y="628"/>
                    <a:pt x="628" y="476"/>
                    <a:pt x="628" y="305"/>
                  </a:cubicBezTo>
                  <a:cubicBezTo>
                    <a:pt x="628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-4634497" y="5794942"/>
              <a:ext cx="18026" cy="17991"/>
            </a:xfrm>
            <a:custGeom>
              <a:rect b="b" l="l" r="r" t="t"/>
              <a:pathLst>
                <a:path extrusionOk="0" h="514" w="515">
                  <a:moveTo>
                    <a:pt x="267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4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-4085868" y="5888819"/>
              <a:ext cx="29962" cy="29962"/>
            </a:xfrm>
            <a:custGeom>
              <a:rect b="b" l="l" r="r" t="t"/>
              <a:pathLst>
                <a:path extrusionOk="0" h="856" w="856">
                  <a:moveTo>
                    <a:pt x="418" y="0"/>
                  </a:moveTo>
                  <a:cubicBezTo>
                    <a:pt x="190" y="0"/>
                    <a:pt x="0" y="190"/>
                    <a:pt x="0" y="41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18"/>
                  </a:cubicBezTo>
                  <a:cubicBezTo>
                    <a:pt x="856" y="190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-4047260" y="5992671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-3814914" y="574499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-3747674" y="5753639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24" y="1"/>
                  </a:moveTo>
                  <a:cubicBezTo>
                    <a:pt x="153" y="1"/>
                    <a:pt x="1" y="153"/>
                    <a:pt x="1" y="324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6"/>
            <p:cNvSpPr/>
            <p:nvPr/>
          </p:nvSpPr>
          <p:spPr>
            <a:xfrm>
              <a:off x="-3561915" y="596204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33"/>
                    <a:pt x="77" y="133"/>
                  </a:cubicBezTo>
                  <a:cubicBezTo>
                    <a:pt x="115" y="133"/>
                    <a:pt x="153" y="114"/>
                    <a:pt x="153" y="76"/>
                  </a:cubicBezTo>
                  <a:cubicBezTo>
                    <a:pt x="153" y="38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6"/>
            <p:cNvSpPr/>
            <p:nvPr/>
          </p:nvSpPr>
          <p:spPr>
            <a:xfrm>
              <a:off x="-3355541" y="5711706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6"/>
            <p:cNvSpPr/>
            <p:nvPr/>
          </p:nvSpPr>
          <p:spPr>
            <a:xfrm>
              <a:off x="-3326909" y="5784931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15" y="1"/>
                    <a:pt x="1" y="115"/>
                    <a:pt x="1" y="286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6"/>
                  </a:cubicBezTo>
                  <a:cubicBezTo>
                    <a:pt x="571" y="115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6"/>
            <p:cNvSpPr/>
            <p:nvPr/>
          </p:nvSpPr>
          <p:spPr>
            <a:xfrm>
              <a:off x="-3284941" y="5842195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-3233697" y="5683739"/>
              <a:ext cx="10046" cy="10676"/>
            </a:xfrm>
            <a:custGeom>
              <a:rect b="b" l="l" r="r" t="t"/>
              <a:pathLst>
                <a:path extrusionOk="0" h="305" w="287">
                  <a:moveTo>
                    <a:pt x="134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305"/>
                    <a:pt x="134" y="305"/>
                  </a:cubicBezTo>
                  <a:cubicBezTo>
                    <a:pt x="210" y="305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-3197749" y="5879473"/>
              <a:ext cx="6720" cy="6685"/>
            </a:xfrm>
            <a:custGeom>
              <a:rect b="b" l="l" r="r" t="t"/>
              <a:pathLst>
                <a:path extrusionOk="0" h="191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-3133170" y="5949373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53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286"/>
                    <a:pt x="153" y="286"/>
                  </a:cubicBezTo>
                  <a:cubicBezTo>
                    <a:pt x="229" y="286"/>
                    <a:pt x="286" y="229"/>
                    <a:pt x="286" y="153"/>
                  </a:cubicBezTo>
                  <a:cubicBezTo>
                    <a:pt x="286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-3035968" y="5817554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19"/>
                  </a:cubicBezTo>
                  <a:cubicBezTo>
                    <a:pt x="1" y="648"/>
                    <a:pt x="191" y="857"/>
                    <a:pt x="438" y="857"/>
                  </a:cubicBezTo>
                  <a:cubicBezTo>
                    <a:pt x="667" y="857"/>
                    <a:pt x="857" y="648"/>
                    <a:pt x="857" y="419"/>
                  </a:cubicBezTo>
                  <a:cubicBezTo>
                    <a:pt x="857" y="191"/>
                    <a:pt x="667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-2600537" y="5950038"/>
              <a:ext cx="26672" cy="27337"/>
            </a:xfrm>
            <a:custGeom>
              <a:rect b="b" l="l" r="r" t="t"/>
              <a:pathLst>
                <a:path extrusionOk="0" h="781" w="762">
                  <a:moveTo>
                    <a:pt x="381" y="1"/>
                  </a:moveTo>
                  <a:cubicBezTo>
                    <a:pt x="172" y="1"/>
                    <a:pt x="1" y="172"/>
                    <a:pt x="1" y="400"/>
                  </a:cubicBezTo>
                  <a:cubicBezTo>
                    <a:pt x="1" y="610"/>
                    <a:pt x="172" y="781"/>
                    <a:pt x="381" y="781"/>
                  </a:cubicBezTo>
                  <a:cubicBezTo>
                    <a:pt x="590" y="781"/>
                    <a:pt x="761" y="610"/>
                    <a:pt x="761" y="400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-2500010" y="5830225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05"/>
                    <a:pt x="96" y="381"/>
                    <a:pt x="191" y="381"/>
                  </a:cubicBezTo>
                  <a:cubicBezTo>
                    <a:pt x="305" y="381"/>
                    <a:pt x="381" y="305"/>
                    <a:pt x="381" y="190"/>
                  </a:cubicBezTo>
                  <a:cubicBezTo>
                    <a:pt x="381" y="95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-2370185" y="5701730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7"/>
                    <a:pt x="1" y="114"/>
                  </a:cubicBezTo>
                  <a:cubicBezTo>
                    <a:pt x="1" y="171"/>
                    <a:pt x="58" y="228"/>
                    <a:pt x="115" y="228"/>
                  </a:cubicBezTo>
                  <a:cubicBezTo>
                    <a:pt x="191" y="228"/>
                    <a:pt x="248" y="171"/>
                    <a:pt x="248" y="114"/>
                  </a:cubicBezTo>
                  <a:cubicBezTo>
                    <a:pt x="248" y="57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-2372846" y="5802258"/>
              <a:ext cx="18691" cy="18656"/>
            </a:xfrm>
            <a:custGeom>
              <a:rect b="b" l="l" r="r" t="t"/>
              <a:pathLst>
                <a:path extrusionOk="0" h="533" w="534">
                  <a:moveTo>
                    <a:pt x="267" y="0"/>
                  </a:moveTo>
                  <a:cubicBezTo>
                    <a:pt x="134" y="0"/>
                    <a:pt x="1" y="114"/>
                    <a:pt x="1" y="267"/>
                  </a:cubicBezTo>
                  <a:cubicBezTo>
                    <a:pt x="1" y="400"/>
                    <a:pt x="134" y="533"/>
                    <a:pt x="267" y="533"/>
                  </a:cubicBezTo>
                  <a:cubicBezTo>
                    <a:pt x="419" y="533"/>
                    <a:pt x="533" y="400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-1787639" y="5768305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0"/>
                  </a:moveTo>
                  <a:cubicBezTo>
                    <a:pt x="210" y="0"/>
                    <a:pt x="1" y="190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0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-1452735" y="5941393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-1374854" y="5814894"/>
              <a:ext cx="18691" cy="18026"/>
            </a:xfrm>
            <a:custGeom>
              <a:rect b="b" l="l" r="r" t="t"/>
              <a:pathLst>
                <a:path extrusionOk="0" h="515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19" y="51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-1263651" y="6028619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0"/>
                  </a:moveTo>
                  <a:cubicBezTo>
                    <a:pt x="57" y="0"/>
                    <a:pt x="0" y="5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57"/>
                    <a:pt x="21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-1013978" y="5719022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6"/>
                    <a:pt x="133" y="628"/>
                    <a:pt x="305" y="628"/>
                  </a:cubicBezTo>
                  <a:cubicBezTo>
                    <a:pt x="476" y="628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-1013313" y="585217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1" y="1"/>
                    <a:pt x="0" y="172"/>
                    <a:pt x="0" y="381"/>
                  </a:cubicBezTo>
                  <a:cubicBezTo>
                    <a:pt x="0" y="591"/>
                    <a:pt x="171" y="762"/>
                    <a:pt x="381" y="762"/>
                  </a:cubicBezTo>
                  <a:cubicBezTo>
                    <a:pt x="590" y="762"/>
                    <a:pt x="761" y="591"/>
                    <a:pt x="761" y="381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-689085" y="5906775"/>
              <a:ext cx="13336" cy="14036"/>
            </a:xfrm>
            <a:custGeom>
              <a:rect b="b" l="l" r="r" t="t"/>
              <a:pathLst>
                <a:path extrusionOk="0" h="401" w="381">
                  <a:moveTo>
                    <a:pt x="191" y="1"/>
                  </a:moveTo>
                  <a:cubicBezTo>
                    <a:pt x="95" y="1"/>
                    <a:pt x="0" y="96"/>
                    <a:pt x="0" y="210"/>
                  </a:cubicBezTo>
                  <a:cubicBezTo>
                    <a:pt x="0" y="305"/>
                    <a:pt x="95" y="400"/>
                    <a:pt x="191" y="400"/>
                  </a:cubicBezTo>
                  <a:cubicBezTo>
                    <a:pt x="305" y="400"/>
                    <a:pt x="381" y="305"/>
                    <a:pt x="381" y="210"/>
                  </a:cubicBezTo>
                  <a:cubicBezTo>
                    <a:pt x="381" y="96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-179764" y="4407443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-480050" y="5276940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34" y="1"/>
                    <a:pt x="1" y="134"/>
                    <a:pt x="1" y="286"/>
                  </a:cubicBezTo>
                  <a:cubicBezTo>
                    <a:pt x="1" y="457"/>
                    <a:pt x="134" y="572"/>
                    <a:pt x="286" y="572"/>
                  </a:cubicBezTo>
                  <a:cubicBezTo>
                    <a:pt x="438" y="572"/>
                    <a:pt x="572" y="457"/>
                    <a:pt x="572" y="286"/>
                  </a:cubicBezTo>
                  <a:cubicBezTo>
                    <a:pt x="572" y="134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-880164" y="4466702"/>
              <a:ext cx="44628" cy="44663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8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89" y="1275"/>
                    <a:pt x="1275" y="990"/>
                    <a:pt x="1275" y="628"/>
                  </a:cubicBezTo>
                  <a:cubicBezTo>
                    <a:pt x="1275" y="286"/>
                    <a:pt x="98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-1157139" y="4808922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48" y="0"/>
                    <a:pt x="1" y="248"/>
                    <a:pt x="1" y="590"/>
                  </a:cubicBezTo>
                  <a:cubicBezTo>
                    <a:pt x="1" y="913"/>
                    <a:pt x="248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48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-1252345" y="4406778"/>
              <a:ext cx="48653" cy="47988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-1649134" y="4986664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38" y="1"/>
                    <a:pt x="0" y="39"/>
                    <a:pt x="0" y="96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1" y="153"/>
                    <a:pt x="191" y="96"/>
                  </a:cubicBezTo>
                  <a:cubicBezTo>
                    <a:pt x="191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-2087890" y="4563239"/>
              <a:ext cx="14701" cy="14701"/>
            </a:xfrm>
            <a:custGeom>
              <a:rect b="b" l="l" r="r" t="t"/>
              <a:pathLst>
                <a:path extrusionOk="0" h="420" w="420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-2219710" y="4476013"/>
              <a:ext cx="28667" cy="28002"/>
            </a:xfrm>
            <a:custGeom>
              <a:rect b="b" l="l" r="r" t="t"/>
              <a:pathLst>
                <a:path extrusionOk="0" h="800" w="819">
                  <a:moveTo>
                    <a:pt x="419" y="1"/>
                  </a:moveTo>
                  <a:cubicBezTo>
                    <a:pt x="191" y="1"/>
                    <a:pt x="0" y="172"/>
                    <a:pt x="0" y="400"/>
                  </a:cubicBezTo>
                  <a:cubicBezTo>
                    <a:pt x="0" y="610"/>
                    <a:pt x="191" y="800"/>
                    <a:pt x="419" y="800"/>
                  </a:cubicBezTo>
                  <a:cubicBezTo>
                    <a:pt x="628" y="800"/>
                    <a:pt x="818" y="610"/>
                    <a:pt x="818" y="400"/>
                  </a:cubicBezTo>
                  <a:cubicBezTo>
                    <a:pt x="818" y="172"/>
                    <a:pt x="62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-2388142" y="4663766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14" y="1"/>
                  </a:moveTo>
                  <a:cubicBezTo>
                    <a:pt x="228" y="1"/>
                    <a:pt x="0" y="229"/>
                    <a:pt x="0" y="533"/>
                  </a:cubicBezTo>
                  <a:cubicBezTo>
                    <a:pt x="0" y="819"/>
                    <a:pt x="228" y="1047"/>
                    <a:pt x="514" y="1047"/>
                  </a:cubicBezTo>
                  <a:cubicBezTo>
                    <a:pt x="799" y="1047"/>
                    <a:pt x="1046" y="819"/>
                    <a:pt x="1046" y="533"/>
                  </a:cubicBezTo>
                  <a:cubicBezTo>
                    <a:pt x="1046" y="229"/>
                    <a:pt x="79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-2609182" y="4810917"/>
              <a:ext cx="8681" cy="8681"/>
            </a:xfrm>
            <a:custGeom>
              <a:rect b="b" l="l" r="r" t="t"/>
              <a:pathLst>
                <a:path extrusionOk="0" h="248" w="248">
                  <a:moveTo>
                    <a:pt x="133" y="0"/>
                  </a:moveTo>
                  <a:cubicBezTo>
                    <a:pt x="57" y="0"/>
                    <a:pt x="0" y="57"/>
                    <a:pt x="0" y="134"/>
                  </a:cubicBezTo>
                  <a:cubicBezTo>
                    <a:pt x="0" y="191"/>
                    <a:pt x="57" y="248"/>
                    <a:pt x="133" y="248"/>
                  </a:cubicBezTo>
                  <a:cubicBezTo>
                    <a:pt x="190" y="248"/>
                    <a:pt x="248" y="191"/>
                    <a:pt x="248" y="134"/>
                  </a:cubicBezTo>
                  <a:cubicBezTo>
                    <a:pt x="248" y="57"/>
                    <a:pt x="19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-2846884" y="5379497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0"/>
                  </a:moveTo>
                  <a:cubicBezTo>
                    <a:pt x="210" y="0"/>
                    <a:pt x="1" y="209"/>
                    <a:pt x="1" y="457"/>
                  </a:cubicBezTo>
                  <a:cubicBezTo>
                    <a:pt x="1" y="704"/>
                    <a:pt x="210" y="913"/>
                    <a:pt x="457" y="913"/>
                  </a:cubicBezTo>
                  <a:cubicBezTo>
                    <a:pt x="705" y="913"/>
                    <a:pt x="914" y="704"/>
                    <a:pt x="914" y="457"/>
                  </a:cubicBezTo>
                  <a:cubicBezTo>
                    <a:pt x="914" y="209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-2850210" y="4460052"/>
              <a:ext cx="11376" cy="11341"/>
            </a:xfrm>
            <a:custGeom>
              <a:rect b="b" l="l" r="r" t="t"/>
              <a:pathLst>
                <a:path extrusionOk="0" h="324" w="325">
                  <a:moveTo>
                    <a:pt x="172" y="0"/>
                  </a:moveTo>
                  <a:cubicBezTo>
                    <a:pt x="77" y="0"/>
                    <a:pt x="1" y="77"/>
                    <a:pt x="1" y="172"/>
                  </a:cubicBezTo>
                  <a:cubicBezTo>
                    <a:pt x="1" y="248"/>
                    <a:pt x="77" y="324"/>
                    <a:pt x="172" y="324"/>
                  </a:cubicBezTo>
                  <a:cubicBezTo>
                    <a:pt x="267" y="324"/>
                    <a:pt x="324" y="248"/>
                    <a:pt x="324" y="172"/>
                  </a:cubicBezTo>
                  <a:cubicBezTo>
                    <a:pt x="324" y="77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-2903448" y="5220376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399" y="0"/>
                  </a:moveTo>
                  <a:cubicBezTo>
                    <a:pt x="190" y="0"/>
                    <a:pt x="0" y="190"/>
                    <a:pt x="0" y="419"/>
                  </a:cubicBezTo>
                  <a:cubicBezTo>
                    <a:pt x="0" y="628"/>
                    <a:pt x="190" y="818"/>
                    <a:pt x="399" y="818"/>
                  </a:cubicBezTo>
                  <a:cubicBezTo>
                    <a:pt x="628" y="818"/>
                    <a:pt x="818" y="628"/>
                    <a:pt x="818" y="419"/>
                  </a:cubicBezTo>
                  <a:cubicBezTo>
                    <a:pt x="818" y="190"/>
                    <a:pt x="62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-3300272" y="476096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-3743683" y="5066575"/>
              <a:ext cx="44663" cy="45293"/>
            </a:xfrm>
            <a:custGeom>
              <a:rect b="b" l="l" r="r" t="t"/>
              <a:pathLst>
                <a:path extrusionOk="0" h="1294" w="1276">
                  <a:moveTo>
                    <a:pt x="628" y="0"/>
                  </a:moveTo>
                  <a:cubicBezTo>
                    <a:pt x="286" y="0"/>
                    <a:pt x="1" y="286"/>
                    <a:pt x="1" y="647"/>
                  </a:cubicBezTo>
                  <a:cubicBezTo>
                    <a:pt x="1" y="989"/>
                    <a:pt x="286" y="1294"/>
                    <a:pt x="628" y="1294"/>
                  </a:cubicBezTo>
                  <a:cubicBezTo>
                    <a:pt x="990" y="1294"/>
                    <a:pt x="1275" y="989"/>
                    <a:pt x="1275" y="647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-3766295" y="494739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1"/>
                  </a:moveTo>
                  <a:cubicBezTo>
                    <a:pt x="57" y="1"/>
                    <a:pt x="0" y="58"/>
                    <a:pt x="0" y="134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34"/>
                  </a:cubicBezTo>
                  <a:cubicBezTo>
                    <a:pt x="228" y="58"/>
                    <a:pt x="171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-4111840" y="5322898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38" y="0"/>
                    <a:pt x="0" y="38"/>
                    <a:pt x="0" y="95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0" y="153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-4239004" y="5283626"/>
              <a:ext cx="31327" cy="31992"/>
            </a:xfrm>
            <a:custGeom>
              <a:rect b="b" l="l" r="r" t="t"/>
              <a:pathLst>
                <a:path extrusionOk="0" h="914" w="895">
                  <a:moveTo>
                    <a:pt x="438" y="0"/>
                  </a:moveTo>
                  <a:cubicBezTo>
                    <a:pt x="190" y="0"/>
                    <a:pt x="0" y="209"/>
                    <a:pt x="0" y="457"/>
                  </a:cubicBezTo>
                  <a:cubicBezTo>
                    <a:pt x="0" y="704"/>
                    <a:pt x="190" y="913"/>
                    <a:pt x="438" y="913"/>
                  </a:cubicBezTo>
                  <a:cubicBezTo>
                    <a:pt x="704" y="913"/>
                    <a:pt x="894" y="704"/>
                    <a:pt x="894" y="457"/>
                  </a:cubicBezTo>
                  <a:cubicBezTo>
                    <a:pt x="894" y="209"/>
                    <a:pt x="704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-4263646" y="4414128"/>
              <a:ext cx="45293" cy="45293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-4474711" y="4760303"/>
              <a:ext cx="46658" cy="46658"/>
            </a:xfrm>
            <a:custGeom>
              <a:rect b="b" l="l" r="r" t="t"/>
              <a:pathLst>
                <a:path extrusionOk="0" h="1333" w="1333">
                  <a:moveTo>
                    <a:pt x="667" y="1"/>
                  </a:moveTo>
                  <a:cubicBezTo>
                    <a:pt x="305" y="1"/>
                    <a:pt x="1" y="305"/>
                    <a:pt x="1" y="667"/>
                  </a:cubicBezTo>
                  <a:cubicBezTo>
                    <a:pt x="1" y="1028"/>
                    <a:pt x="305" y="1332"/>
                    <a:pt x="667" y="1332"/>
                  </a:cubicBezTo>
                  <a:cubicBezTo>
                    <a:pt x="1028" y="1332"/>
                    <a:pt x="1332" y="1028"/>
                    <a:pt x="1332" y="667"/>
                  </a:cubicBezTo>
                  <a:cubicBezTo>
                    <a:pt x="1332" y="305"/>
                    <a:pt x="102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-4493997" y="4996675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4" y="0"/>
                  </a:moveTo>
                  <a:cubicBezTo>
                    <a:pt x="57" y="0"/>
                    <a:pt x="0" y="57"/>
                    <a:pt x="0" y="114"/>
                  </a:cubicBezTo>
                  <a:cubicBezTo>
                    <a:pt x="0" y="190"/>
                    <a:pt x="57" y="228"/>
                    <a:pt x="114" y="228"/>
                  </a:cubicBezTo>
                  <a:cubicBezTo>
                    <a:pt x="190" y="228"/>
                    <a:pt x="248" y="190"/>
                    <a:pt x="248" y="114"/>
                  </a:cubicBezTo>
                  <a:cubicBezTo>
                    <a:pt x="248" y="57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-4808249" y="5368157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77" y="1"/>
                    <a:pt x="0" y="77"/>
                    <a:pt x="0" y="191"/>
                  </a:cubicBezTo>
                  <a:cubicBezTo>
                    <a:pt x="0" y="286"/>
                    <a:pt x="77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-4867509" y="5240327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38" y="857"/>
                  </a:cubicBezTo>
                  <a:cubicBezTo>
                    <a:pt x="666" y="857"/>
                    <a:pt x="857" y="667"/>
                    <a:pt x="857" y="438"/>
                  </a:cubicBezTo>
                  <a:cubicBezTo>
                    <a:pt x="857" y="191"/>
                    <a:pt x="6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-4912102" y="5173088"/>
              <a:ext cx="11341" cy="12041"/>
            </a:xfrm>
            <a:custGeom>
              <a:rect b="b" l="l" r="r" t="t"/>
              <a:pathLst>
                <a:path extrusionOk="0" h="344" w="324">
                  <a:moveTo>
                    <a:pt x="152" y="1"/>
                  </a:moveTo>
                  <a:cubicBezTo>
                    <a:pt x="57" y="1"/>
                    <a:pt x="0" y="77"/>
                    <a:pt x="0" y="172"/>
                  </a:cubicBezTo>
                  <a:cubicBezTo>
                    <a:pt x="0" y="267"/>
                    <a:pt x="57" y="343"/>
                    <a:pt x="152" y="343"/>
                  </a:cubicBezTo>
                  <a:cubicBezTo>
                    <a:pt x="247" y="343"/>
                    <a:pt x="324" y="267"/>
                    <a:pt x="324" y="172"/>
                  </a:cubicBezTo>
                  <a:cubicBezTo>
                    <a:pt x="324" y="77"/>
                    <a:pt x="247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-4993343" y="5406099"/>
              <a:ext cx="16696" cy="16696"/>
            </a:xfrm>
            <a:custGeom>
              <a:rect b="b" l="l" r="r" t="t"/>
              <a:pathLst>
                <a:path extrusionOk="0" h="477" w="477">
                  <a:moveTo>
                    <a:pt x="248" y="1"/>
                  </a:moveTo>
                  <a:cubicBezTo>
                    <a:pt x="115" y="1"/>
                    <a:pt x="1" y="115"/>
                    <a:pt x="1" y="248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81" y="476"/>
                    <a:pt x="476" y="362"/>
                    <a:pt x="476" y="248"/>
                  </a:cubicBezTo>
                  <a:cubicBezTo>
                    <a:pt x="476" y="115"/>
                    <a:pt x="381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-5041261" y="5119184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3" y="0"/>
                  </a:moveTo>
                  <a:cubicBezTo>
                    <a:pt x="57" y="0"/>
                    <a:pt x="0" y="57"/>
                    <a:pt x="0" y="133"/>
                  </a:cubicBezTo>
                  <a:cubicBezTo>
                    <a:pt x="0" y="209"/>
                    <a:pt x="57" y="285"/>
                    <a:pt x="133" y="285"/>
                  </a:cubicBezTo>
                  <a:cubicBezTo>
                    <a:pt x="209" y="285"/>
                    <a:pt x="285" y="209"/>
                    <a:pt x="285" y="133"/>
                  </a:cubicBezTo>
                  <a:cubicBezTo>
                    <a:pt x="285" y="57"/>
                    <a:pt x="20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-5143818" y="5009311"/>
              <a:ext cx="15366" cy="14701"/>
            </a:xfrm>
            <a:custGeom>
              <a:rect b="b" l="l" r="r" t="t"/>
              <a:pathLst>
                <a:path extrusionOk="0" h="420" w="439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38" y="324"/>
                    <a:pt x="438" y="210"/>
                  </a:cubicBezTo>
                  <a:cubicBezTo>
                    <a:pt x="438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-5320896" y="5177078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286" y="1"/>
                    <a:pt x="0" y="305"/>
                    <a:pt x="0" y="667"/>
                  </a:cubicBezTo>
                  <a:cubicBezTo>
                    <a:pt x="0" y="1047"/>
                    <a:pt x="286" y="1332"/>
                    <a:pt x="666" y="1332"/>
                  </a:cubicBezTo>
                  <a:cubicBezTo>
                    <a:pt x="1028" y="1332"/>
                    <a:pt x="1332" y="1047"/>
                    <a:pt x="1332" y="667"/>
                  </a:cubicBezTo>
                  <a:cubicBezTo>
                    <a:pt x="1332" y="305"/>
                    <a:pt x="1028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-5695738" y="4530617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33" y="1"/>
                  </a:moveTo>
                  <a:cubicBezTo>
                    <a:pt x="248" y="1"/>
                    <a:pt x="1" y="229"/>
                    <a:pt x="1" y="533"/>
                  </a:cubicBezTo>
                  <a:cubicBezTo>
                    <a:pt x="1" y="819"/>
                    <a:pt x="248" y="1047"/>
                    <a:pt x="533" y="1047"/>
                  </a:cubicBezTo>
                  <a:cubicBezTo>
                    <a:pt x="819" y="1047"/>
                    <a:pt x="1047" y="819"/>
                    <a:pt x="1047" y="533"/>
                  </a:cubicBezTo>
                  <a:cubicBezTo>
                    <a:pt x="1047" y="229"/>
                    <a:pt x="819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-5968022" y="4982674"/>
              <a:ext cx="39973" cy="39973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66" y="1"/>
                    <a:pt x="0" y="248"/>
                    <a:pt x="0" y="571"/>
                  </a:cubicBezTo>
                  <a:cubicBezTo>
                    <a:pt x="0" y="876"/>
                    <a:pt x="266" y="1142"/>
                    <a:pt x="571" y="1142"/>
                  </a:cubicBezTo>
                  <a:cubicBezTo>
                    <a:pt x="894" y="1142"/>
                    <a:pt x="1141" y="876"/>
                    <a:pt x="1141" y="571"/>
                  </a:cubicBezTo>
                  <a:cubicBezTo>
                    <a:pt x="1141" y="248"/>
                    <a:pt x="89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-6099177" y="5182398"/>
              <a:ext cx="19986" cy="20021"/>
            </a:xfrm>
            <a:custGeom>
              <a:rect b="b" l="l" r="r" t="t"/>
              <a:pathLst>
                <a:path extrusionOk="0" h="572" w="571">
                  <a:moveTo>
                    <a:pt x="285" y="1"/>
                  </a:moveTo>
                  <a:cubicBezTo>
                    <a:pt x="133" y="1"/>
                    <a:pt x="0" y="115"/>
                    <a:pt x="0" y="286"/>
                  </a:cubicBezTo>
                  <a:cubicBezTo>
                    <a:pt x="0" y="438"/>
                    <a:pt x="133" y="572"/>
                    <a:pt x="285" y="572"/>
                  </a:cubicBezTo>
                  <a:cubicBezTo>
                    <a:pt x="438" y="572"/>
                    <a:pt x="571" y="438"/>
                    <a:pt x="571" y="286"/>
                  </a:cubicBezTo>
                  <a:cubicBezTo>
                    <a:pt x="571" y="115"/>
                    <a:pt x="438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-6287595" y="5382823"/>
              <a:ext cx="13336" cy="13336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76"/>
                    <a:pt x="0" y="190"/>
                  </a:cubicBezTo>
                  <a:cubicBezTo>
                    <a:pt x="0" y="305"/>
                    <a:pt x="95" y="381"/>
                    <a:pt x="190" y="381"/>
                  </a:cubicBezTo>
                  <a:cubicBezTo>
                    <a:pt x="304" y="381"/>
                    <a:pt x="381" y="305"/>
                    <a:pt x="381" y="190"/>
                  </a:cubicBezTo>
                  <a:cubicBezTo>
                    <a:pt x="381" y="76"/>
                    <a:pt x="30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-6298936" y="5216386"/>
              <a:ext cx="28002" cy="28632"/>
            </a:xfrm>
            <a:custGeom>
              <a:rect b="b" l="l" r="r" t="t"/>
              <a:pathLst>
                <a:path extrusionOk="0" h="818" w="800">
                  <a:moveTo>
                    <a:pt x="400" y="0"/>
                  </a:moveTo>
                  <a:cubicBezTo>
                    <a:pt x="191" y="0"/>
                    <a:pt x="1" y="190"/>
                    <a:pt x="1" y="399"/>
                  </a:cubicBezTo>
                  <a:cubicBezTo>
                    <a:pt x="1" y="628"/>
                    <a:pt x="191" y="818"/>
                    <a:pt x="400" y="818"/>
                  </a:cubicBezTo>
                  <a:cubicBezTo>
                    <a:pt x="628" y="818"/>
                    <a:pt x="800" y="628"/>
                    <a:pt x="800" y="399"/>
                  </a:cubicBezTo>
                  <a:cubicBezTo>
                    <a:pt x="800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-6756314" y="4453401"/>
              <a:ext cx="16661" cy="16661"/>
            </a:xfrm>
            <a:custGeom>
              <a:rect b="b" l="l" r="r" t="t"/>
              <a:pathLst>
                <a:path extrusionOk="0" h="476" w="476">
                  <a:moveTo>
                    <a:pt x="229" y="0"/>
                  </a:moveTo>
                  <a:cubicBezTo>
                    <a:pt x="96" y="0"/>
                    <a:pt x="0" y="95"/>
                    <a:pt x="0" y="228"/>
                  </a:cubicBezTo>
                  <a:cubicBezTo>
                    <a:pt x="0" y="362"/>
                    <a:pt x="96" y="476"/>
                    <a:pt x="229" y="476"/>
                  </a:cubicBezTo>
                  <a:cubicBezTo>
                    <a:pt x="362" y="476"/>
                    <a:pt x="476" y="362"/>
                    <a:pt x="476" y="228"/>
                  </a:cubicBezTo>
                  <a:cubicBezTo>
                    <a:pt x="476" y="95"/>
                    <a:pt x="362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-7195070" y="5247678"/>
              <a:ext cx="46658" cy="46623"/>
            </a:xfrm>
            <a:custGeom>
              <a:rect b="b" l="l" r="r" t="t"/>
              <a:pathLst>
                <a:path extrusionOk="0" h="1332" w="1333">
                  <a:moveTo>
                    <a:pt x="666" y="0"/>
                  </a:moveTo>
                  <a:cubicBezTo>
                    <a:pt x="286" y="0"/>
                    <a:pt x="1" y="304"/>
                    <a:pt x="1" y="666"/>
                  </a:cubicBezTo>
                  <a:cubicBezTo>
                    <a:pt x="1" y="1046"/>
                    <a:pt x="286" y="1331"/>
                    <a:pt x="666" y="1331"/>
                  </a:cubicBezTo>
                  <a:cubicBezTo>
                    <a:pt x="1028" y="1331"/>
                    <a:pt x="1332" y="1046"/>
                    <a:pt x="1332" y="666"/>
                  </a:cubicBezTo>
                  <a:cubicBezTo>
                    <a:pt x="1332" y="304"/>
                    <a:pt x="1028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-7327554" y="4836889"/>
              <a:ext cx="43298" cy="43298"/>
            </a:xfrm>
            <a:custGeom>
              <a:rect b="b" l="l" r="r" t="t"/>
              <a:pathLst>
                <a:path extrusionOk="0" h="1237" w="1237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51"/>
                    <a:pt x="286" y="1237"/>
                    <a:pt x="628" y="1237"/>
                  </a:cubicBezTo>
                  <a:cubicBezTo>
                    <a:pt x="952" y="1237"/>
                    <a:pt x="1237" y="951"/>
                    <a:pt x="1237" y="628"/>
                  </a:cubicBezTo>
                  <a:cubicBezTo>
                    <a:pt x="1237" y="286"/>
                    <a:pt x="952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-7346176" y="4820893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1"/>
                  </a:moveTo>
                  <a:cubicBezTo>
                    <a:pt x="228" y="1"/>
                    <a:pt x="0" y="210"/>
                    <a:pt x="0" y="476"/>
                  </a:cubicBezTo>
                  <a:cubicBezTo>
                    <a:pt x="0" y="743"/>
                    <a:pt x="228" y="952"/>
                    <a:pt x="476" y="952"/>
                  </a:cubicBezTo>
                  <a:cubicBezTo>
                    <a:pt x="742" y="952"/>
                    <a:pt x="951" y="743"/>
                    <a:pt x="951" y="476"/>
                  </a:cubicBezTo>
                  <a:cubicBezTo>
                    <a:pt x="951" y="210"/>
                    <a:pt x="74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-7671769" y="5012636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24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514"/>
                    <a:pt x="134" y="666"/>
                    <a:pt x="324" y="666"/>
                  </a:cubicBezTo>
                  <a:cubicBezTo>
                    <a:pt x="514" y="666"/>
                    <a:pt x="667" y="514"/>
                    <a:pt x="667" y="324"/>
                  </a:cubicBezTo>
                  <a:cubicBezTo>
                    <a:pt x="667" y="153"/>
                    <a:pt x="514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-7793578" y="5197064"/>
              <a:ext cx="26637" cy="26672"/>
            </a:xfrm>
            <a:custGeom>
              <a:rect b="b" l="l" r="r" t="t"/>
              <a:pathLst>
                <a:path extrusionOk="0" h="762" w="761">
                  <a:moveTo>
                    <a:pt x="380" y="0"/>
                  </a:moveTo>
                  <a:cubicBezTo>
                    <a:pt x="171" y="0"/>
                    <a:pt x="0" y="172"/>
                    <a:pt x="0" y="381"/>
                  </a:cubicBezTo>
                  <a:cubicBezTo>
                    <a:pt x="0" y="590"/>
                    <a:pt x="171" y="761"/>
                    <a:pt x="380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2"/>
                    <a:pt x="590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-7947379" y="4889462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0" y="1"/>
                  </a:moveTo>
                  <a:cubicBezTo>
                    <a:pt x="76" y="1"/>
                    <a:pt x="0" y="77"/>
                    <a:pt x="0" y="191"/>
                  </a:cubicBezTo>
                  <a:cubicBezTo>
                    <a:pt x="0" y="286"/>
                    <a:pt x="76" y="381"/>
                    <a:pt x="190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-8243010" y="4866851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47"/>
                  </a:cubicBezTo>
                  <a:cubicBezTo>
                    <a:pt x="476" y="114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-8341542" y="5333539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1"/>
                  </a:moveTo>
                  <a:cubicBezTo>
                    <a:pt x="210" y="1"/>
                    <a:pt x="1" y="210"/>
                    <a:pt x="1" y="457"/>
                  </a:cubicBezTo>
                  <a:cubicBezTo>
                    <a:pt x="1" y="704"/>
                    <a:pt x="210" y="914"/>
                    <a:pt x="457" y="914"/>
                  </a:cubicBezTo>
                  <a:cubicBezTo>
                    <a:pt x="705" y="914"/>
                    <a:pt x="914" y="704"/>
                    <a:pt x="914" y="457"/>
                  </a:cubicBezTo>
                  <a:cubicBezTo>
                    <a:pt x="914" y="210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-8350187" y="5125834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67" y="0"/>
                    <a:pt x="1" y="267"/>
                    <a:pt x="1" y="590"/>
                  </a:cubicBezTo>
                  <a:cubicBezTo>
                    <a:pt x="1" y="913"/>
                    <a:pt x="267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67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3"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27"/>
          <p:cNvSpPr/>
          <p:nvPr/>
        </p:nvSpPr>
        <p:spPr>
          <a:xfrm flipH="1">
            <a:off x="-177" y="4805700"/>
            <a:ext cx="9144000" cy="33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9" name="Google Shape;2219;p27"/>
          <p:cNvGrpSpPr/>
          <p:nvPr/>
        </p:nvGrpSpPr>
        <p:grpSpPr>
          <a:xfrm flipH="1">
            <a:off x="597076" y="4797385"/>
            <a:ext cx="8546924" cy="404575"/>
            <a:chOff x="-177" y="4797385"/>
            <a:chExt cx="8546924" cy="404575"/>
          </a:xfrm>
        </p:grpSpPr>
        <p:sp>
          <p:nvSpPr>
            <p:cNvPr id="2220" name="Google Shape;2220;p27"/>
            <p:cNvSpPr/>
            <p:nvPr/>
          </p:nvSpPr>
          <p:spPr>
            <a:xfrm>
              <a:off x="-177" y="5058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7"/>
            <p:cNvSpPr/>
            <p:nvPr/>
          </p:nvSpPr>
          <p:spPr>
            <a:xfrm>
              <a:off x="147844" y="5049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7"/>
            <p:cNvSpPr/>
            <p:nvPr/>
          </p:nvSpPr>
          <p:spPr>
            <a:xfrm>
              <a:off x="460763" y="4924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7"/>
            <p:cNvSpPr/>
            <p:nvPr/>
          </p:nvSpPr>
          <p:spPr>
            <a:xfrm>
              <a:off x="1002340" y="5067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7"/>
            <p:cNvSpPr/>
            <p:nvPr/>
          </p:nvSpPr>
          <p:spPr>
            <a:xfrm>
              <a:off x="1347506" y="5014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7"/>
            <p:cNvSpPr/>
            <p:nvPr/>
          </p:nvSpPr>
          <p:spPr>
            <a:xfrm>
              <a:off x="1373859" y="5010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7"/>
            <p:cNvSpPr/>
            <p:nvPr/>
          </p:nvSpPr>
          <p:spPr>
            <a:xfrm>
              <a:off x="1485241" y="5131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7"/>
            <p:cNvSpPr/>
            <p:nvPr/>
          </p:nvSpPr>
          <p:spPr>
            <a:xfrm>
              <a:off x="1494064" y="5066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7"/>
            <p:cNvSpPr/>
            <p:nvPr/>
          </p:nvSpPr>
          <p:spPr>
            <a:xfrm>
              <a:off x="1853870" y="4807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7"/>
            <p:cNvSpPr/>
            <p:nvPr/>
          </p:nvSpPr>
          <p:spPr>
            <a:xfrm>
              <a:off x="2099365" y="5026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7"/>
            <p:cNvSpPr/>
            <p:nvPr/>
          </p:nvSpPr>
          <p:spPr>
            <a:xfrm>
              <a:off x="2421068" y="4857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3283616" y="5094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4145393" y="4798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4189353" y="4919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4793229" y="5022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4835725" y="5135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5091469" y="4863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5165480" y="4872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5369944" y="5102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7"/>
            <p:cNvSpPr/>
            <p:nvPr/>
          </p:nvSpPr>
          <p:spPr>
            <a:xfrm>
              <a:off x="5597100" y="4826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7"/>
            <p:cNvSpPr/>
            <p:nvPr/>
          </p:nvSpPr>
          <p:spPr>
            <a:xfrm>
              <a:off x="5628616" y="4908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5674810" y="4971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7"/>
            <p:cNvSpPr/>
            <p:nvPr/>
          </p:nvSpPr>
          <p:spPr>
            <a:xfrm>
              <a:off x="5731214" y="4797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7"/>
            <p:cNvSpPr/>
            <p:nvPr/>
          </p:nvSpPr>
          <p:spPr>
            <a:xfrm>
              <a:off x="5770781" y="5011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5841864" y="5089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5948854" y="4942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7"/>
            <p:cNvSpPr/>
            <p:nvPr/>
          </p:nvSpPr>
          <p:spPr>
            <a:xfrm>
              <a:off x="6428133" y="5090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7"/>
            <p:cNvSpPr/>
            <p:nvPr/>
          </p:nvSpPr>
          <p:spPr>
            <a:xfrm>
              <a:off x="6538783" y="4958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6681681" y="4816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6678753" y="4927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7322890" y="4889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7"/>
            <p:cNvSpPr/>
            <p:nvPr/>
          </p:nvSpPr>
          <p:spPr>
            <a:xfrm>
              <a:off x="7691519" y="5079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7"/>
            <p:cNvSpPr/>
            <p:nvPr/>
          </p:nvSpPr>
          <p:spPr>
            <a:xfrm>
              <a:off x="7777242" y="4941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7"/>
            <p:cNvSpPr/>
            <p:nvPr/>
          </p:nvSpPr>
          <p:spPr>
            <a:xfrm>
              <a:off x="7899643" y="5176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8114355" y="5189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8174458" y="4834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8175190" y="4981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8532068" y="5042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8" name="Google Shape;2258;p27"/>
          <p:cNvSpPr/>
          <p:nvPr/>
        </p:nvSpPr>
        <p:spPr>
          <a:xfrm flipH="1">
            <a:off x="-177" y="4805700"/>
            <a:ext cx="9144000" cy="3378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"/>
          <p:cNvSpPr/>
          <p:nvPr/>
        </p:nvSpPr>
        <p:spPr>
          <a:xfrm>
            <a:off x="0" y="4805700"/>
            <a:ext cx="9144000" cy="33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"/>
          <p:cNvSpPr txBox="1"/>
          <p:nvPr>
            <p:ph idx="1" type="body"/>
          </p:nvPr>
        </p:nvSpPr>
        <p:spPr>
          <a:xfrm>
            <a:off x="713225" y="1064775"/>
            <a:ext cx="77175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05" name="Google Shape;305;p4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grpSp>
        <p:nvGrpSpPr>
          <p:cNvPr id="306" name="Google Shape;306;p4"/>
          <p:cNvGrpSpPr/>
          <p:nvPr/>
        </p:nvGrpSpPr>
        <p:grpSpPr>
          <a:xfrm>
            <a:off x="-177" y="4797385"/>
            <a:ext cx="8546924" cy="404575"/>
            <a:chOff x="-177" y="4797385"/>
            <a:chExt cx="8546924" cy="404575"/>
          </a:xfrm>
        </p:grpSpPr>
        <p:sp>
          <p:nvSpPr>
            <p:cNvPr id="307" name="Google Shape;307;p4"/>
            <p:cNvSpPr/>
            <p:nvPr/>
          </p:nvSpPr>
          <p:spPr>
            <a:xfrm>
              <a:off x="-177" y="5058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147844" y="5049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60763" y="4924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1002340" y="5067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1347506" y="5014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1373859" y="5010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1485241" y="5131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1494064" y="5066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853870" y="4807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2099365" y="5026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421068" y="4857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283616" y="5094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145393" y="4798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189353" y="4919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793229" y="5022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835725" y="5135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5091469" y="4863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5165480" y="4872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5369944" y="5102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5597100" y="4826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5628616" y="4908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5674810" y="4971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731214" y="4797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770781" y="5011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5841864" y="5089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5948854" y="4942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428133" y="5090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538783" y="4958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6681681" y="4816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678753" y="4927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7322890" y="4889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7691519" y="5079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7777242" y="4941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899643" y="5176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8114355" y="5189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8174458" y="4834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8175190" y="4981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8532068" y="5042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4"/>
          <p:cNvSpPr/>
          <p:nvPr/>
        </p:nvSpPr>
        <p:spPr>
          <a:xfrm>
            <a:off x="0" y="4805700"/>
            <a:ext cx="9144000" cy="3378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"/>
          <p:cNvSpPr txBox="1"/>
          <p:nvPr>
            <p:ph idx="1" type="subTitle"/>
          </p:nvPr>
        </p:nvSpPr>
        <p:spPr>
          <a:xfrm>
            <a:off x="1713262" y="3211736"/>
            <a:ext cx="24924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8" name="Google Shape;348;p5"/>
          <p:cNvSpPr txBox="1"/>
          <p:nvPr>
            <p:ph idx="2" type="subTitle"/>
          </p:nvPr>
        </p:nvSpPr>
        <p:spPr>
          <a:xfrm>
            <a:off x="4957438" y="3211736"/>
            <a:ext cx="24924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3" type="subTitle"/>
          </p:nvPr>
        </p:nvSpPr>
        <p:spPr>
          <a:xfrm>
            <a:off x="1713212" y="2743191"/>
            <a:ext cx="2492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50" name="Google Shape;350;p5"/>
          <p:cNvSpPr txBox="1"/>
          <p:nvPr>
            <p:ph idx="4" type="subTitle"/>
          </p:nvPr>
        </p:nvSpPr>
        <p:spPr>
          <a:xfrm>
            <a:off x="4957437" y="2743191"/>
            <a:ext cx="2492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51" name="Google Shape;351;p5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52" name="Google Shape;352;p5"/>
          <p:cNvSpPr/>
          <p:nvPr/>
        </p:nvSpPr>
        <p:spPr>
          <a:xfrm flipH="1">
            <a:off x="-6650" y="4398500"/>
            <a:ext cx="9144000" cy="752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9745" y="4398500"/>
            <a:ext cx="9117782" cy="683050"/>
            <a:chOff x="-177" y="4416385"/>
            <a:chExt cx="9117782" cy="683050"/>
          </a:xfrm>
        </p:grpSpPr>
        <p:sp>
          <p:nvSpPr>
            <p:cNvPr id="354" name="Google Shape;354;p5"/>
            <p:cNvSpPr/>
            <p:nvPr/>
          </p:nvSpPr>
          <p:spPr>
            <a:xfrm>
              <a:off x="-177" y="4677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44184" y="4958695"/>
              <a:ext cx="18378" cy="18339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47844" y="4668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60763" y="4543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660103" y="4860489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002340" y="4686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022837" y="4952107"/>
              <a:ext cx="27162" cy="27855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1230229" y="5018759"/>
              <a:ext cx="3699" cy="3737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1347506" y="4633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1373859" y="4629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485241" y="4750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494064" y="4685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853870" y="4426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099365" y="4645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421068" y="4476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684170" y="505909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895955" y="4813601"/>
              <a:ext cx="31515" cy="31554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283616" y="4713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595764" y="5023189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682989" y="5079593"/>
              <a:ext cx="19842" cy="19842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800960" y="4935964"/>
              <a:ext cx="27162" cy="27162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985659" y="485097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145393" y="4417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4189353" y="4538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4494219" y="489200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4793229" y="4641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835725" y="4754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091469" y="4482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165480" y="4491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26716" y="4866345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369944" y="4721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597100" y="4445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628616" y="4527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5674810" y="4590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731214" y="4416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770781" y="4630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841864" y="4708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948854" y="4561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6230989" y="5044418"/>
              <a:ext cx="25698" cy="25698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6428133" y="4709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6538783" y="4577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6681681" y="4435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6678753" y="4546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322890" y="4508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7423292" y="4812137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7445291" y="4831170"/>
              <a:ext cx="23502" cy="2350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7691519" y="4698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7777242" y="4560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7899643" y="4795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8114355" y="4808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8174458" y="4453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8175190" y="4600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8532068" y="4661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8823719" y="5018759"/>
              <a:ext cx="5163" cy="5933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8968813" y="4914735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9105122" y="4929376"/>
              <a:ext cx="12483" cy="12483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5"/>
          <p:cNvSpPr/>
          <p:nvPr/>
        </p:nvSpPr>
        <p:spPr>
          <a:xfrm flipH="1">
            <a:off x="6638" y="4398500"/>
            <a:ext cx="9144000" cy="7524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13" name="Google Shape;413;p6"/>
          <p:cNvSpPr/>
          <p:nvPr/>
        </p:nvSpPr>
        <p:spPr>
          <a:xfrm>
            <a:off x="0" y="4805700"/>
            <a:ext cx="9144000" cy="33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6"/>
          <p:cNvGrpSpPr/>
          <p:nvPr/>
        </p:nvGrpSpPr>
        <p:grpSpPr>
          <a:xfrm>
            <a:off x="-177" y="4797385"/>
            <a:ext cx="8546924" cy="404575"/>
            <a:chOff x="-177" y="4797385"/>
            <a:chExt cx="8546924" cy="404575"/>
          </a:xfrm>
        </p:grpSpPr>
        <p:sp>
          <p:nvSpPr>
            <p:cNvPr id="415" name="Google Shape;415;p6"/>
            <p:cNvSpPr/>
            <p:nvPr/>
          </p:nvSpPr>
          <p:spPr>
            <a:xfrm>
              <a:off x="-177" y="5058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147844" y="5049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460763" y="4924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1002340" y="5067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1347506" y="5014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1373859" y="5010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1485241" y="5131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1494064" y="5066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853870" y="4807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099365" y="5026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2421068" y="4857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3283616" y="5094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145393" y="4798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189353" y="4919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93229" y="5022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835725" y="5135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091469" y="4863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165480" y="4872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369944" y="5102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597100" y="4826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628616" y="4908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674810" y="4971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731214" y="4797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770781" y="5011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841864" y="5089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48854" y="4942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6428133" y="5090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6538783" y="4958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6681681" y="4816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6678753" y="4927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7322890" y="4889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7691519" y="5079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7777242" y="4941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7899643" y="5176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8114355" y="5189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8174458" y="4834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8175190" y="4981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8532068" y="5042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6"/>
          <p:cNvSpPr/>
          <p:nvPr/>
        </p:nvSpPr>
        <p:spPr>
          <a:xfrm>
            <a:off x="0" y="4805700"/>
            <a:ext cx="9144000" cy="3378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"/>
          <p:cNvSpPr txBox="1"/>
          <p:nvPr>
            <p:ph idx="1" type="body"/>
          </p:nvPr>
        </p:nvSpPr>
        <p:spPr>
          <a:xfrm>
            <a:off x="4572000" y="719841"/>
            <a:ext cx="38586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6" name="Google Shape;456;p7"/>
          <p:cNvSpPr txBox="1"/>
          <p:nvPr>
            <p:ph type="title"/>
          </p:nvPr>
        </p:nvSpPr>
        <p:spPr>
          <a:xfrm>
            <a:off x="713225" y="610350"/>
            <a:ext cx="38586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57" name="Google Shape;457;p7"/>
          <p:cNvSpPr/>
          <p:nvPr/>
        </p:nvSpPr>
        <p:spPr>
          <a:xfrm>
            <a:off x="0" y="4061225"/>
            <a:ext cx="9144000" cy="1076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7"/>
          <p:cNvGrpSpPr/>
          <p:nvPr/>
        </p:nvGrpSpPr>
        <p:grpSpPr>
          <a:xfrm>
            <a:off x="-177" y="4073485"/>
            <a:ext cx="9144174" cy="1076567"/>
            <a:chOff x="-177" y="4073485"/>
            <a:chExt cx="9144174" cy="1076567"/>
          </a:xfrm>
        </p:grpSpPr>
        <p:sp>
          <p:nvSpPr>
            <p:cNvPr id="459" name="Google Shape;459;p7"/>
            <p:cNvSpPr/>
            <p:nvPr/>
          </p:nvSpPr>
          <p:spPr>
            <a:xfrm>
              <a:off x="1304857" y="4982052"/>
              <a:ext cx="33" cy="3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B7C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-177" y="43343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144184" y="4615795"/>
              <a:ext cx="18378" cy="18339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147844" y="43256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460763" y="42010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60103" y="4517589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1002340" y="43431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1022837" y="4609207"/>
              <a:ext cx="27162" cy="27855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1230229" y="4675859"/>
              <a:ext cx="3699" cy="3737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1347506" y="42904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1373859" y="42867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1485241" y="44076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1494064" y="43424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1853870" y="40837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2099365" y="43028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2168984" y="4747712"/>
              <a:ext cx="34482" cy="34444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2421068" y="41335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2684170" y="471619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2895955" y="4470701"/>
              <a:ext cx="31515" cy="31554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2953823" y="4762352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3283616" y="43710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3595764" y="4680289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3682989" y="4736693"/>
              <a:ext cx="19842" cy="19842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3800960" y="4593064"/>
              <a:ext cx="27162" cy="27162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985659" y="450807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4145393" y="40749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4159340" y="4763817"/>
              <a:ext cx="8823" cy="9555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189353" y="41951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94219" y="454910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4793229" y="42984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4835725" y="44120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5091469" y="41394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5165480" y="41489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5173532" y="477845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5326716" y="4523445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5369944" y="43783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597100" y="41028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628616" y="41841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674810" y="42471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731214" y="40734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770781" y="42874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841864" y="43659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48854" y="42186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230989" y="4701518"/>
              <a:ext cx="25698" cy="25698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428133" y="43666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538783" y="42347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681681" y="40925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678753" y="42032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023187" y="4770405"/>
              <a:ext cx="13215" cy="12521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7322890" y="41651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7423292" y="4469237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445291" y="4488270"/>
              <a:ext cx="23502" cy="2350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691519" y="43556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77242" y="42171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7899643" y="44523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114355" y="44655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174458" y="41108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8175190" y="42574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8532068" y="43189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8823719" y="4675859"/>
              <a:ext cx="5163" cy="5933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8968813" y="4571835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9105122" y="4586476"/>
              <a:ext cx="12483" cy="12483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9092678" y="5092839"/>
              <a:ext cx="51319" cy="51357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7912087" y="5092107"/>
              <a:ext cx="53553" cy="52821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597549" y="5100198"/>
              <a:ext cx="49855" cy="49855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7"/>
          <p:cNvSpPr/>
          <p:nvPr/>
        </p:nvSpPr>
        <p:spPr>
          <a:xfrm>
            <a:off x="-87" y="4061225"/>
            <a:ext cx="9144000" cy="10764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"/>
          <p:cNvSpPr/>
          <p:nvPr/>
        </p:nvSpPr>
        <p:spPr>
          <a:xfrm>
            <a:off x="0" y="4061225"/>
            <a:ext cx="9144000" cy="1076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8"/>
          <p:cNvGrpSpPr/>
          <p:nvPr/>
        </p:nvGrpSpPr>
        <p:grpSpPr>
          <a:xfrm>
            <a:off x="-177" y="4073485"/>
            <a:ext cx="9144174" cy="1076567"/>
            <a:chOff x="-177" y="4073485"/>
            <a:chExt cx="9144174" cy="1076567"/>
          </a:xfrm>
        </p:grpSpPr>
        <p:sp>
          <p:nvSpPr>
            <p:cNvPr id="528" name="Google Shape;528;p8"/>
            <p:cNvSpPr/>
            <p:nvPr/>
          </p:nvSpPr>
          <p:spPr>
            <a:xfrm>
              <a:off x="1304857" y="4982052"/>
              <a:ext cx="33" cy="3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B7C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-177" y="43343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144184" y="4615795"/>
              <a:ext cx="18378" cy="18339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147844" y="43256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460763" y="42010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660103" y="4517589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1002340" y="43431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022837" y="4609207"/>
              <a:ext cx="27162" cy="27855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1230229" y="4675859"/>
              <a:ext cx="3699" cy="3737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1347506" y="42904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1373859" y="42867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1485241" y="44076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1494064" y="43424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1853870" y="40837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2099365" y="43028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2168984" y="4747712"/>
              <a:ext cx="34482" cy="34444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2421068" y="41335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2684170" y="471619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2895955" y="4470701"/>
              <a:ext cx="31515" cy="31554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2953823" y="4762352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3283616" y="43710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3595764" y="4680289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3682989" y="4736693"/>
              <a:ext cx="19842" cy="19842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800960" y="4593064"/>
              <a:ext cx="27162" cy="27162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985659" y="450807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4145393" y="40749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4159340" y="4763817"/>
              <a:ext cx="8823" cy="9555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4189353" y="41951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4494219" y="454910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4793229" y="42984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4835725" y="44120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5091469" y="41394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5165480" y="41489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5173532" y="4778457"/>
              <a:ext cx="33018" cy="33018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5326716" y="4523445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5369944" y="43783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5597100" y="41028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5628616" y="41841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5674810" y="42471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5731214" y="40734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5770781" y="42874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5841864" y="43659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5948854" y="42186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6230989" y="4701518"/>
              <a:ext cx="25698" cy="25698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6428133" y="43666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6538783" y="42347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6681681" y="40925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6678753" y="42032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7023187" y="4770405"/>
              <a:ext cx="13215" cy="12521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7322890" y="41651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7423292" y="4469237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7445291" y="4488270"/>
              <a:ext cx="23502" cy="2350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7691519" y="43556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7777242" y="42171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7899643" y="44523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8114355" y="44655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8174458" y="41108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8175190" y="42574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8532068" y="43189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8823719" y="4675859"/>
              <a:ext cx="5163" cy="5933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8968813" y="4571835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9105122" y="4586476"/>
              <a:ext cx="12483" cy="12483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9092678" y="5092839"/>
              <a:ext cx="51319" cy="51357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7912087" y="5092107"/>
              <a:ext cx="53553" cy="52821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4597549" y="5100198"/>
              <a:ext cx="49855" cy="49855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8"/>
          <p:cNvSpPr/>
          <p:nvPr/>
        </p:nvSpPr>
        <p:spPr>
          <a:xfrm>
            <a:off x="-87" y="4061225"/>
            <a:ext cx="9144000" cy="10764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8"/>
          <p:cNvSpPr txBox="1"/>
          <p:nvPr>
            <p:ph type="title"/>
          </p:nvPr>
        </p:nvSpPr>
        <p:spPr>
          <a:xfrm>
            <a:off x="2424888" y="891150"/>
            <a:ext cx="4294200" cy="17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95" name="Google Shape;595;p8"/>
          <p:cNvSpPr txBox="1"/>
          <p:nvPr>
            <p:ph idx="1" type="subTitle"/>
          </p:nvPr>
        </p:nvSpPr>
        <p:spPr>
          <a:xfrm>
            <a:off x="2424888" y="2882850"/>
            <a:ext cx="42942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9"/>
          <p:cNvGrpSpPr/>
          <p:nvPr/>
        </p:nvGrpSpPr>
        <p:grpSpPr>
          <a:xfrm>
            <a:off x="-177" y="2587585"/>
            <a:ext cx="9144174" cy="2814801"/>
            <a:chOff x="-8440739" y="3481347"/>
            <a:chExt cx="8307598" cy="2557283"/>
          </a:xfrm>
        </p:grpSpPr>
        <p:sp>
          <p:nvSpPr>
            <p:cNvPr id="599" name="Google Shape;599;p9"/>
            <p:cNvSpPr/>
            <p:nvPr/>
          </p:nvSpPr>
          <p:spPr>
            <a:xfrm>
              <a:off x="-8440739" y="3718384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-8309585" y="3974042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95"/>
                    <a:pt x="1" y="229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29"/>
                  </a:cubicBezTo>
                  <a:cubicBezTo>
                    <a:pt x="476" y="95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-8306259" y="3710403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-8021969" y="3597205"/>
              <a:ext cx="25342" cy="24677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-7840866" y="3884821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-7529939" y="3726364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-7511318" y="3968057"/>
              <a:ext cx="24677" cy="25307"/>
            </a:xfrm>
            <a:custGeom>
              <a:rect b="b" l="l" r="r" t="t"/>
              <a:pathLst>
                <a:path extrusionOk="0" h="723" w="705">
                  <a:moveTo>
                    <a:pt x="362" y="0"/>
                  </a:moveTo>
                  <a:cubicBezTo>
                    <a:pt x="153" y="0"/>
                    <a:pt x="1" y="152"/>
                    <a:pt x="1" y="361"/>
                  </a:cubicBezTo>
                  <a:cubicBezTo>
                    <a:pt x="1" y="552"/>
                    <a:pt x="153" y="723"/>
                    <a:pt x="362" y="723"/>
                  </a:cubicBezTo>
                  <a:cubicBezTo>
                    <a:pt x="552" y="723"/>
                    <a:pt x="705" y="552"/>
                    <a:pt x="705" y="361"/>
                  </a:cubicBezTo>
                  <a:cubicBezTo>
                    <a:pt x="705" y="152"/>
                    <a:pt x="55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-7322899" y="4028611"/>
              <a:ext cx="3360" cy="3395"/>
            </a:xfrm>
            <a:custGeom>
              <a:rect b="b" l="l" r="r" t="t"/>
              <a:pathLst>
                <a:path extrusionOk="0" h="97" w="96">
                  <a:moveTo>
                    <a:pt x="58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77"/>
                    <a:pt x="39" y="96"/>
                    <a:pt x="58" y="96"/>
                  </a:cubicBezTo>
                  <a:cubicBezTo>
                    <a:pt x="77" y="96"/>
                    <a:pt x="96" y="77"/>
                    <a:pt x="96" y="58"/>
                  </a:cubicBezTo>
                  <a:cubicBezTo>
                    <a:pt x="96" y="20"/>
                    <a:pt x="7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-7216351" y="3678446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-7192410" y="3675086"/>
              <a:ext cx="4690" cy="4725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-7091218" y="3784959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-7083202" y="3725699"/>
              <a:ext cx="21982" cy="22017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-6756314" y="34906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-6533278" y="368975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-6470028" y="4093891"/>
              <a:ext cx="31327" cy="31292"/>
            </a:xfrm>
            <a:custGeom>
              <a:rect b="b" l="l" r="r" t="t"/>
              <a:pathLst>
                <a:path extrusionOk="0" h="894" w="895">
                  <a:moveTo>
                    <a:pt x="438" y="0"/>
                  </a:moveTo>
                  <a:cubicBezTo>
                    <a:pt x="191" y="0"/>
                    <a:pt x="0" y="190"/>
                    <a:pt x="0" y="457"/>
                  </a:cubicBezTo>
                  <a:cubicBezTo>
                    <a:pt x="0" y="704"/>
                    <a:pt x="191" y="894"/>
                    <a:pt x="438" y="894"/>
                  </a:cubicBezTo>
                  <a:cubicBezTo>
                    <a:pt x="685" y="894"/>
                    <a:pt x="894" y="704"/>
                    <a:pt x="894" y="457"/>
                  </a:cubicBezTo>
                  <a:cubicBezTo>
                    <a:pt x="894" y="190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-6241007" y="3535951"/>
              <a:ext cx="14036" cy="13371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-6001975" y="4065259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0"/>
                  </a:moveTo>
                  <a:cubicBezTo>
                    <a:pt x="190" y="0"/>
                    <a:pt x="0" y="190"/>
                    <a:pt x="0" y="438"/>
                  </a:cubicBezTo>
                  <a:cubicBezTo>
                    <a:pt x="0" y="666"/>
                    <a:pt x="190" y="856"/>
                    <a:pt x="43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0"/>
                    <a:pt x="66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-5809566" y="3842223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400" y="0"/>
                  </a:moveTo>
                  <a:cubicBezTo>
                    <a:pt x="190" y="0"/>
                    <a:pt x="0" y="190"/>
                    <a:pt x="0" y="400"/>
                  </a:cubicBezTo>
                  <a:cubicBezTo>
                    <a:pt x="0" y="628"/>
                    <a:pt x="190" y="818"/>
                    <a:pt x="400" y="818"/>
                  </a:cubicBezTo>
                  <a:cubicBezTo>
                    <a:pt x="628" y="818"/>
                    <a:pt x="818" y="628"/>
                    <a:pt x="818" y="400"/>
                  </a:cubicBezTo>
                  <a:cubicBezTo>
                    <a:pt x="818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-5756992" y="4107192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1" y="210"/>
                    <a:pt x="1" y="476"/>
                  </a:cubicBezTo>
                  <a:cubicBezTo>
                    <a:pt x="1" y="742"/>
                    <a:pt x="210" y="951"/>
                    <a:pt x="476" y="951"/>
                  </a:cubicBezTo>
                  <a:cubicBezTo>
                    <a:pt x="743" y="951"/>
                    <a:pt x="952" y="742"/>
                    <a:pt x="952" y="476"/>
                  </a:cubicBezTo>
                  <a:cubicBezTo>
                    <a:pt x="952" y="210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-5457371" y="3751671"/>
              <a:ext cx="4690" cy="535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-5173781" y="403263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76"/>
                    <a:pt x="1" y="152"/>
                  </a:cubicBezTo>
                  <a:cubicBezTo>
                    <a:pt x="1" y="228"/>
                    <a:pt x="58" y="285"/>
                    <a:pt x="153" y="285"/>
                  </a:cubicBezTo>
                  <a:cubicBezTo>
                    <a:pt x="229" y="285"/>
                    <a:pt x="286" y="228"/>
                    <a:pt x="286" y="152"/>
                  </a:cubicBezTo>
                  <a:cubicBezTo>
                    <a:pt x="286" y="76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-5094535" y="4083880"/>
              <a:ext cx="18026" cy="18026"/>
            </a:xfrm>
            <a:custGeom>
              <a:rect b="b" l="l" r="r" t="t"/>
              <a:pathLst>
                <a:path extrusionOk="0" h="515" w="515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67"/>
                  </a:cubicBezTo>
                  <a:cubicBezTo>
                    <a:pt x="514" y="115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-4987357" y="3953391"/>
              <a:ext cx="24677" cy="24677"/>
            </a:xfrm>
            <a:custGeom>
              <a:rect b="b" l="l" r="r" t="t"/>
              <a:pathLst>
                <a:path extrusionOk="0" h="705" w="705">
                  <a:moveTo>
                    <a:pt x="362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52"/>
                    <a:pt x="153" y="704"/>
                    <a:pt x="362" y="704"/>
                  </a:cubicBezTo>
                  <a:cubicBezTo>
                    <a:pt x="552" y="704"/>
                    <a:pt x="705" y="552"/>
                    <a:pt x="705" y="343"/>
                  </a:cubicBezTo>
                  <a:cubicBezTo>
                    <a:pt x="705" y="153"/>
                    <a:pt x="552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-4819555" y="3876175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-4674435" y="3482677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-4661764" y="410852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0"/>
                  </a:moveTo>
                  <a:cubicBezTo>
                    <a:pt x="57" y="0"/>
                    <a:pt x="0" y="58"/>
                    <a:pt x="0" y="115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15"/>
                  </a:cubicBezTo>
                  <a:cubicBezTo>
                    <a:pt x="228" y="5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-4634497" y="3591885"/>
              <a:ext cx="18026" cy="18656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-4357522" y="3913453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9" y="0"/>
                    <a:pt x="1" y="19"/>
                    <a:pt x="1" y="57"/>
                  </a:cubicBezTo>
                  <a:cubicBezTo>
                    <a:pt x="1" y="96"/>
                    <a:pt x="39" y="134"/>
                    <a:pt x="77" y="134"/>
                  </a:cubicBezTo>
                  <a:cubicBezTo>
                    <a:pt x="115" y="134"/>
                    <a:pt x="153" y="96"/>
                    <a:pt x="153" y="57"/>
                  </a:cubicBezTo>
                  <a:cubicBezTo>
                    <a:pt x="153" y="19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-4085868" y="3685761"/>
              <a:ext cx="29962" cy="29997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-4047260" y="3788949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-3814914" y="3541271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-3747674" y="3549952"/>
              <a:ext cx="22017" cy="21982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-3740358" y="4121823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19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19" y="857"/>
                  </a:cubicBezTo>
                  <a:cubicBezTo>
                    <a:pt x="648" y="857"/>
                    <a:pt x="857" y="667"/>
                    <a:pt x="857" y="438"/>
                  </a:cubicBezTo>
                  <a:cubicBezTo>
                    <a:pt x="857" y="191"/>
                    <a:pt x="64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-3601188" y="3890141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09" y="1"/>
                    <a:pt x="0" y="191"/>
                    <a:pt x="0" y="438"/>
                  </a:cubicBezTo>
                  <a:cubicBezTo>
                    <a:pt x="0" y="685"/>
                    <a:pt x="209" y="895"/>
                    <a:pt x="457" y="895"/>
                  </a:cubicBezTo>
                  <a:cubicBezTo>
                    <a:pt x="704" y="895"/>
                    <a:pt x="913" y="685"/>
                    <a:pt x="913" y="438"/>
                  </a:cubicBezTo>
                  <a:cubicBezTo>
                    <a:pt x="913" y="191"/>
                    <a:pt x="70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-3561915" y="3758322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-3355541" y="3507984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-3326909" y="3581909"/>
              <a:ext cx="20021" cy="19986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-3284941" y="363913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-3233697" y="3481347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-3197749" y="3675751"/>
              <a:ext cx="6720" cy="6720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-3133170" y="3747016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-3035968" y="3613201"/>
              <a:ext cx="29997" cy="29962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-2779645" y="4051923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43" y="1"/>
                  </a:moveTo>
                  <a:cubicBezTo>
                    <a:pt x="153" y="1"/>
                    <a:pt x="1" y="153"/>
                    <a:pt x="1" y="343"/>
                  </a:cubicBezTo>
                  <a:cubicBezTo>
                    <a:pt x="1" y="514"/>
                    <a:pt x="153" y="666"/>
                    <a:pt x="343" y="666"/>
                  </a:cubicBezTo>
                  <a:cubicBezTo>
                    <a:pt x="514" y="666"/>
                    <a:pt x="667" y="514"/>
                    <a:pt x="667" y="343"/>
                  </a:cubicBezTo>
                  <a:cubicBezTo>
                    <a:pt x="667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-2600537" y="374768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-2500010" y="3627832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-2370185" y="3498673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-2372846" y="3599200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059923" y="4114507"/>
              <a:ext cx="12006" cy="11376"/>
            </a:xfrm>
            <a:custGeom>
              <a:rect b="b" l="l" r="r" t="t"/>
              <a:pathLst>
                <a:path extrusionOk="0" h="325" w="343">
                  <a:moveTo>
                    <a:pt x="172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7"/>
                    <a:pt x="77" y="324"/>
                    <a:pt x="172" y="324"/>
                  </a:cubicBezTo>
                  <a:cubicBezTo>
                    <a:pt x="267" y="324"/>
                    <a:pt x="343" y="267"/>
                    <a:pt x="343" y="172"/>
                  </a:cubicBez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-1787639" y="3564583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-1696422" y="3840893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1" y="190"/>
                    <a:pt x="1" y="419"/>
                  </a:cubicBezTo>
                  <a:cubicBezTo>
                    <a:pt x="1" y="666"/>
                    <a:pt x="191" y="856"/>
                    <a:pt x="419" y="856"/>
                  </a:cubicBezTo>
                  <a:cubicBezTo>
                    <a:pt x="648" y="856"/>
                    <a:pt x="838" y="666"/>
                    <a:pt x="838" y="419"/>
                  </a:cubicBezTo>
                  <a:cubicBezTo>
                    <a:pt x="838" y="190"/>
                    <a:pt x="648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-1676436" y="3858184"/>
              <a:ext cx="21352" cy="21352"/>
            </a:xfrm>
            <a:custGeom>
              <a:rect b="b" l="l" r="r" t="t"/>
              <a:pathLst>
                <a:path extrusionOk="0" h="610" w="610">
                  <a:moveTo>
                    <a:pt x="305" y="1"/>
                  </a:moveTo>
                  <a:cubicBezTo>
                    <a:pt x="134" y="1"/>
                    <a:pt x="0" y="134"/>
                    <a:pt x="0" y="305"/>
                  </a:cubicBezTo>
                  <a:cubicBezTo>
                    <a:pt x="0" y="476"/>
                    <a:pt x="134" y="609"/>
                    <a:pt x="305" y="609"/>
                  </a:cubicBezTo>
                  <a:cubicBezTo>
                    <a:pt x="476" y="609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-1452735" y="3737670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-1374854" y="3611836"/>
              <a:ext cx="18691" cy="18691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-1263651" y="3825561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-1068582" y="3837567"/>
              <a:ext cx="12006" cy="11341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-1013978" y="3515299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-1013313" y="3648484"/>
              <a:ext cx="26672" cy="26637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-689085" y="3704383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-424116" y="4028611"/>
              <a:ext cx="4690" cy="5390"/>
            </a:xfrm>
            <a:custGeom>
              <a:rect b="b" l="l" r="r" t="t"/>
              <a:pathLst>
                <a:path extrusionOk="0" h="154" w="134">
                  <a:moveTo>
                    <a:pt x="77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53"/>
                    <a:pt x="77" y="153"/>
                  </a:cubicBezTo>
                  <a:cubicBezTo>
                    <a:pt x="115" y="153"/>
                    <a:pt x="134" y="115"/>
                    <a:pt x="134" y="77"/>
                  </a:cubicBezTo>
                  <a:cubicBezTo>
                    <a:pt x="134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-292297" y="3934104"/>
              <a:ext cx="10046" cy="10011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77" y="0"/>
                    <a:pt x="1" y="57"/>
                    <a:pt x="1" y="133"/>
                  </a:cubicBezTo>
                  <a:cubicBezTo>
                    <a:pt x="1" y="209"/>
                    <a:pt x="77" y="285"/>
                    <a:pt x="153" y="285"/>
                  </a:cubicBezTo>
                  <a:cubicBezTo>
                    <a:pt x="229" y="285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-168458" y="3947405"/>
              <a:ext cx="11341" cy="11341"/>
            </a:xfrm>
            <a:custGeom>
              <a:rect b="b" l="l" r="r" t="t"/>
              <a:pathLst>
                <a:path extrusionOk="0" h="324" w="324">
                  <a:moveTo>
                    <a:pt x="153" y="0"/>
                  </a:moveTo>
                  <a:cubicBezTo>
                    <a:pt x="58" y="0"/>
                    <a:pt x="1" y="77"/>
                    <a:pt x="1" y="172"/>
                  </a:cubicBezTo>
                  <a:cubicBezTo>
                    <a:pt x="1" y="248"/>
                    <a:pt x="58" y="324"/>
                    <a:pt x="153" y="324"/>
                  </a:cubicBezTo>
                  <a:cubicBezTo>
                    <a:pt x="248" y="324"/>
                    <a:pt x="324" y="248"/>
                    <a:pt x="324" y="172"/>
                  </a:cubicBezTo>
                  <a:cubicBezTo>
                    <a:pt x="324" y="77"/>
                    <a:pt x="248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-8440739" y="5921441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0"/>
                  </a:moveTo>
                  <a:cubicBezTo>
                    <a:pt x="20" y="0"/>
                    <a:pt x="1" y="19"/>
                    <a:pt x="1" y="76"/>
                  </a:cubicBezTo>
                  <a:cubicBezTo>
                    <a:pt x="1" y="114"/>
                    <a:pt x="20" y="133"/>
                    <a:pt x="58" y="133"/>
                  </a:cubicBezTo>
                  <a:cubicBezTo>
                    <a:pt x="96" y="133"/>
                    <a:pt x="134" y="114"/>
                    <a:pt x="134" y="76"/>
                  </a:cubicBezTo>
                  <a:cubicBezTo>
                    <a:pt x="134" y="19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-8306259" y="5914091"/>
              <a:ext cx="33357" cy="33322"/>
            </a:xfrm>
            <a:custGeom>
              <a:rect b="b" l="l" r="r" t="t"/>
              <a:pathLst>
                <a:path extrusionOk="0" h="952" w="953">
                  <a:moveTo>
                    <a:pt x="476" y="1"/>
                  </a:moveTo>
                  <a:cubicBezTo>
                    <a:pt x="210" y="1"/>
                    <a:pt x="1" y="210"/>
                    <a:pt x="1" y="476"/>
                  </a:cubicBezTo>
                  <a:cubicBezTo>
                    <a:pt x="1" y="724"/>
                    <a:pt x="210" y="952"/>
                    <a:pt x="476" y="952"/>
                  </a:cubicBezTo>
                  <a:cubicBezTo>
                    <a:pt x="743" y="952"/>
                    <a:pt x="952" y="724"/>
                    <a:pt x="952" y="476"/>
                  </a:cubicBezTo>
                  <a:cubicBezTo>
                    <a:pt x="952" y="210"/>
                    <a:pt x="743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-8021969" y="5799597"/>
              <a:ext cx="25342" cy="25342"/>
            </a:xfrm>
            <a:custGeom>
              <a:rect b="b" l="l" r="r" t="t"/>
              <a:pathLst>
                <a:path extrusionOk="0" h="724" w="724">
                  <a:moveTo>
                    <a:pt x="362" y="0"/>
                  </a:moveTo>
                  <a:cubicBezTo>
                    <a:pt x="172" y="0"/>
                    <a:pt x="1" y="171"/>
                    <a:pt x="1" y="362"/>
                  </a:cubicBezTo>
                  <a:cubicBezTo>
                    <a:pt x="1" y="552"/>
                    <a:pt x="172" y="723"/>
                    <a:pt x="362" y="723"/>
                  </a:cubicBezTo>
                  <a:cubicBezTo>
                    <a:pt x="571" y="723"/>
                    <a:pt x="724" y="552"/>
                    <a:pt x="724" y="362"/>
                  </a:cubicBezTo>
                  <a:cubicBezTo>
                    <a:pt x="724" y="171"/>
                    <a:pt x="57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-7529939" y="5930752"/>
              <a:ext cx="23312" cy="23347"/>
            </a:xfrm>
            <a:custGeom>
              <a:rect b="b" l="l" r="r" t="t"/>
              <a:pathLst>
                <a:path extrusionOk="0" h="667" w="666">
                  <a:moveTo>
                    <a:pt x="343" y="0"/>
                  </a:moveTo>
                  <a:cubicBezTo>
                    <a:pt x="152" y="0"/>
                    <a:pt x="0" y="133"/>
                    <a:pt x="0" y="324"/>
                  </a:cubicBezTo>
                  <a:cubicBezTo>
                    <a:pt x="0" y="514"/>
                    <a:pt x="152" y="666"/>
                    <a:pt x="343" y="666"/>
                  </a:cubicBezTo>
                  <a:cubicBezTo>
                    <a:pt x="514" y="666"/>
                    <a:pt x="666" y="514"/>
                    <a:pt x="666" y="324"/>
                  </a:cubicBezTo>
                  <a:cubicBezTo>
                    <a:pt x="666" y="133"/>
                    <a:pt x="51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-7216351" y="5882133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-7192410" y="5878143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8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20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7091218" y="5988016"/>
              <a:ext cx="18691" cy="17991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6"/>
                  </a:cubicBezTo>
                  <a:cubicBezTo>
                    <a:pt x="53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7083202" y="5929422"/>
              <a:ext cx="21982" cy="21982"/>
            </a:xfrm>
            <a:custGeom>
              <a:rect b="b" l="l" r="r" t="t"/>
              <a:pathLst>
                <a:path extrusionOk="0" h="628" w="628">
                  <a:moveTo>
                    <a:pt x="324" y="0"/>
                  </a:moveTo>
                  <a:cubicBezTo>
                    <a:pt x="152" y="0"/>
                    <a:pt x="0" y="152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6756314" y="5693050"/>
              <a:ext cx="29332" cy="29997"/>
            </a:xfrm>
            <a:custGeom>
              <a:rect b="b" l="l" r="r" t="t"/>
              <a:pathLst>
                <a:path extrusionOk="0" h="857" w="838">
                  <a:moveTo>
                    <a:pt x="419" y="1"/>
                  </a:moveTo>
                  <a:cubicBezTo>
                    <a:pt x="191" y="1"/>
                    <a:pt x="0" y="191"/>
                    <a:pt x="0" y="438"/>
                  </a:cubicBezTo>
                  <a:cubicBezTo>
                    <a:pt x="0" y="667"/>
                    <a:pt x="191" y="857"/>
                    <a:pt x="419" y="857"/>
                  </a:cubicBezTo>
                  <a:cubicBezTo>
                    <a:pt x="647" y="857"/>
                    <a:pt x="837" y="667"/>
                    <a:pt x="837" y="438"/>
                  </a:cubicBezTo>
                  <a:cubicBezTo>
                    <a:pt x="837" y="191"/>
                    <a:pt x="647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533278" y="5892809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0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0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6241007" y="5739008"/>
              <a:ext cx="14036" cy="13336"/>
            </a:xfrm>
            <a:custGeom>
              <a:rect b="b" l="l" r="r" t="t"/>
              <a:pathLst>
                <a:path extrusionOk="0" h="381" w="401">
                  <a:moveTo>
                    <a:pt x="210" y="0"/>
                  </a:moveTo>
                  <a:cubicBezTo>
                    <a:pt x="96" y="0"/>
                    <a:pt x="1" y="7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76"/>
                    <a:pt x="305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5457371" y="5955394"/>
              <a:ext cx="4690" cy="4690"/>
            </a:xfrm>
            <a:custGeom>
              <a:rect b="b" l="l" r="r" t="t"/>
              <a:pathLst>
                <a:path extrusionOk="0" h="134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33"/>
                    <a:pt x="57" y="133"/>
                  </a:cubicBezTo>
                  <a:cubicBezTo>
                    <a:pt x="114" y="13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4674435" y="5685734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34"/>
                    <a:pt x="1" y="305"/>
                  </a:cubicBezTo>
                  <a:cubicBezTo>
                    <a:pt x="1" y="476"/>
                    <a:pt x="134" y="628"/>
                    <a:pt x="305" y="628"/>
                  </a:cubicBezTo>
                  <a:cubicBezTo>
                    <a:pt x="476" y="628"/>
                    <a:pt x="628" y="476"/>
                    <a:pt x="628" y="305"/>
                  </a:cubicBezTo>
                  <a:cubicBezTo>
                    <a:pt x="628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4634497" y="5794942"/>
              <a:ext cx="18026" cy="17991"/>
            </a:xfrm>
            <a:custGeom>
              <a:rect b="b" l="l" r="r" t="t"/>
              <a:pathLst>
                <a:path extrusionOk="0" h="514" w="515">
                  <a:moveTo>
                    <a:pt x="267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14" y="400"/>
                    <a:pt x="514" y="24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4085868" y="5888819"/>
              <a:ext cx="29962" cy="29962"/>
            </a:xfrm>
            <a:custGeom>
              <a:rect b="b" l="l" r="r" t="t"/>
              <a:pathLst>
                <a:path extrusionOk="0" h="856" w="856">
                  <a:moveTo>
                    <a:pt x="418" y="0"/>
                  </a:moveTo>
                  <a:cubicBezTo>
                    <a:pt x="190" y="0"/>
                    <a:pt x="0" y="190"/>
                    <a:pt x="0" y="41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18"/>
                  </a:cubicBezTo>
                  <a:cubicBezTo>
                    <a:pt x="856" y="190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4047260" y="5992671"/>
              <a:ext cx="5355" cy="5355"/>
            </a:xfrm>
            <a:custGeom>
              <a:rect b="b" l="l" r="r" t="t"/>
              <a:pathLst>
                <a:path extrusionOk="0" h="153" w="153">
                  <a:moveTo>
                    <a:pt x="76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52"/>
                    <a:pt x="76" y="152"/>
                  </a:cubicBezTo>
                  <a:cubicBezTo>
                    <a:pt x="114" y="152"/>
                    <a:pt x="152" y="114"/>
                    <a:pt x="152" y="76"/>
                  </a:cubicBezTo>
                  <a:cubicBezTo>
                    <a:pt x="152" y="38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-3814914" y="574499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-3747674" y="5753639"/>
              <a:ext cx="22017" cy="22017"/>
            </a:xfrm>
            <a:custGeom>
              <a:rect b="b" l="l" r="r" t="t"/>
              <a:pathLst>
                <a:path extrusionOk="0" h="629" w="629">
                  <a:moveTo>
                    <a:pt x="324" y="1"/>
                  </a:moveTo>
                  <a:cubicBezTo>
                    <a:pt x="153" y="1"/>
                    <a:pt x="1" y="153"/>
                    <a:pt x="1" y="324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-3561915" y="5962044"/>
              <a:ext cx="5355" cy="4690"/>
            </a:xfrm>
            <a:custGeom>
              <a:rect b="b" l="l" r="r" t="t"/>
              <a:pathLst>
                <a:path extrusionOk="0" h="134" w="153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cubicBezTo>
                    <a:pt x="0" y="114"/>
                    <a:pt x="38" y="133"/>
                    <a:pt x="77" y="133"/>
                  </a:cubicBezTo>
                  <a:cubicBezTo>
                    <a:pt x="115" y="133"/>
                    <a:pt x="153" y="114"/>
                    <a:pt x="153" y="76"/>
                  </a:cubicBezTo>
                  <a:cubicBezTo>
                    <a:pt x="153" y="38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-3355541" y="5711706"/>
              <a:ext cx="8716" cy="8016"/>
            </a:xfrm>
            <a:custGeom>
              <a:rect b="b" l="l" r="r" t="t"/>
              <a:pathLst>
                <a:path extrusionOk="0" h="229" w="249">
                  <a:moveTo>
                    <a:pt x="134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-3326909" y="5784931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15" y="1"/>
                    <a:pt x="1" y="115"/>
                    <a:pt x="1" y="286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6"/>
                  </a:cubicBezTo>
                  <a:cubicBezTo>
                    <a:pt x="571" y="115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-3284941" y="5842195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-3233697" y="5683739"/>
              <a:ext cx="10046" cy="10676"/>
            </a:xfrm>
            <a:custGeom>
              <a:rect b="b" l="l" r="r" t="t"/>
              <a:pathLst>
                <a:path extrusionOk="0" h="305" w="287">
                  <a:moveTo>
                    <a:pt x="134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305"/>
                    <a:pt x="134" y="305"/>
                  </a:cubicBezTo>
                  <a:cubicBezTo>
                    <a:pt x="210" y="305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-3197749" y="5879473"/>
              <a:ext cx="6720" cy="6685"/>
            </a:xfrm>
            <a:custGeom>
              <a:rect b="b" l="l" r="r" t="t"/>
              <a:pathLst>
                <a:path extrusionOk="0" h="191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-3133170" y="5949373"/>
              <a:ext cx="10046" cy="10046"/>
            </a:xfrm>
            <a:custGeom>
              <a:rect b="b" l="l" r="r" t="t"/>
              <a:pathLst>
                <a:path extrusionOk="0" h="287" w="287">
                  <a:moveTo>
                    <a:pt x="153" y="1"/>
                  </a:moveTo>
                  <a:cubicBezTo>
                    <a:pt x="58" y="1"/>
                    <a:pt x="1" y="77"/>
                    <a:pt x="1" y="153"/>
                  </a:cubicBezTo>
                  <a:cubicBezTo>
                    <a:pt x="1" y="229"/>
                    <a:pt x="58" y="286"/>
                    <a:pt x="153" y="286"/>
                  </a:cubicBezTo>
                  <a:cubicBezTo>
                    <a:pt x="229" y="286"/>
                    <a:pt x="286" y="229"/>
                    <a:pt x="286" y="153"/>
                  </a:cubicBezTo>
                  <a:cubicBezTo>
                    <a:pt x="286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-3035968" y="5817554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19"/>
                  </a:cubicBezTo>
                  <a:cubicBezTo>
                    <a:pt x="1" y="648"/>
                    <a:pt x="191" y="857"/>
                    <a:pt x="438" y="857"/>
                  </a:cubicBezTo>
                  <a:cubicBezTo>
                    <a:pt x="667" y="857"/>
                    <a:pt x="857" y="648"/>
                    <a:pt x="857" y="419"/>
                  </a:cubicBezTo>
                  <a:cubicBezTo>
                    <a:pt x="857" y="191"/>
                    <a:pt x="667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-2600537" y="5950038"/>
              <a:ext cx="26672" cy="27337"/>
            </a:xfrm>
            <a:custGeom>
              <a:rect b="b" l="l" r="r" t="t"/>
              <a:pathLst>
                <a:path extrusionOk="0" h="781" w="762">
                  <a:moveTo>
                    <a:pt x="381" y="1"/>
                  </a:moveTo>
                  <a:cubicBezTo>
                    <a:pt x="172" y="1"/>
                    <a:pt x="1" y="172"/>
                    <a:pt x="1" y="400"/>
                  </a:cubicBezTo>
                  <a:cubicBezTo>
                    <a:pt x="1" y="610"/>
                    <a:pt x="172" y="781"/>
                    <a:pt x="381" y="781"/>
                  </a:cubicBezTo>
                  <a:cubicBezTo>
                    <a:pt x="590" y="781"/>
                    <a:pt x="761" y="610"/>
                    <a:pt x="761" y="400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-2500010" y="5830225"/>
              <a:ext cx="13371" cy="13336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05"/>
                    <a:pt x="96" y="381"/>
                    <a:pt x="191" y="381"/>
                  </a:cubicBezTo>
                  <a:cubicBezTo>
                    <a:pt x="305" y="381"/>
                    <a:pt x="381" y="305"/>
                    <a:pt x="381" y="190"/>
                  </a:cubicBezTo>
                  <a:cubicBezTo>
                    <a:pt x="381" y="95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-2370185" y="5701730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7"/>
                    <a:pt x="1" y="114"/>
                  </a:cubicBezTo>
                  <a:cubicBezTo>
                    <a:pt x="1" y="171"/>
                    <a:pt x="58" y="228"/>
                    <a:pt x="115" y="228"/>
                  </a:cubicBezTo>
                  <a:cubicBezTo>
                    <a:pt x="191" y="228"/>
                    <a:pt x="248" y="171"/>
                    <a:pt x="248" y="114"/>
                  </a:cubicBezTo>
                  <a:cubicBezTo>
                    <a:pt x="248" y="57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-2372846" y="5802258"/>
              <a:ext cx="18691" cy="18656"/>
            </a:xfrm>
            <a:custGeom>
              <a:rect b="b" l="l" r="r" t="t"/>
              <a:pathLst>
                <a:path extrusionOk="0" h="533" w="534">
                  <a:moveTo>
                    <a:pt x="267" y="0"/>
                  </a:moveTo>
                  <a:cubicBezTo>
                    <a:pt x="134" y="0"/>
                    <a:pt x="1" y="114"/>
                    <a:pt x="1" y="267"/>
                  </a:cubicBezTo>
                  <a:cubicBezTo>
                    <a:pt x="1" y="400"/>
                    <a:pt x="134" y="533"/>
                    <a:pt x="267" y="533"/>
                  </a:cubicBezTo>
                  <a:cubicBezTo>
                    <a:pt x="419" y="533"/>
                    <a:pt x="533" y="400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-1787639" y="5768305"/>
              <a:ext cx="31992" cy="31327"/>
            </a:xfrm>
            <a:custGeom>
              <a:rect b="b" l="l" r="r" t="t"/>
              <a:pathLst>
                <a:path extrusionOk="0" h="895" w="914">
                  <a:moveTo>
                    <a:pt x="457" y="0"/>
                  </a:moveTo>
                  <a:cubicBezTo>
                    <a:pt x="210" y="0"/>
                    <a:pt x="1" y="190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0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-1452735" y="5941393"/>
              <a:ext cx="14666" cy="14701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-1374854" y="5814894"/>
              <a:ext cx="18691" cy="18026"/>
            </a:xfrm>
            <a:custGeom>
              <a:rect b="b" l="l" r="r" t="t"/>
              <a:pathLst>
                <a:path extrusionOk="0" h="515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19" y="51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-1263651" y="6028619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4" y="0"/>
                  </a:moveTo>
                  <a:cubicBezTo>
                    <a:pt x="57" y="0"/>
                    <a:pt x="0" y="5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57"/>
                    <a:pt x="21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-1013978" y="5719022"/>
              <a:ext cx="21317" cy="22017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6"/>
                    <a:pt x="133" y="628"/>
                    <a:pt x="305" y="628"/>
                  </a:cubicBezTo>
                  <a:cubicBezTo>
                    <a:pt x="476" y="628"/>
                    <a:pt x="609" y="476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-1013313" y="5852171"/>
              <a:ext cx="26672" cy="26672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1" y="1"/>
                    <a:pt x="0" y="172"/>
                    <a:pt x="0" y="381"/>
                  </a:cubicBezTo>
                  <a:cubicBezTo>
                    <a:pt x="0" y="591"/>
                    <a:pt x="171" y="762"/>
                    <a:pt x="381" y="762"/>
                  </a:cubicBezTo>
                  <a:cubicBezTo>
                    <a:pt x="590" y="762"/>
                    <a:pt x="761" y="591"/>
                    <a:pt x="761" y="381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-689085" y="5906775"/>
              <a:ext cx="13336" cy="14036"/>
            </a:xfrm>
            <a:custGeom>
              <a:rect b="b" l="l" r="r" t="t"/>
              <a:pathLst>
                <a:path extrusionOk="0" h="401" w="381">
                  <a:moveTo>
                    <a:pt x="191" y="1"/>
                  </a:moveTo>
                  <a:cubicBezTo>
                    <a:pt x="95" y="1"/>
                    <a:pt x="0" y="96"/>
                    <a:pt x="0" y="210"/>
                  </a:cubicBezTo>
                  <a:cubicBezTo>
                    <a:pt x="0" y="305"/>
                    <a:pt x="95" y="400"/>
                    <a:pt x="191" y="400"/>
                  </a:cubicBezTo>
                  <a:cubicBezTo>
                    <a:pt x="305" y="400"/>
                    <a:pt x="381" y="305"/>
                    <a:pt x="381" y="210"/>
                  </a:cubicBezTo>
                  <a:cubicBezTo>
                    <a:pt x="381" y="96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-179764" y="4407443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305" y="1"/>
                    <a:pt x="0" y="305"/>
                    <a:pt x="0" y="667"/>
                  </a:cubicBezTo>
                  <a:cubicBezTo>
                    <a:pt x="0" y="1028"/>
                    <a:pt x="305" y="1332"/>
                    <a:pt x="666" y="1332"/>
                  </a:cubicBezTo>
                  <a:cubicBezTo>
                    <a:pt x="1046" y="1332"/>
                    <a:pt x="1332" y="1028"/>
                    <a:pt x="1332" y="667"/>
                  </a:cubicBezTo>
                  <a:cubicBezTo>
                    <a:pt x="1332" y="305"/>
                    <a:pt x="104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-480050" y="5276940"/>
              <a:ext cx="20021" cy="20021"/>
            </a:xfrm>
            <a:custGeom>
              <a:rect b="b" l="l" r="r" t="t"/>
              <a:pathLst>
                <a:path extrusionOk="0" h="572" w="572">
                  <a:moveTo>
                    <a:pt x="286" y="1"/>
                  </a:moveTo>
                  <a:cubicBezTo>
                    <a:pt x="134" y="1"/>
                    <a:pt x="1" y="134"/>
                    <a:pt x="1" y="286"/>
                  </a:cubicBezTo>
                  <a:cubicBezTo>
                    <a:pt x="1" y="457"/>
                    <a:pt x="134" y="572"/>
                    <a:pt x="286" y="572"/>
                  </a:cubicBezTo>
                  <a:cubicBezTo>
                    <a:pt x="438" y="572"/>
                    <a:pt x="572" y="457"/>
                    <a:pt x="572" y="286"/>
                  </a:cubicBezTo>
                  <a:cubicBezTo>
                    <a:pt x="572" y="134"/>
                    <a:pt x="438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-880164" y="4466702"/>
              <a:ext cx="44628" cy="44663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8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89" y="1275"/>
                    <a:pt x="1275" y="990"/>
                    <a:pt x="1275" y="628"/>
                  </a:cubicBezTo>
                  <a:cubicBezTo>
                    <a:pt x="1275" y="286"/>
                    <a:pt x="98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-1157139" y="4808922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48" y="0"/>
                    <a:pt x="1" y="248"/>
                    <a:pt x="1" y="590"/>
                  </a:cubicBezTo>
                  <a:cubicBezTo>
                    <a:pt x="1" y="913"/>
                    <a:pt x="248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48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-1252345" y="4406778"/>
              <a:ext cx="48653" cy="47988"/>
            </a:xfrm>
            <a:custGeom>
              <a:rect b="b" l="l" r="r" t="t"/>
              <a:pathLst>
                <a:path extrusionOk="0" h="1371" w="139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66"/>
                    <a:pt x="305" y="1370"/>
                    <a:pt x="685" y="1370"/>
                  </a:cubicBezTo>
                  <a:cubicBezTo>
                    <a:pt x="1066" y="1370"/>
                    <a:pt x="1389" y="1066"/>
                    <a:pt x="1389" y="686"/>
                  </a:cubicBezTo>
                  <a:cubicBezTo>
                    <a:pt x="1389" y="305"/>
                    <a:pt x="1066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-1649134" y="4986664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38" y="1"/>
                    <a:pt x="0" y="39"/>
                    <a:pt x="0" y="96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1" y="153"/>
                    <a:pt x="191" y="96"/>
                  </a:cubicBezTo>
                  <a:cubicBezTo>
                    <a:pt x="191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-2087890" y="4563239"/>
              <a:ext cx="14701" cy="14701"/>
            </a:xfrm>
            <a:custGeom>
              <a:rect b="b" l="l" r="r" t="t"/>
              <a:pathLst>
                <a:path extrusionOk="0" h="420" w="420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-2219710" y="4476013"/>
              <a:ext cx="28667" cy="28002"/>
            </a:xfrm>
            <a:custGeom>
              <a:rect b="b" l="l" r="r" t="t"/>
              <a:pathLst>
                <a:path extrusionOk="0" h="800" w="819">
                  <a:moveTo>
                    <a:pt x="419" y="1"/>
                  </a:moveTo>
                  <a:cubicBezTo>
                    <a:pt x="191" y="1"/>
                    <a:pt x="0" y="172"/>
                    <a:pt x="0" y="400"/>
                  </a:cubicBezTo>
                  <a:cubicBezTo>
                    <a:pt x="0" y="610"/>
                    <a:pt x="191" y="800"/>
                    <a:pt x="419" y="800"/>
                  </a:cubicBezTo>
                  <a:cubicBezTo>
                    <a:pt x="628" y="800"/>
                    <a:pt x="818" y="610"/>
                    <a:pt x="818" y="400"/>
                  </a:cubicBezTo>
                  <a:cubicBezTo>
                    <a:pt x="818" y="172"/>
                    <a:pt x="628" y="1"/>
                    <a:pt x="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-2388142" y="4663766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14" y="1"/>
                  </a:moveTo>
                  <a:cubicBezTo>
                    <a:pt x="228" y="1"/>
                    <a:pt x="0" y="229"/>
                    <a:pt x="0" y="533"/>
                  </a:cubicBezTo>
                  <a:cubicBezTo>
                    <a:pt x="0" y="819"/>
                    <a:pt x="228" y="1047"/>
                    <a:pt x="514" y="1047"/>
                  </a:cubicBezTo>
                  <a:cubicBezTo>
                    <a:pt x="799" y="1047"/>
                    <a:pt x="1046" y="819"/>
                    <a:pt x="1046" y="533"/>
                  </a:cubicBezTo>
                  <a:cubicBezTo>
                    <a:pt x="1046" y="229"/>
                    <a:pt x="79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-2609182" y="4810917"/>
              <a:ext cx="8681" cy="8681"/>
            </a:xfrm>
            <a:custGeom>
              <a:rect b="b" l="l" r="r" t="t"/>
              <a:pathLst>
                <a:path extrusionOk="0" h="248" w="248">
                  <a:moveTo>
                    <a:pt x="133" y="0"/>
                  </a:moveTo>
                  <a:cubicBezTo>
                    <a:pt x="57" y="0"/>
                    <a:pt x="0" y="57"/>
                    <a:pt x="0" y="134"/>
                  </a:cubicBezTo>
                  <a:cubicBezTo>
                    <a:pt x="0" y="191"/>
                    <a:pt x="57" y="248"/>
                    <a:pt x="133" y="248"/>
                  </a:cubicBezTo>
                  <a:cubicBezTo>
                    <a:pt x="190" y="248"/>
                    <a:pt x="248" y="191"/>
                    <a:pt x="248" y="134"/>
                  </a:cubicBezTo>
                  <a:cubicBezTo>
                    <a:pt x="248" y="57"/>
                    <a:pt x="19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-2846884" y="5379497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0"/>
                  </a:moveTo>
                  <a:cubicBezTo>
                    <a:pt x="210" y="0"/>
                    <a:pt x="1" y="209"/>
                    <a:pt x="1" y="457"/>
                  </a:cubicBezTo>
                  <a:cubicBezTo>
                    <a:pt x="1" y="704"/>
                    <a:pt x="210" y="913"/>
                    <a:pt x="457" y="913"/>
                  </a:cubicBezTo>
                  <a:cubicBezTo>
                    <a:pt x="705" y="913"/>
                    <a:pt x="914" y="704"/>
                    <a:pt x="914" y="457"/>
                  </a:cubicBezTo>
                  <a:cubicBezTo>
                    <a:pt x="914" y="209"/>
                    <a:pt x="70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-2850210" y="4460052"/>
              <a:ext cx="11376" cy="11341"/>
            </a:xfrm>
            <a:custGeom>
              <a:rect b="b" l="l" r="r" t="t"/>
              <a:pathLst>
                <a:path extrusionOk="0" h="324" w="325">
                  <a:moveTo>
                    <a:pt x="172" y="0"/>
                  </a:moveTo>
                  <a:cubicBezTo>
                    <a:pt x="77" y="0"/>
                    <a:pt x="1" y="77"/>
                    <a:pt x="1" y="172"/>
                  </a:cubicBezTo>
                  <a:cubicBezTo>
                    <a:pt x="1" y="248"/>
                    <a:pt x="77" y="324"/>
                    <a:pt x="172" y="324"/>
                  </a:cubicBezTo>
                  <a:cubicBezTo>
                    <a:pt x="267" y="324"/>
                    <a:pt x="324" y="248"/>
                    <a:pt x="324" y="172"/>
                  </a:cubicBezTo>
                  <a:cubicBezTo>
                    <a:pt x="324" y="77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-2903448" y="5220376"/>
              <a:ext cx="28632" cy="28667"/>
            </a:xfrm>
            <a:custGeom>
              <a:rect b="b" l="l" r="r" t="t"/>
              <a:pathLst>
                <a:path extrusionOk="0" h="819" w="818">
                  <a:moveTo>
                    <a:pt x="399" y="0"/>
                  </a:moveTo>
                  <a:cubicBezTo>
                    <a:pt x="190" y="0"/>
                    <a:pt x="0" y="190"/>
                    <a:pt x="0" y="419"/>
                  </a:cubicBezTo>
                  <a:cubicBezTo>
                    <a:pt x="0" y="628"/>
                    <a:pt x="190" y="818"/>
                    <a:pt x="399" y="818"/>
                  </a:cubicBezTo>
                  <a:cubicBezTo>
                    <a:pt x="628" y="818"/>
                    <a:pt x="818" y="628"/>
                    <a:pt x="818" y="419"/>
                  </a:cubicBezTo>
                  <a:cubicBezTo>
                    <a:pt x="818" y="190"/>
                    <a:pt x="62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-3300272" y="4760968"/>
              <a:ext cx="6685" cy="6720"/>
            </a:xfrm>
            <a:custGeom>
              <a:rect b="b" l="l" r="r" t="t"/>
              <a:pathLst>
                <a:path extrusionOk="0" h="192" w="191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53" y="191"/>
                    <a:pt x="191" y="153"/>
                    <a:pt x="191" y="96"/>
                  </a:cubicBezTo>
                  <a:cubicBezTo>
                    <a:pt x="191" y="39"/>
                    <a:pt x="15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-3743683" y="5066575"/>
              <a:ext cx="44663" cy="45293"/>
            </a:xfrm>
            <a:custGeom>
              <a:rect b="b" l="l" r="r" t="t"/>
              <a:pathLst>
                <a:path extrusionOk="0" h="1294" w="1276">
                  <a:moveTo>
                    <a:pt x="628" y="0"/>
                  </a:moveTo>
                  <a:cubicBezTo>
                    <a:pt x="286" y="0"/>
                    <a:pt x="1" y="286"/>
                    <a:pt x="1" y="647"/>
                  </a:cubicBezTo>
                  <a:cubicBezTo>
                    <a:pt x="1" y="989"/>
                    <a:pt x="286" y="1294"/>
                    <a:pt x="628" y="1294"/>
                  </a:cubicBezTo>
                  <a:cubicBezTo>
                    <a:pt x="990" y="1294"/>
                    <a:pt x="1275" y="989"/>
                    <a:pt x="1275" y="647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-3766295" y="4947392"/>
              <a:ext cx="8016" cy="8681"/>
            </a:xfrm>
            <a:custGeom>
              <a:rect b="b" l="l" r="r" t="t"/>
              <a:pathLst>
                <a:path extrusionOk="0" h="248" w="229">
                  <a:moveTo>
                    <a:pt x="114" y="1"/>
                  </a:moveTo>
                  <a:cubicBezTo>
                    <a:pt x="57" y="1"/>
                    <a:pt x="0" y="58"/>
                    <a:pt x="0" y="134"/>
                  </a:cubicBezTo>
                  <a:cubicBezTo>
                    <a:pt x="0" y="191"/>
                    <a:pt x="57" y="248"/>
                    <a:pt x="114" y="248"/>
                  </a:cubicBezTo>
                  <a:cubicBezTo>
                    <a:pt x="171" y="248"/>
                    <a:pt x="228" y="191"/>
                    <a:pt x="228" y="134"/>
                  </a:cubicBezTo>
                  <a:cubicBezTo>
                    <a:pt x="228" y="58"/>
                    <a:pt x="171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-4111840" y="5322898"/>
              <a:ext cx="6685" cy="668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38" y="0"/>
                    <a:pt x="0" y="38"/>
                    <a:pt x="0" y="95"/>
                  </a:cubicBezTo>
                  <a:cubicBezTo>
                    <a:pt x="0" y="153"/>
                    <a:pt x="38" y="191"/>
                    <a:pt x="95" y="191"/>
                  </a:cubicBezTo>
                  <a:cubicBezTo>
                    <a:pt x="152" y="191"/>
                    <a:pt x="190" y="153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-4239004" y="5283626"/>
              <a:ext cx="31327" cy="31992"/>
            </a:xfrm>
            <a:custGeom>
              <a:rect b="b" l="l" r="r" t="t"/>
              <a:pathLst>
                <a:path extrusionOk="0" h="914" w="895">
                  <a:moveTo>
                    <a:pt x="438" y="0"/>
                  </a:moveTo>
                  <a:cubicBezTo>
                    <a:pt x="190" y="0"/>
                    <a:pt x="0" y="209"/>
                    <a:pt x="0" y="457"/>
                  </a:cubicBezTo>
                  <a:cubicBezTo>
                    <a:pt x="0" y="704"/>
                    <a:pt x="190" y="913"/>
                    <a:pt x="438" y="913"/>
                  </a:cubicBezTo>
                  <a:cubicBezTo>
                    <a:pt x="704" y="913"/>
                    <a:pt x="894" y="704"/>
                    <a:pt x="894" y="457"/>
                  </a:cubicBezTo>
                  <a:cubicBezTo>
                    <a:pt x="894" y="209"/>
                    <a:pt x="704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-4263646" y="4414128"/>
              <a:ext cx="45293" cy="45293"/>
            </a:xfrm>
            <a:custGeom>
              <a:rect b="b" l="l" r="r" t="t"/>
              <a:pathLst>
                <a:path extrusionOk="0" h="1294" w="1294">
                  <a:moveTo>
                    <a:pt x="647" y="0"/>
                  </a:moveTo>
                  <a:cubicBezTo>
                    <a:pt x="305" y="0"/>
                    <a:pt x="0" y="285"/>
                    <a:pt x="0" y="647"/>
                  </a:cubicBezTo>
                  <a:cubicBezTo>
                    <a:pt x="0" y="989"/>
                    <a:pt x="305" y="1293"/>
                    <a:pt x="647" y="1293"/>
                  </a:cubicBezTo>
                  <a:cubicBezTo>
                    <a:pt x="1009" y="1293"/>
                    <a:pt x="1294" y="989"/>
                    <a:pt x="1294" y="647"/>
                  </a:cubicBezTo>
                  <a:cubicBezTo>
                    <a:pt x="1294" y="285"/>
                    <a:pt x="100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-4474711" y="4760303"/>
              <a:ext cx="46658" cy="46658"/>
            </a:xfrm>
            <a:custGeom>
              <a:rect b="b" l="l" r="r" t="t"/>
              <a:pathLst>
                <a:path extrusionOk="0" h="1333" w="1333">
                  <a:moveTo>
                    <a:pt x="667" y="1"/>
                  </a:moveTo>
                  <a:cubicBezTo>
                    <a:pt x="305" y="1"/>
                    <a:pt x="1" y="305"/>
                    <a:pt x="1" y="667"/>
                  </a:cubicBezTo>
                  <a:cubicBezTo>
                    <a:pt x="1" y="1028"/>
                    <a:pt x="305" y="1332"/>
                    <a:pt x="667" y="1332"/>
                  </a:cubicBezTo>
                  <a:cubicBezTo>
                    <a:pt x="1028" y="1332"/>
                    <a:pt x="1332" y="1028"/>
                    <a:pt x="1332" y="667"/>
                  </a:cubicBezTo>
                  <a:cubicBezTo>
                    <a:pt x="1332" y="305"/>
                    <a:pt x="102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-4493997" y="4996675"/>
              <a:ext cx="8681" cy="8016"/>
            </a:xfrm>
            <a:custGeom>
              <a:rect b="b" l="l" r="r" t="t"/>
              <a:pathLst>
                <a:path extrusionOk="0" h="229" w="248">
                  <a:moveTo>
                    <a:pt x="114" y="0"/>
                  </a:moveTo>
                  <a:cubicBezTo>
                    <a:pt x="57" y="0"/>
                    <a:pt x="0" y="57"/>
                    <a:pt x="0" y="114"/>
                  </a:cubicBezTo>
                  <a:cubicBezTo>
                    <a:pt x="0" y="190"/>
                    <a:pt x="57" y="228"/>
                    <a:pt x="114" y="228"/>
                  </a:cubicBezTo>
                  <a:cubicBezTo>
                    <a:pt x="190" y="228"/>
                    <a:pt x="248" y="190"/>
                    <a:pt x="248" y="114"/>
                  </a:cubicBezTo>
                  <a:cubicBezTo>
                    <a:pt x="248" y="57"/>
                    <a:pt x="19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-4808249" y="5368157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77" y="1"/>
                    <a:pt x="0" y="77"/>
                    <a:pt x="0" y="191"/>
                  </a:cubicBezTo>
                  <a:cubicBezTo>
                    <a:pt x="0" y="286"/>
                    <a:pt x="77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-4867509" y="5240327"/>
              <a:ext cx="29997" cy="29997"/>
            </a:xfrm>
            <a:custGeom>
              <a:rect b="b" l="l" r="r" t="t"/>
              <a:pathLst>
                <a:path extrusionOk="0" h="857" w="857">
                  <a:moveTo>
                    <a:pt x="438" y="1"/>
                  </a:moveTo>
                  <a:cubicBezTo>
                    <a:pt x="191" y="1"/>
                    <a:pt x="1" y="191"/>
                    <a:pt x="1" y="438"/>
                  </a:cubicBezTo>
                  <a:cubicBezTo>
                    <a:pt x="1" y="667"/>
                    <a:pt x="191" y="857"/>
                    <a:pt x="438" y="857"/>
                  </a:cubicBezTo>
                  <a:cubicBezTo>
                    <a:pt x="666" y="857"/>
                    <a:pt x="857" y="667"/>
                    <a:pt x="857" y="438"/>
                  </a:cubicBezTo>
                  <a:cubicBezTo>
                    <a:pt x="857" y="191"/>
                    <a:pt x="6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-4912102" y="5173088"/>
              <a:ext cx="11341" cy="12041"/>
            </a:xfrm>
            <a:custGeom>
              <a:rect b="b" l="l" r="r" t="t"/>
              <a:pathLst>
                <a:path extrusionOk="0" h="344" w="324">
                  <a:moveTo>
                    <a:pt x="152" y="1"/>
                  </a:moveTo>
                  <a:cubicBezTo>
                    <a:pt x="57" y="1"/>
                    <a:pt x="0" y="77"/>
                    <a:pt x="0" y="172"/>
                  </a:cubicBezTo>
                  <a:cubicBezTo>
                    <a:pt x="0" y="267"/>
                    <a:pt x="57" y="343"/>
                    <a:pt x="152" y="343"/>
                  </a:cubicBezTo>
                  <a:cubicBezTo>
                    <a:pt x="247" y="343"/>
                    <a:pt x="324" y="267"/>
                    <a:pt x="324" y="172"/>
                  </a:cubicBezTo>
                  <a:cubicBezTo>
                    <a:pt x="324" y="77"/>
                    <a:pt x="247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-4993343" y="5406099"/>
              <a:ext cx="16696" cy="16696"/>
            </a:xfrm>
            <a:custGeom>
              <a:rect b="b" l="l" r="r" t="t"/>
              <a:pathLst>
                <a:path extrusionOk="0" h="477" w="477">
                  <a:moveTo>
                    <a:pt x="248" y="1"/>
                  </a:moveTo>
                  <a:cubicBezTo>
                    <a:pt x="115" y="1"/>
                    <a:pt x="1" y="115"/>
                    <a:pt x="1" y="248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81" y="476"/>
                    <a:pt x="476" y="362"/>
                    <a:pt x="476" y="248"/>
                  </a:cubicBezTo>
                  <a:cubicBezTo>
                    <a:pt x="476" y="115"/>
                    <a:pt x="381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-5041261" y="5119184"/>
              <a:ext cx="10011" cy="10011"/>
            </a:xfrm>
            <a:custGeom>
              <a:rect b="b" l="l" r="r" t="t"/>
              <a:pathLst>
                <a:path extrusionOk="0" h="286" w="286">
                  <a:moveTo>
                    <a:pt x="133" y="0"/>
                  </a:moveTo>
                  <a:cubicBezTo>
                    <a:pt x="57" y="0"/>
                    <a:pt x="0" y="57"/>
                    <a:pt x="0" y="133"/>
                  </a:cubicBezTo>
                  <a:cubicBezTo>
                    <a:pt x="0" y="209"/>
                    <a:pt x="57" y="285"/>
                    <a:pt x="133" y="285"/>
                  </a:cubicBezTo>
                  <a:cubicBezTo>
                    <a:pt x="209" y="285"/>
                    <a:pt x="285" y="209"/>
                    <a:pt x="285" y="133"/>
                  </a:cubicBezTo>
                  <a:cubicBezTo>
                    <a:pt x="285" y="57"/>
                    <a:pt x="209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-5143818" y="5009311"/>
              <a:ext cx="15366" cy="14701"/>
            </a:xfrm>
            <a:custGeom>
              <a:rect b="b" l="l" r="r" t="t"/>
              <a:pathLst>
                <a:path extrusionOk="0" h="420" w="439">
                  <a:moveTo>
                    <a:pt x="210" y="1"/>
                  </a:moveTo>
                  <a:cubicBezTo>
                    <a:pt x="96" y="1"/>
                    <a:pt x="1" y="96"/>
                    <a:pt x="1" y="210"/>
                  </a:cubicBezTo>
                  <a:cubicBezTo>
                    <a:pt x="1" y="324"/>
                    <a:pt x="96" y="419"/>
                    <a:pt x="210" y="419"/>
                  </a:cubicBezTo>
                  <a:cubicBezTo>
                    <a:pt x="324" y="419"/>
                    <a:pt x="438" y="324"/>
                    <a:pt x="438" y="210"/>
                  </a:cubicBezTo>
                  <a:cubicBezTo>
                    <a:pt x="438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-5320896" y="5177078"/>
              <a:ext cx="46623" cy="46658"/>
            </a:xfrm>
            <a:custGeom>
              <a:rect b="b" l="l" r="r" t="t"/>
              <a:pathLst>
                <a:path extrusionOk="0" h="1333" w="1332">
                  <a:moveTo>
                    <a:pt x="666" y="1"/>
                  </a:moveTo>
                  <a:cubicBezTo>
                    <a:pt x="286" y="1"/>
                    <a:pt x="0" y="305"/>
                    <a:pt x="0" y="667"/>
                  </a:cubicBezTo>
                  <a:cubicBezTo>
                    <a:pt x="0" y="1047"/>
                    <a:pt x="286" y="1332"/>
                    <a:pt x="666" y="1332"/>
                  </a:cubicBezTo>
                  <a:cubicBezTo>
                    <a:pt x="1028" y="1332"/>
                    <a:pt x="1332" y="1047"/>
                    <a:pt x="1332" y="667"/>
                  </a:cubicBezTo>
                  <a:cubicBezTo>
                    <a:pt x="1332" y="305"/>
                    <a:pt x="1028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-5695738" y="4530617"/>
              <a:ext cx="36648" cy="36648"/>
            </a:xfrm>
            <a:custGeom>
              <a:rect b="b" l="l" r="r" t="t"/>
              <a:pathLst>
                <a:path extrusionOk="0" h="1047" w="1047">
                  <a:moveTo>
                    <a:pt x="533" y="1"/>
                  </a:moveTo>
                  <a:cubicBezTo>
                    <a:pt x="248" y="1"/>
                    <a:pt x="1" y="229"/>
                    <a:pt x="1" y="533"/>
                  </a:cubicBezTo>
                  <a:cubicBezTo>
                    <a:pt x="1" y="819"/>
                    <a:pt x="248" y="1047"/>
                    <a:pt x="533" y="1047"/>
                  </a:cubicBezTo>
                  <a:cubicBezTo>
                    <a:pt x="819" y="1047"/>
                    <a:pt x="1047" y="819"/>
                    <a:pt x="1047" y="533"/>
                  </a:cubicBezTo>
                  <a:cubicBezTo>
                    <a:pt x="1047" y="229"/>
                    <a:pt x="819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-5968022" y="4982674"/>
              <a:ext cx="39973" cy="39973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66" y="1"/>
                    <a:pt x="0" y="248"/>
                    <a:pt x="0" y="571"/>
                  </a:cubicBezTo>
                  <a:cubicBezTo>
                    <a:pt x="0" y="876"/>
                    <a:pt x="266" y="1142"/>
                    <a:pt x="571" y="1142"/>
                  </a:cubicBezTo>
                  <a:cubicBezTo>
                    <a:pt x="894" y="1142"/>
                    <a:pt x="1141" y="876"/>
                    <a:pt x="1141" y="571"/>
                  </a:cubicBezTo>
                  <a:cubicBezTo>
                    <a:pt x="1141" y="248"/>
                    <a:pt x="89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-6099177" y="5182398"/>
              <a:ext cx="19986" cy="20021"/>
            </a:xfrm>
            <a:custGeom>
              <a:rect b="b" l="l" r="r" t="t"/>
              <a:pathLst>
                <a:path extrusionOk="0" h="572" w="571">
                  <a:moveTo>
                    <a:pt x="285" y="1"/>
                  </a:moveTo>
                  <a:cubicBezTo>
                    <a:pt x="133" y="1"/>
                    <a:pt x="0" y="115"/>
                    <a:pt x="0" y="286"/>
                  </a:cubicBezTo>
                  <a:cubicBezTo>
                    <a:pt x="0" y="438"/>
                    <a:pt x="133" y="572"/>
                    <a:pt x="285" y="572"/>
                  </a:cubicBezTo>
                  <a:cubicBezTo>
                    <a:pt x="438" y="572"/>
                    <a:pt x="571" y="438"/>
                    <a:pt x="571" y="286"/>
                  </a:cubicBezTo>
                  <a:cubicBezTo>
                    <a:pt x="571" y="115"/>
                    <a:pt x="438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-6287595" y="5382823"/>
              <a:ext cx="13336" cy="13336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76"/>
                    <a:pt x="0" y="190"/>
                  </a:cubicBezTo>
                  <a:cubicBezTo>
                    <a:pt x="0" y="305"/>
                    <a:pt x="95" y="381"/>
                    <a:pt x="190" y="381"/>
                  </a:cubicBezTo>
                  <a:cubicBezTo>
                    <a:pt x="304" y="381"/>
                    <a:pt x="381" y="305"/>
                    <a:pt x="381" y="190"/>
                  </a:cubicBezTo>
                  <a:cubicBezTo>
                    <a:pt x="381" y="76"/>
                    <a:pt x="30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-6298936" y="5216386"/>
              <a:ext cx="28002" cy="28632"/>
            </a:xfrm>
            <a:custGeom>
              <a:rect b="b" l="l" r="r" t="t"/>
              <a:pathLst>
                <a:path extrusionOk="0" h="818" w="800">
                  <a:moveTo>
                    <a:pt x="400" y="0"/>
                  </a:moveTo>
                  <a:cubicBezTo>
                    <a:pt x="191" y="0"/>
                    <a:pt x="1" y="190"/>
                    <a:pt x="1" y="399"/>
                  </a:cubicBezTo>
                  <a:cubicBezTo>
                    <a:pt x="1" y="628"/>
                    <a:pt x="191" y="818"/>
                    <a:pt x="400" y="818"/>
                  </a:cubicBezTo>
                  <a:cubicBezTo>
                    <a:pt x="628" y="818"/>
                    <a:pt x="800" y="628"/>
                    <a:pt x="800" y="399"/>
                  </a:cubicBezTo>
                  <a:cubicBezTo>
                    <a:pt x="800" y="190"/>
                    <a:pt x="6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-6756314" y="4453401"/>
              <a:ext cx="16661" cy="16661"/>
            </a:xfrm>
            <a:custGeom>
              <a:rect b="b" l="l" r="r" t="t"/>
              <a:pathLst>
                <a:path extrusionOk="0" h="476" w="476">
                  <a:moveTo>
                    <a:pt x="229" y="0"/>
                  </a:moveTo>
                  <a:cubicBezTo>
                    <a:pt x="96" y="0"/>
                    <a:pt x="0" y="95"/>
                    <a:pt x="0" y="228"/>
                  </a:cubicBezTo>
                  <a:cubicBezTo>
                    <a:pt x="0" y="362"/>
                    <a:pt x="96" y="476"/>
                    <a:pt x="229" y="476"/>
                  </a:cubicBezTo>
                  <a:cubicBezTo>
                    <a:pt x="362" y="476"/>
                    <a:pt x="476" y="362"/>
                    <a:pt x="476" y="228"/>
                  </a:cubicBezTo>
                  <a:cubicBezTo>
                    <a:pt x="476" y="95"/>
                    <a:pt x="362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-7195070" y="5247678"/>
              <a:ext cx="46658" cy="46623"/>
            </a:xfrm>
            <a:custGeom>
              <a:rect b="b" l="l" r="r" t="t"/>
              <a:pathLst>
                <a:path extrusionOk="0" h="1332" w="1333">
                  <a:moveTo>
                    <a:pt x="666" y="0"/>
                  </a:moveTo>
                  <a:cubicBezTo>
                    <a:pt x="286" y="0"/>
                    <a:pt x="1" y="304"/>
                    <a:pt x="1" y="666"/>
                  </a:cubicBezTo>
                  <a:cubicBezTo>
                    <a:pt x="1" y="1046"/>
                    <a:pt x="286" y="1331"/>
                    <a:pt x="666" y="1331"/>
                  </a:cubicBezTo>
                  <a:cubicBezTo>
                    <a:pt x="1028" y="1331"/>
                    <a:pt x="1332" y="1046"/>
                    <a:pt x="1332" y="666"/>
                  </a:cubicBezTo>
                  <a:cubicBezTo>
                    <a:pt x="1332" y="304"/>
                    <a:pt x="1028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-7327554" y="4836889"/>
              <a:ext cx="43298" cy="43298"/>
            </a:xfrm>
            <a:custGeom>
              <a:rect b="b" l="l" r="r" t="t"/>
              <a:pathLst>
                <a:path extrusionOk="0" h="1237" w="1237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51"/>
                    <a:pt x="286" y="1237"/>
                    <a:pt x="628" y="1237"/>
                  </a:cubicBezTo>
                  <a:cubicBezTo>
                    <a:pt x="952" y="1237"/>
                    <a:pt x="1237" y="951"/>
                    <a:pt x="1237" y="628"/>
                  </a:cubicBezTo>
                  <a:cubicBezTo>
                    <a:pt x="1237" y="286"/>
                    <a:pt x="952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7346176" y="4820893"/>
              <a:ext cx="33322" cy="33322"/>
            </a:xfrm>
            <a:custGeom>
              <a:rect b="b" l="l" r="r" t="t"/>
              <a:pathLst>
                <a:path extrusionOk="0" h="952" w="952">
                  <a:moveTo>
                    <a:pt x="476" y="1"/>
                  </a:moveTo>
                  <a:cubicBezTo>
                    <a:pt x="228" y="1"/>
                    <a:pt x="0" y="210"/>
                    <a:pt x="0" y="476"/>
                  </a:cubicBezTo>
                  <a:cubicBezTo>
                    <a:pt x="0" y="743"/>
                    <a:pt x="228" y="952"/>
                    <a:pt x="476" y="952"/>
                  </a:cubicBezTo>
                  <a:cubicBezTo>
                    <a:pt x="742" y="952"/>
                    <a:pt x="951" y="743"/>
                    <a:pt x="951" y="476"/>
                  </a:cubicBezTo>
                  <a:cubicBezTo>
                    <a:pt x="951" y="210"/>
                    <a:pt x="74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-7671769" y="5012636"/>
              <a:ext cx="23347" cy="23347"/>
            </a:xfrm>
            <a:custGeom>
              <a:rect b="b" l="l" r="r" t="t"/>
              <a:pathLst>
                <a:path extrusionOk="0" h="667" w="667">
                  <a:moveTo>
                    <a:pt x="324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514"/>
                    <a:pt x="134" y="666"/>
                    <a:pt x="324" y="666"/>
                  </a:cubicBezTo>
                  <a:cubicBezTo>
                    <a:pt x="514" y="666"/>
                    <a:pt x="667" y="514"/>
                    <a:pt x="667" y="324"/>
                  </a:cubicBezTo>
                  <a:cubicBezTo>
                    <a:pt x="667" y="153"/>
                    <a:pt x="514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-7793578" y="5197064"/>
              <a:ext cx="26637" cy="26672"/>
            </a:xfrm>
            <a:custGeom>
              <a:rect b="b" l="l" r="r" t="t"/>
              <a:pathLst>
                <a:path extrusionOk="0" h="762" w="761">
                  <a:moveTo>
                    <a:pt x="380" y="0"/>
                  </a:moveTo>
                  <a:cubicBezTo>
                    <a:pt x="171" y="0"/>
                    <a:pt x="0" y="172"/>
                    <a:pt x="0" y="381"/>
                  </a:cubicBezTo>
                  <a:cubicBezTo>
                    <a:pt x="0" y="590"/>
                    <a:pt x="171" y="761"/>
                    <a:pt x="380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2"/>
                    <a:pt x="590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-7947379" y="4889462"/>
              <a:ext cx="13336" cy="13371"/>
            </a:xfrm>
            <a:custGeom>
              <a:rect b="b" l="l" r="r" t="t"/>
              <a:pathLst>
                <a:path extrusionOk="0" h="382" w="381">
                  <a:moveTo>
                    <a:pt x="190" y="1"/>
                  </a:moveTo>
                  <a:cubicBezTo>
                    <a:pt x="76" y="1"/>
                    <a:pt x="0" y="77"/>
                    <a:pt x="0" y="191"/>
                  </a:cubicBezTo>
                  <a:cubicBezTo>
                    <a:pt x="0" y="286"/>
                    <a:pt x="76" y="381"/>
                    <a:pt x="190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77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-8243010" y="4866851"/>
              <a:ext cx="16696" cy="16661"/>
            </a:xfrm>
            <a:custGeom>
              <a:rect b="b" l="l" r="r" t="t"/>
              <a:pathLst>
                <a:path extrusionOk="0" h="476" w="477">
                  <a:moveTo>
                    <a:pt x="248" y="0"/>
                  </a:moveTo>
                  <a:cubicBezTo>
                    <a:pt x="115" y="0"/>
                    <a:pt x="1" y="114"/>
                    <a:pt x="1" y="247"/>
                  </a:cubicBezTo>
                  <a:cubicBezTo>
                    <a:pt x="1" y="362"/>
                    <a:pt x="115" y="476"/>
                    <a:pt x="248" y="476"/>
                  </a:cubicBezTo>
                  <a:cubicBezTo>
                    <a:pt x="362" y="476"/>
                    <a:pt x="476" y="362"/>
                    <a:pt x="476" y="247"/>
                  </a:cubicBezTo>
                  <a:cubicBezTo>
                    <a:pt x="476" y="114"/>
                    <a:pt x="362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-8341542" y="5333539"/>
              <a:ext cx="31992" cy="31992"/>
            </a:xfrm>
            <a:custGeom>
              <a:rect b="b" l="l" r="r" t="t"/>
              <a:pathLst>
                <a:path extrusionOk="0" h="914" w="914">
                  <a:moveTo>
                    <a:pt x="457" y="1"/>
                  </a:moveTo>
                  <a:cubicBezTo>
                    <a:pt x="210" y="1"/>
                    <a:pt x="1" y="210"/>
                    <a:pt x="1" y="457"/>
                  </a:cubicBezTo>
                  <a:cubicBezTo>
                    <a:pt x="1" y="704"/>
                    <a:pt x="210" y="914"/>
                    <a:pt x="457" y="914"/>
                  </a:cubicBezTo>
                  <a:cubicBezTo>
                    <a:pt x="705" y="914"/>
                    <a:pt x="914" y="704"/>
                    <a:pt x="914" y="457"/>
                  </a:cubicBezTo>
                  <a:cubicBezTo>
                    <a:pt x="914" y="210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-8350187" y="5125834"/>
              <a:ext cx="41303" cy="41303"/>
            </a:xfrm>
            <a:custGeom>
              <a:rect b="b" l="l" r="r" t="t"/>
              <a:pathLst>
                <a:path extrusionOk="0" h="1180" w="1180">
                  <a:moveTo>
                    <a:pt x="590" y="0"/>
                  </a:moveTo>
                  <a:cubicBezTo>
                    <a:pt x="267" y="0"/>
                    <a:pt x="1" y="267"/>
                    <a:pt x="1" y="590"/>
                  </a:cubicBezTo>
                  <a:cubicBezTo>
                    <a:pt x="1" y="913"/>
                    <a:pt x="267" y="1180"/>
                    <a:pt x="590" y="1180"/>
                  </a:cubicBezTo>
                  <a:cubicBezTo>
                    <a:pt x="914" y="1180"/>
                    <a:pt x="1180" y="913"/>
                    <a:pt x="1180" y="590"/>
                  </a:cubicBezTo>
                  <a:cubicBezTo>
                    <a:pt x="1180" y="267"/>
                    <a:pt x="914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9"/>
          <p:cNvSpPr txBox="1"/>
          <p:nvPr>
            <p:ph idx="1" type="subTitle"/>
          </p:nvPr>
        </p:nvSpPr>
        <p:spPr>
          <a:xfrm>
            <a:off x="4572000" y="1330325"/>
            <a:ext cx="38586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1" name="Google Shape;741;p9"/>
          <p:cNvSpPr txBox="1"/>
          <p:nvPr>
            <p:ph type="title"/>
          </p:nvPr>
        </p:nvSpPr>
        <p:spPr>
          <a:xfrm>
            <a:off x="4572062" y="652025"/>
            <a:ext cx="38586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"/>
          <p:cNvSpPr/>
          <p:nvPr/>
        </p:nvSpPr>
        <p:spPr>
          <a:xfrm>
            <a:off x="0" y="-19050"/>
            <a:ext cx="9163200" cy="5143500"/>
          </a:xfrm>
          <a:prstGeom prst="rect">
            <a:avLst/>
          </a:prstGeom>
          <a:solidFill>
            <a:schemeClr val="dk1">
              <a:alpha val="531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0"/>
          <p:cNvSpPr/>
          <p:nvPr/>
        </p:nvSpPr>
        <p:spPr>
          <a:xfrm>
            <a:off x="0" y="4805700"/>
            <a:ext cx="9144000" cy="3378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10"/>
          <p:cNvGrpSpPr/>
          <p:nvPr/>
        </p:nvGrpSpPr>
        <p:grpSpPr>
          <a:xfrm>
            <a:off x="-177" y="4797385"/>
            <a:ext cx="8546924" cy="404575"/>
            <a:chOff x="-177" y="4797385"/>
            <a:chExt cx="8546924" cy="404575"/>
          </a:xfrm>
        </p:grpSpPr>
        <p:sp>
          <p:nvSpPr>
            <p:cNvPr id="746" name="Google Shape;746;p10"/>
            <p:cNvSpPr/>
            <p:nvPr/>
          </p:nvSpPr>
          <p:spPr>
            <a:xfrm>
              <a:off x="-177" y="5058292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8" y="0"/>
                  </a:moveTo>
                  <a:cubicBezTo>
                    <a:pt x="20" y="0"/>
                    <a:pt x="1" y="38"/>
                    <a:pt x="1" y="76"/>
                  </a:cubicBezTo>
                  <a:cubicBezTo>
                    <a:pt x="1" y="114"/>
                    <a:pt x="20" y="152"/>
                    <a:pt x="58" y="152"/>
                  </a:cubicBezTo>
                  <a:cubicBezTo>
                    <a:pt x="96" y="152"/>
                    <a:pt x="134" y="114"/>
                    <a:pt x="134" y="76"/>
                  </a:cubicBezTo>
                  <a:cubicBezTo>
                    <a:pt x="134" y="38"/>
                    <a:pt x="96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147844" y="5049508"/>
              <a:ext cx="36717" cy="36678"/>
            </a:xfrm>
            <a:custGeom>
              <a:rect b="b" l="l" r="r" t="t"/>
              <a:pathLst>
                <a:path extrusionOk="0" h="952" w="953">
                  <a:moveTo>
                    <a:pt x="476" y="0"/>
                  </a:moveTo>
                  <a:cubicBezTo>
                    <a:pt x="210" y="0"/>
                    <a:pt x="1" y="209"/>
                    <a:pt x="1" y="476"/>
                  </a:cubicBezTo>
                  <a:cubicBezTo>
                    <a:pt x="1" y="723"/>
                    <a:pt x="210" y="951"/>
                    <a:pt x="476" y="951"/>
                  </a:cubicBezTo>
                  <a:cubicBezTo>
                    <a:pt x="743" y="951"/>
                    <a:pt x="952" y="723"/>
                    <a:pt x="952" y="476"/>
                  </a:cubicBezTo>
                  <a:cubicBezTo>
                    <a:pt x="952" y="209"/>
                    <a:pt x="74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460763" y="4924910"/>
              <a:ext cx="27894" cy="27162"/>
            </a:xfrm>
            <a:custGeom>
              <a:rect b="b" l="l" r="r" t="t"/>
              <a:pathLst>
                <a:path extrusionOk="0" h="705" w="724">
                  <a:moveTo>
                    <a:pt x="362" y="1"/>
                  </a:moveTo>
                  <a:cubicBezTo>
                    <a:pt x="172" y="1"/>
                    <a:pt x="1" y="153"/>
                    <a:pt x="1" y="343"/>
                  </a:cubicBezTo>
                  <a:cubicBezTo>
                    <a:pt x="1" y="552"/>
                    <a:pt x="172" y="704"/>
                    <a:pt x="362" y="704"/>
                  </a:cubicBezTo>
                  <a:cubicBezTo>
                    <a:pt x="571" y="704"/>
                    <a:pt x="724" y="552"/>
                    <a:pt x="724" y="343"/>
                  </a:cubicBezTo>
                  <a:cubicBezTo>
                    <a:pt x="724" y="153"/>
                    <a:pt x="571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1002340" y="5067076"/>
              <a:ext cx="25659" cy="25698"/>
            </a:xfrm>
            <a:custGeom>
              <a:rect b="b" l="l" r="r" t="t"/>
              <a:pathLst>
                <a:path extrusionOk="0" h="667" w="666">
                  <a:moveTo>
                    <a:pt x="343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666"/>
                    <a:pt x="343" y="666"/>
                  </a:cubicBezTo>
                  <a:cubicBezTo>
                    <a:pt x="514" y="666"/>
                    <a:pt x="666" y="533"/>
                    <a:pt x="666" y="343"/>
                  </a:cubicBezTo>
                  <a:cubicBezTo>
                    <a:pt x="666" y="153"/>
                    <a:pt x="51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1347506" y="5014332"/>
              <a:ext cx="7359" cy="7359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57" y="0"/>
                    <a:pt x="0" y="38"/>
                    <a:pt x="0" y="95"/>
                  </a:cubicBezTo>
                  <a:cubicBezTo>
                    <a:pt x="0" y="152"/>
                    <a:pt x="57" y="190"/>
                    <a:pt x="95" y="190"/>
                  </a:cubicBezTo>
                  <a:cubicBezTo>
                    <a:pt x="152" y="190"/>
                    <a:pt x="190" y="152"/>
                    <a:pt x="190" y="95"/>
                  </a:cubicBezTo>
                  <a:cubicBezTo>
                    <a:pt x="190" y="38"/>
                    <a:pt x="152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1373859" y="5010634"/>
              <a:ext cx="5163" cy="5201"/>
            </a:xfrm>
            <a:custGeom>
              <a:rect b="b" l="l" r="r" t="t"/>
              <a:pathLst>
                <a:path extrusionOk="0" h="135" w="134">
                  <a:moveTo>
                    <a:pt x="58" y="1"/>
                  </a:moveTo>
                  <a:cubicBezTo>
                    <a:pt x="20" y="1"/>
                    <a:pt x="1" y="39"/>
                    <a:pt x="1" y="77"/>
                  </a:cubicBezTo>
                  <a:cubicBezTo>
                    <a:pt x="1" y="115"/>
                    <a:pt x="20" y="134"/>
                    <a:pt x="58" y="134"/>
                  </a:cubicBezTo>
                  <a:cubicBezTo>
                    <a:pt x="96" y="134"/>
                    <a:pt x="134" y="115"/>
                    <a:pt x="134" y="77"/>
                  </a:cubicBezTo>
                  <a:cubicBezTo>
                    <a:pt x="134" y="39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1485241" y="5131571"/>
              <a:ext cx="20574" cy="19803"/>
            </a:xfrm>
            <a:custGeom>
              <a:rect b="b" l="l" r="r" t="t"/>
              <a:pathLst>
                <a:path extrusionOk="0" h="514" w="534">
                  <a:moveTo>
                    <a:pt x="267" y="0"/>
                  </a:moveTo>
                  <a:cubicBezTo>
                    <a:pt x="115" y="0"/>
                    <a:pt x="1" y="115"/>
                    <a:pt x="1" y="267"/>
                  </a:cubicBezTo>
                  <a:cubicBezTo>
                    <a:pt x="1" y="400"/>
                    <a:pt x="115" y="514"/>
                    <a:pt x="267" y="514"/>
                  </a:cubicBezTo>
                  <a:cubicBezTo>
                    <a:pt x="400" y="514"/>
                    <a:pt x="534" y="400"/>
                    <a:pt x="534" y="267"/>
                  </a:cubicBezTo>
                  <a:cubicBezTo>
                    <a:pt x="534" y="115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1494064" y="5066344"/>
              <a:ext cx="24195" cy="24234"/>
            </a:xfrm>
            <a:custGeom>
              <a:rect b="b" l="l" r="r" t="t"/>
              <a:pathLst>
                <a:path extrusionOk="0" h="629" w="628">
                  <a:moveTo>
                    <a:pt x="324" y="1"/>
                  </a:moveTo>
                  <a:cubicBezTo>
                    <a:pt x="152" y="1"/>
                    <a:pt x="0" y="153"/>
                    <a:pt x="0" y="324"/>
                  </a:cubicBezTo>
                  <a:cubicBezTo>
                    <a:pt x="0" y="476"/>
                    <a:pt x="152" y="628"/>
                    <a:pt x="324" y="628"/>
                  </a:cubicBezTo>
                  <a:cubicBezTo>
                    <a:pt x="495" y="628"/>
                    <a:pt x="628" y="476"/>
                    <a:pt x="628" y="324"/>
                  </a:cubicBezTo>
                  <a:cubicBezTo>
                    <a:pt x="628" y="153"/>
                    <a:pt x="49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1853870" y="4807672"/>
              <a:ext cx="32286" cy="33018"/>
            </a:xfrm>
            <a:custGeom>
              <a:rect b="b" l="l" r="r" t="t"/>
              <a:pathLst>
                <a:path extrusionOk="0" h="857" w="838">
                  <a:moveTo>
                    <a:pt x="419" y="0"/>
                  </a:moveTo>
                  <a:cubicBezTo>
                    <a:pt x="191" y="0"/>
                    <a:pt x="0" y="190"/>
                    <a:pt x="0" y="419"/>
                  </a:cubicBezTo>
                  <a:cubicBezTo>
                    <a:pt x="0" y="647"/>
                    <a:pt x="191" y="856"/>
                    <a:pt x="419" y="856"/>
                  </a:cubicBezTo>
                  <a:cubicBezTo>
                    <a:pt x="647" y="856"/>
                    <a:pt x="837" y="647"/>
                    <a:pt x="837" y="419"/>
                  </a:cubicBezTo>
                  <a:cubicBezTo>
                    <a:pt x="837" y="190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2099365" y="5026776"/>
              <a:ext cx="36678" cy="36678"/>
            </a:xfrm>
            <a:custGeom>
              <a:rect b="b" l="l" r="r" t="t"/>
              <a:pathLst>
                <a:path extrusionOk="0" h="952" w="952">
                  <a:moveTo>
                    <a:pt x="476" y="0"/>
                  </a:moveTo>
                  <a:cubicBezTo>
                    <a:pt x="210" y="0"/>
                    <a:pt x="0" y="229"/>
                    <a:pt x="0" y="476"/>
                  </a:cubicBezTo>
                  <a:cubicBezTo>
                    <a:pt x="0" y="742"/>
                    <a:pt x="210" y="951"/>
                    <a:pt x="476" y="951"/>
                  </a:cubicBezTo>
                  <a:cubicBezTo>
                    <a:pt x="723" y="951"/>
                    <a:pt x="951" y="742"/>
                    <a:pt x="951" y="476"/>
                  </a:cubicBezTo>
                  <a:cubicBezTo>
                    <a:pt x="951" y="229"/>
                    <a:pt x="72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2421068" y="4857488"/>
              <a:ext cx="15450" cy="14718"/>
            </a:xfrm>
            <a:custGeom>
              <a:rect b="b" l="l" r="r" t="t"/>
              <a:pathLst>
                <a:path extrusionOk="0" h="382" w="401">
                  <a:moveTo>
                    <a:pt x="210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05"/>
                    <a:pt x="96" y="381"/>
                    <a:pt x="210" y="381"/>
                  </a:cubicBezTo>
                  <a:cubicBezTo>
                    <a:pt x="305" y="381"/>
                    <a:pt x="400" y="305"/>
                    <a:pt x="400" y="191"/>
                  </a:cubicBezTo>
                  <a:cubicBezTo>
                    <a:pt x="400" y="96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3283616" y="5094931"/>
              <a:ext cx="5163" cy="5895"/>
            </a:xfrm>
            <a:custGeom>
              <a:rect b="b" l="l" r="r" t="t"/>
              <a:pathLst>
                <a:path extrusionOk="0" h="153" w="134">
                  <a:moveTo>
                    <a:pt x="57" y="0"/>
                  </a:moveTo>
                  <a:cubicBezTo>
                    <a:pt x="19" y="0"/>
                    <a:pt x="0" y="38"/>
                    <a:pt x="0" y="76"/>
                  </a:cubicBezTo>
                  <a:cubicBezTo>
                    <a:pt x="0" y="114"/>
                    <a:pt x="19" y="153"/>
                    <a:pt x="57" y="153"/>
                  </a:cubicBezTo>
                  <a:cubicBezTo>
                    <a:pt x="114" y="153"/>
                    <a:pt x="133" y="114"/>
                    <a:pt x="133" y="76"/>
                  </a:cubicBezTo>
                  <a:cubicBezTo>
                    <a:pt x="133" y="3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4145393" y="4798849"/>
              <a:ext cx="24234" cy="24234"/>
            </a:xfrm>
            <a:custGeom>
              <a:rect b="b" l="l" r="r" t="t"/>
              <a:pathLst>
                <a:path extrusionOk="0" h="629" w="629">
                  <a:moveTo>
                    <a:pt x="305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476"/>
                    <a:pt x="134" y="629"/>
                    <a:pt x="305" y="629"/>
                  </a:cubicBezTo>
                  <a:cubicBezTo>
                    <a:pt x="476" y="629"/>
                    <a:pt x="628" y="476"/>
                    <a:pt x="628" y="324"/>
                  </a:cubicBezTo>
                  <a:cubicBezTo>
                    <a:pt x="628" y="153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4189353" y="4919054"/>
              <a:ext cx="19842" cy="20535"/>
            </a:xfrm>
            <a:custGeom>
              <a:rect b="b" l="l" r="r" t="t"/>
              <a:pathLst>
                <a:path extrusionOk="0" h="533" w="515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00"/>
                    <a:pt x="115" y="533"/>
                    <a:pt x="267" y="533"/>
                  </a:cubicBezTo>
                  <a:cubicBezTo>
                    <a:pt x="400" y="533"/>
                    <a:pt x="514" y="400"/>
                    <a:pt x="514" y="267"/>
                  </a:cubicBezTo>
                  <a:cubicBezTo>
                    <a:pt x="514" y="114"/>
                    <a:pt x="4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4793229" y="5022384"/>
              <a:ext cx="32980" cy="33018"/>
            </a:xfrm>
            <a:custGeom>
              <a:rect b="b" l="l" r="r" t="t"/>
              <a:pathLst>
                <a:path extrusionOk="0" h="857" w="856">
                  <a:moveTo>
                    <a:pt x="418" y="0"/>
                  </a:moveTo>
                  <a:cubicBezTo>
                    <a:pt x="190" y="0"/>
                    <a:pt x="0" y="191"/>
                    <a:pt x="0" y="438"/>
                  </a:cubicBezTo>
                  <a:cubicBezTo>
                    <a:pt x="0" y="666"/>
                    <a:pt x="190" y="856"/>
                    <a:pt x="418" y="856"/>
                  </a:cubicBezTo>
                  <a:cubicBezTo>
                    <a:pt x="666" y="856"/>
                    <a:pt x="856" y="666"/>
                    <a:pt x="856" y="438"/>
                  </a:cubicBezTo>
                  <a:cubicBezTo>
                    <a:pt x="856" y="191"/>
                    <a:pt x="666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4835725" y="5135963"/>
              <a:ext cx="5895" cy="5895"/>
            </a:xfrm>
            <a:custGeom>
              <a:rect b="b" l="l" r="r" t="t"/>
              <a:pathLst>
                <a:path extrusionOk="0" h="153" w="153">
                  <a:moveTo>
                    <a:pt x="76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53"/>
                    <a:pt x="76" y="153"/>
                  </a:cubicBezTo>
                  <a:cubicBezTo>
                    <a:pt x="114" y="153"/>
                    <a:pt x="152" y="115"/>
                    <a:pt x="152" y="77"/>
                  </a:cubicBezTo>
                  <a:cubicBezTo>
                    <a:pt x="152" y="39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5091469" y="4863344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9" y="1"/>
                    <a:pt x="1" y="20"/>
                    <a:pt x="1" y="77"/>
                  </a:cubicBezTo>
                  <a:cubicBezTo>
                    <a:pt x="1" y="115"/>
                    <a:pt x="39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20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5165480" y="4872899"/>
              <a:ext cx="24234" cy="24195"/>
            </a:xfrm>
            <a:custGeom>
              <a:rect b="b" l="l" r="r" t="t"/>
              <a:pathLst>
                <a:path extrusionOk="0" h="628" w="629">
                  <a:moveTo>
                    <a:pt x="324" y="0"/>
                  </a:moveTo>
                  <a:cubicBezTo>
                    <a:pt x="153" y="0"/>
                    <a:pt x="1" y="152"/>
                    <a:pt x="1" y="323"/>
                  </a:cubicBezTo>
                  <a:cubicBezTo>
                    <a:pt x="1" y="495"/>
                    <a:pt x="153" y="628"/>
                    <a:pt x="324" y="628"/>
                  </a:cubicBezTo>
                  <a:cubicBezTo>
                    <a:pt x="495" y="628"/>
                    <a:pt x="628" y="495"/>
                    <a:pt x="628" y="323"/>
                  </a:cubicBezTo>
                  <a:cubicBezTo>
                    <a:pt x="628" y="152"/>
                    <a:pt x="49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5369944" y="5102251"/>
              <a:ext cx="5895" cy="5163"/>
            </a:xfrm>
            <a:custGeom>
              <a:rect b="b" l="l" r="r" t="t"/>
              <a:pathLst>
                <a:path extrusionOk="0" h="134" w="153">
                  <a:moveTo>
                    <a:pt x="77" y="1"/>
                  </a:moveTo>
                  <a:cubicBezTo>
                    <a:pt x="38" y="1"/>
                    <a:pt x="0" y="39"/>
                    <a:pt x="0" y="77"/>
                  </a:cubicBezTo>
                  <a:cubicBezTo>
                    <a:pt x="0" y="115"/>
                    <a:pt x="38" y="134"/>
                    <a:pt x="77" y="134"/>
                  </a:cubicBezTo>
                  <a:cubicBezTo>
                    <a:pt x="115" y="134"/>
                    <a:pt x="153" y="115"/>
                    <a:pt x="153" y="77"/>
                  </a:cubicBezTo>
                  <a:cubicBezTo>
                    <a:pt x="153" y="39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5597100" y="4826704"/>
              <a:ext cx="9593" cy="8823"/>
            </a:xfrm>
            <a:custGeom>
              <a:rect b="b" l="l" r="r" t="t"/>
              <a:pathLst>
                <a:path extrusionOk="0" h="229" w="249">
                  <a:moveTo>
                    <a:pt x="134" y="1"/>
                  </a:moveTo>
                  <a:cubicBezTo>
                    <a:pt x="58" y="1"/>
                    <a:pt x="1" y="58"/>
                    <a:pt x="1" y="115"/>
                  </a:cubicBezTo>
                  <a:cubicBezTo>
                    <a:pt x="1" y="172"/>
                    <a:pt x="58" y="229"/>
                    <a:pt x="134" y="229"/>
                  </a:cubicBezTo>
                  <a:cubicBezTo>
                    <a:pt x="191" y="229"/>
                    <a:pt x="248" y="172"/>
                    <a:pt x="248" y="115"/>
                  </a:cubicBezTo>
                  <a:cubicBezTo>
                    <a:pt x="248" y="58"/>
                    <a:pt x="19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5628616" y="4908074"/>
              <a:ext cx="22038" cy="21999"/>
            </a:xfrm>
            <a:custGeom>
              <a:rect b="b" l="l" r="r" t="t"/>
              <a:pathLst>
                <a:path extrusionOk="0" h="571" w="572">
                  <a:moveTo>
                    <a:pt x="286" y="0"/>
                  </a:moveTo>
                  <a:cubicBezTo>
                    <a:pt x="115" y="0"/>
                    <a:pt x="1" y="133"/>
                    <a:pt x="1" y="285"/>
                  </a:cubicBezTo>
                  <a:cubicBezTo>
                    <a:pt x="1" y="438"/>
                    <a:pt x="115" y="571"/>
                    <a:pt x="286" y="571"/>
                  </a:cubicBezTo>
                  <a:cubicBezTo>
                    <a:pt x="438" y="571"/>
                    <a:pt x="571" y="438"/>
                    <a:pt x="571" y="285"/>
                  </a:cubicBezTo>
                  <a:cubicBezTo>
                    <a:pt x="571" y="133"/>
                    <a:pt x="438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5674810" y="4971066"/>
              <a:ext cx="7359" cy="7397"/>
            </a:xfrm>
            <a:custGeom>
              <a:rect b="b" l="l" r="r" t="t"/>
              <a:pathLst>
                <a:path extrusionOk="0" h="192" w="191">
                  <a:moveTo>
                    <a:pt x="95" y="1"/>
                  </a:moveTo>
                  <a:cubicBezTo>
                    <a:pt x="57" y="1"/>
                    <a:pt x="0" y="39"/>
                    <a:pt x="0" y="96"/>
                  </a:cubicBezTo>
                  <a:cubicBezTo>
                    <a:pt x="0" y="153"/>
                    <a:pt x="57" y="191"/>
                    <a:pt x="95" y="191"/>
                  </a:cubicBezTo>
                  <a:cubicBezTo>
                    <a:pt x="152" y="191"/>
                    <a:pt x="190" y="153"/>
                    <a:pt x="190" y="96"/>
                  </a:cubicBezTo>
                  <a:cubicBezTo>
                    <a:pt x="190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5731214" y="4797385"/>
              <a:ext cx="11057" cy="11057"/>
            </a:xfrm>
            <a:custGeom>
              <a:rect b="b" l="l" r="r" t="t"/>
              <a:pathLst>
                <a:path extrusionOk="0" h="287" w="287">
                  <a:moveTo>
                    <a:pt x="134" y="1"/>
                  </a:moveTo>
                  <a:cubicBezTo>
                    <a:pt x="58" y="1"/>
                    <a:pt x="1" y="58"/>
                    <a:pt x="1" y="134"/>
                  </a:cubicBezTo>
                  <a:cubicBezTo>
                    <a:pt x="1" y="210"/>
                    <a:pt x="58" y="286"/>
                    <a:pt x="134" y="286"/>
                  </a:cubicBezTo>
                  <a:cubicBezTo>
                    <a:pt x="210" y="286"/>
                    <a:pt x="286" y="210"/>
                    <a:pt x="286" y="134"/>
                  </a:cubicBezTo>
                  <a:cubicBezTo>
                    <a:pt x="286" y="58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5770781" y="5011366"/>
              <a:ext cx="7397" cy="7397"/>
            </a:xfrm>
            <a:custGeom>
              <a:rect b="b" l="l" r="r" t="t"/>
              <a:pathLst>
                <a:path extrusionOk="0" h="192" w="192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53"/>
                    <a:pt x="39" y="191"/>
                    <a:pt x="96" y="191"/>
                  </a:cubicBezTo>
                  <a:cubicBezTo>
                    <a:pt x="134" y="191"/>
                    <a:pt x="191" y="153"/>
                    <a:pt x="191" y="96"/>
                  </a:cubicBezTo>
                  <a:cubicBezTo>
                    <a:pt x="191" y="39"/>
                    <a:pt x="134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5841864" y="5089807"/>
              <a:ext cx="11057" cy="11019"/>
            </a:xfrm>
            <a:custGeom>
              <a:rect b="b" l="l" r="r" t="t"/>
              <a:pathLst>
                <a:path extrusionOk="0" h="286" w="287">
                  <a:moveTo>
                    <a:pt x="153" y="0"/>
                  </a:moveTo>
                  <a:cubicBezTo>
                    <a:pt x="58" y="0"/>
                    <a:pt x="1" y="57"/>
                    <a:pt x="1" y="133"/>
                  </a:cubicBezTo>
                  <a:cubicBezTo>
                    <a:pt x="1" y="209"/>
                    <a:pt x="58" y="286"/>
                    <a:pt x="153" y="286"/>
                  </a:cubicBezTo>
                  <a:cubicBezTo>
                    <a:pt x="229" y="286"/>
                    <a:pt x="286" y="209"/>
                    <a:pt x="286" y="133"/>
                  </a:cubicBezTo>
                  <a:cubicBezTo>
                    <a:pt x="286" y="57"/>
                    <a:pt x="22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5948854" y="4942517"/>
              <a:ext cx="33018" cy="32980"/>
            </a:xfrm>
            <a:custGeom>
              <a:rect b="b" l="l" r="r" t="t"/>
              <a:pathLst>
                <a:path extrusionOk="0" h="856" w="857">
                  <a:moveTo>
                    <a:pt x="438" y="0"/>
                  </a:moveTo>
                  <a:cubicBezTo>
                    <a:pt x="191" y="0"/>
                    <a:pt x="1" y="209"/>
                    <a:pt x="1" y="438"/>
                  </a:cubicBezTo>
                  <a:cubicBezTo>
                    <a:pt x="1" y="666"/>
                    <a:pt x="191" y="856"/>
                    <a:pt x="438" y="856"/>
                  </a:cubicBezTo>
                  <a:cubicBezTo>
                    <a:pt x="667" y="856"/>
                    <a:pt x="857" y="666"/>
                    <a:pt x="857" y="438"/>
                  </a:cubicBezTo>
                  <a:cubicBezTo>
                    <a:pt x="857" y="209"/>
                    <a:pt x="667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6428133" y="5090539"/>
              <a:ext cx="29358" cy="29358"/>
            </a:xfrm>
            <a:custGeom>
              <a:rect b="b" l="l" r="r" t="t"/>
              <a:pathLst>
                <a:path extrusionOk="0" h="762" w="762">
                  <a:moveTo>
                    <a:pt x="381" y="0"/>
                  </a:moveTo>
                  <a:cubicBezTo>
                    <a:pt x="172" y="0"/>
                    <a:pt x="1" y="171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6538783" y="4958622"/>
              <a:ext cx="14718" cy="14679"/>
            </a:xfrm>
            <a:custGeom>
              <a:rect b="b" l="l" r="r" t="t"/>
              <a:pathLst>
                <a:path extrusionOk="0" h="381" w="382">
                  <a:moveTo>
                    <a:pt x="191" y="0"/>
                  </a:moveTo>
                  <a:cubicBezTo>
                    <a:pt x="96" y="0"/>
                    <a:pt x="1" y="77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6681681" y="4816456"/>
              <a:ext cx="9555" cy="8823"/>
            </a:xfrm>
            <a:custGeom>
              <a:rect b="b" l="l" r="r" t="t"/>
              <a:pathLst>
                <a:path extrusionOk="0" h="229" w="248">
                  <a:moveTo>
                    <a:pt x="115" y="0"/>
                  </a:moveTo>
                  <a:cubicBezTo>
                    <a:pt x="58" y="0"/>
                    <a:pt x="1" y="58"/>
                    <a:pt x="1" y="115"/>
                  </a:cubicBezTo>
                  <a:cubicBezTo>
                    <a:pt x="1" y="191"/>
                    <a:pt x="58" y="229"/>
                    <a:pt x="115" y="229"/>
                  </a:cubicBezTo>
                  <a:cubicBezTo>
                    <a:pt x="191" y="229"/>
                    <a:pt x="248" y="191"/>
                    <a:pt x="248" y="115"/>
                  </a:cubicBezTo>
                  <a:cubicBezTo>
                    <a:pt x="248" y="58"/>
                    <a:pt x="19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6678753" y="4927106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19"/>
                    <a:pt x="13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7322890" y="4889003"/>
              <a:ext cx="35214" cy="34482"/>
            </a:xfrm>
            <a:custGeom>
              <a:rect b="b" l="l" r="r" t="t"/>
              <a:pathLst>
                <a:path extrusionOk="0" h="895" w="914">
                  <a:moveTo>
                    <a:pt x="457" y="1"/>
                  </a:moveTo>
                  <a:cubicBezTo>
                    <a:pt x="210" y="1"/>
                    <a:pt x="1" y="191"/>
                    <a:pt x="1" y="457"/>
                  </a:cubicBezTo>
                  <a:cubicBezTo>
                    <a:pt x="1" y="704"/>
                    <a:pt x="210" y="894"/>
                    <a:pt x="457" y="894"/>
                  </a:cubicBezTo>
                  <a:cubicBezTo>
                    <a:pt x="705" y="894"/>
                    <a:pt x="914" y="704"/>
                    <a:pt x="914" y="457"/>
                  </a:cubicBezTo>
                  <a:cubicBezTo>
                    <a:pt x="914" y="191"/>
                    <a:pt x="70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7691519" y="5079520"/>
              <a:ext cx="16143" cy="16182"/>
            </a:xfrm>
            <a:custGeom>
              <a:rect b="b" l="l" r="r" t="t"/>
              <a:pathLst>
                <a:path extrusionOk="0" h="420" w="419">
                  <a:moveTo>
                    <a:pt x="210" y="1"/>
                  </a:moveTo>
                  <a:cubicBezTo>
                    <a:pt x="96" y="1"/>
                    <a:pt x="0" y="96"/>
                    <a:pt x="0" y="210"/>
                  </a:cubicBezTo>
                  <a:cubicBezTo>
                    <a:pt x="0" y="324"/>
                    <a:pt x="96" y="419"/>
                    <a:pt x="210" y="419"/>
                  </a:cubicBezTo>
                  <a:cubicBezTo>
                    <a:pt x="324" y="419"/>
                    <a:pt x="419" y="324"/>
                    <a:pt x="419" y="210"/>
                  </a:cubicBezTo>
                  <a:cubicBezTo>
                    <a:pt x="419" y="96"/>
                    <a:pt x="324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7777242" y="4941015"/>
              <a:ext cx="20574" cy="20574"/>
            </a:xfrm>
            <a:custGeom>
              <a:rect b="b" l="l" r="r" t="t"/>
              <a:pathLst>
                <a:path extrusionOk="0" h="534" w="534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00"/>
                    <a:pt x="115" y="534"/>
                    <a:pt x="267" y="534"/>
                  </a:cubicBezTo>
                  <a:cubicBezTo>
                    <a:pt x="419" y="534"/>
                    <a:pt x="533" y="400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7899643" y="5176262"/>
              <a:ext cx="11019" cy="11019"/>
            </a:xfrm>
            <a:custGeom>
              <a:rect b="b" l="l" r="r" t="t"/>
              <a:pathLst>
                <a:path extrusionOk="0" h="286" w="286">
                  <a:moveTo>
                    <a:pt x="134" y="1"/>
                  </a:moveTo>
                  <a:cubicBezTo>
                    <a:pt x="57" y="1"/>
                    <a:pt x="0" y="77"/>
                    <a:pt x="0" y="153"/>
                  </a:cubicBezTo>
                  <a:cubicBezTo>
                    <a:pt x="0" y="229"/>
                    <a:pt x="57" y="286"/>
                    <a:pt x="134" y="286"/>
                  </a:cubicBezTo>
                  <a:cubicBezTo>
                    <a:pt x="210" y="286"/>
                    <a:pt x="286" y="229"/>
                    <a:pt x="286" y="153"/>
                  </a:cubicBezTo>
                  <a:cubicBezTo>
                    <a:pt x="286" y="77"/>
                    <a:pt x="21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8114355" y="5189477"/>
              <a:ext cx="13215" cy="12483"/>
            </a:xfrm>
            <a:custGeom>
              <a:rect b="b" l="l" r="r" t="t"/>
              <a:pathLst>
                <a:path extrusionOk="0" h="324" w="343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cubicBezTo>
                    <a:pt x="0" y="247"/>
                    <a:pt x="77" y="323"/>
                    <a:pt x="172" y="323"/>
                  </a:cubicBezTo>
                  <a:cubicBezTo>
                    <a:pt x="267" y="323"/>
                    <a:pt x="343" y="247"/>
                    <a:pt x="343" y="171"/>
                  </a:cubicBez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8174458" y="4834757"/>
              <a:ext cx="23463" cy="24234"/>
            </a:xfrm>
            <a:custGeom>
              <a:rect b="b" l="l" r="r" t="t"/>
              <a:pathLst>
                <a:path extrusionOk="0" h="629" w="609">
                  <a:moveTo>
                    <a:pt x="305" y="1"/>
                  </a:moveTo>
                  <a:cubicBezTo>
                    <a:pt x="133" y="1"/>
                    <a:pt x="0" y="134"/>
                    <a:pt x="0" y="305"/>
                  </a:cubicBezTo>
                  <a:cubicBezTo>
                    <a:pt x="0" y="477"/>
                    <a:pt x="133" y="629"/>
                    <a:pt x="305" y="629"/>
                  </a:cubicBezTo>
                  <a:cubicBezTo>
                    <a:pt x="476" y="629"/>
                    <a:pt x="609" y="477"/>
                    <a:pt x="609" y="305"/>
                  </a:cubicBezTo>
                  <a:cubicBezTo>
                    <a:pt x="609" y="134"/>
                    <a:pt x="47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8175190" y="4981353"/>
              <a:ext cx="29358" cy="29319"/>
            </a:xfrm>
            <a:custGeom>
              <a:rect b="b" l="l" r="r" t="t"/>
              <a:pathLst>
                <a:path extrusionOk="0" h="761" w="762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0"/>
                    <a:pt x="171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1"/>
                    <a:pt x="590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8532068" y="5042881"/>
              <a:ext cx="14679" cy="14718"/>
            </a:xfrm>
            <a:custGeom>
              <a:rect b="b" l="l" r="r" t="t"/>
              <a:pathLst>
                <a:path extrusionOk="0" h="382" w="381">
                  <a:moveTo>
                    <a:pt x="191" y="1"/>
                  </a:moveTo>
                  <a:cubicBezTo>
                    <a:pt x="95" y="1"/>
                    <a:pt x="0" y="77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cubicBezTo>
                    <a:pt x="305" y="381"/>
                    <a:pt x="381" y="286"/>
                    <a:pt x="381" y="191"/>
                  </a:cubicBezTo>
                  <a:cubicBezTo>
                    <a:pt x="381" y="77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10"/>
          <p:cNvSpPr/>
          <p:nvPr/>
        </p:nvSpPr>
        <p:spPr>
          <a:xfrm>
            <a:off x="0" y="4805700"/>
            <a:ext cx="9144000" cy="3378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0"/>
          <p:cNvSpPr txBox="1"/>
          <p:nvPr>
            <p:ph idx="1" type="body"/>
          </p:nvPr>
        </p:nvSpPr>
        <p:spPr>
          <a:xfrm>
            <a:off x="713225" y="797250"/>
            <a:ext cx="3858900" cy="25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165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Font typeface="Abel"/>
              <a:buChar char="●"/>
              <a:defRPr sz="4800">
                <a:latin typeface="Abel"/>
                <a:ea typeface="Abel"/>
                <a:cs typeface="Abel"/>
                <a:sym typeface="Abel"/>
              </a:defRPr>
            </a:lvl1pPr>
            <a:lvl2pPr indent="-5016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Font typeface="Abel"/>
              <a:buChar char="○"/>
              <a:defRPr b="1" sz="4300">
                <a:latin typeface="Abel"/>
                <a:ea typeface="Abel"/>
                <a:cs typeface="Abel"/>
                <a:sym typeface="Abel"/>
              </a:defRPr>
            </a:lvl2pPr>
            <a:lvl3pPr indent="-50165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Font typeface="Abel"/>
              <a:buChar char="■"/>
              <a:defRPr b="1" sz="4300">
                <a:latin typeface="Abel"/>
                <a:ea typeface="Abel"/>
                <a:cs typeface="Abel"/>
                <a:sym typeface="Abel"/>
              </a:defRPr>
            </a:lvl3pPr>
            <a:lvl4pPr indent="-50165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Font typeface="Abel"/>
              <a:buChar char="●"/>
              <a:defRPr b="1" sz="4300">
                <a:latin typeface="Abel"/>
                <a:ea typeface="Abel"/>
                <a:cs typeface="Abel"/>
                <a:sym typeface="Abel"/>
              </a:defRPr>
            </a:lvl4pPr>
            <a:lvl5pPr indent="-50165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Font typeface="Abel"/>
              <a:buChar char="○"/>
              <a:defRPr b="1" sz="4300">
                <a:latin typeface="Abel"/>
                <a:ea typeface="Abel"/>
                <a:cs typeface="Abel"/>
                <a:sym typeface="Abel"/>
              </a:defRPr>
            </a:lvl5pPr>
            <a:lvl6pPr indent="-501650" lvl="5" marL="2743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Font typeface="Abel"/>
              <a:buChar char="■"/>
              <a:defRPr b="1" sz="4300">
                <a:latin typeface="Abel"/>
                <a:ea typeface="Abel"/>
                <a:cs typeface="Abel"/>
                <a:sym typeface="Abel"/>
              </a:defRPr>
            </a:lvl6pPr>
            <a:lvl7pPr indent="-501650" lvl="6" marL="320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Font typeface="Abel"/>
              <a:buChar char="●"/>
              <a:defRPr b="1" sz="4300">
                <a:latin typeface="Abel"/>
                <a:ea typeface="Abel"/>
                <a:cs typeface="Abel"/>
                <a:sym typeface="Abel"/>
              </a:defRPr>
            </a:lvl7pPr>
            <a:lvl8pPr indent="-501650" lvl="7" marL="3657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Font typeface="Abel"/>
              <a:buChar char="○"/>
              <a:defRPr b="1" sz="4300">
                <a:latin typeface="Abel"/>
                <a:ea typeface="Abel"/>
                <a:cs typeface="Abel"/>
                <a:sym typeface="Abel"/>
              </a:defRPr>
            </a:lvl8pPr>
            <a:lvl9pPr indent="-501650" lvl="8" marL="411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Font typeface="Abel"/>
              <a:buChar char="■"/>
              <a:defRPr b="1" sz="43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32" y="5394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cme"/>
              <a:buNone/>
              <a:defRPr sz="2800">
                <a:solidFill>
                  <a:schemeClr val="lt1"/>
                </a:solidFill>
                <a:latin typeface="Acme"/>
                <a:ea typeface="Acme"/>
                <a:cs typeface="Acme"/>
                <a:sym typeface="Ac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cme"/>
              <a:buNone/>
              <a:defRPr sz="2800">
                <a:solidFill>
                  <a:schemeClr val="lt1"/>
                </a:solidFill>
                <a:latin typeface="Acme"/>
                <a:ea typeface="Acme"/>
                <a:cs typeface="Acme"/>
                <a:sym typeface="Ac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cme"/>
              <a:buNone/>
              <a:defRPr sz="2800">
                <a:solidFill>
                  <a:schemeClr val="lt1"/>
                </a:solidFill>
                <a:latin typeface="Acme"/>
                <a:ea typeface="Acme"/>
                <a:cs typeface="Acme"/>
                <a:sym typeface="Ac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cme"/>
              <a:buNone/>
              <a:defRPr sz="2800">
                <a:solidFill>
                  <a:schemeClr val="lt1"/>
                </a:solidFill>
                <a:latin typeface="Acme"/>
                <a:ea typeface="Acme"/>
                <a:cs typeface="Acme"/>
                <a:sym typeface="Ac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cme"/>
              <a:buNone/>
              <a:defRPr sz="2800">
                <a:solidFill>
                  <a:schemeClr val="lt1"/>
                </a:solidFill>
                <a:latin typeface="Acme"/>
                <a:ea typeface="Acme"/>
                <a:cs typeface="Acme"/>
                <a:sym typeface="Ac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cme"/>
              <a:buNone/>
              <a:defRPr sz="2800">
                <a:solidFill>
                  <a:schemeClr val="lt1"/>
                </a:solidFill>
                <a:latin typeface="Acme"/>
                <a:ea typeface="Acme"/>
                <a:cs typeface="Acme"/>
                <a:sym typeface="Ac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cme"/>
              <a:buNone/>
              <a:defRPr sz="2800">
                <a:solidFill>
                  <a:schemeClr val="lt1"/>
                </a:solidFill>
                <a:latin typeface="Acme"/>
                <a:ea typeface="Acme"/>
                <a:cs typeface="Acme"/>
                <a:sym typeface="Ac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cme"/>
              <a:buNone/>
              <a:defRPr sz="2800">
                <a:solidFill>
                  <a:schemeClr val="lt1"/>
                </a:solidFill>
                <a:latin typeface="Acme"/>
                <a:ea typeface="Acme"/>
                <a:cs typeface="Acme"/>
                <a:sym typeface="Acm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32" y="1152475"/>
            <a:ext cx="77175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"/>
              <a:buChar char="●"/>
              <a:defRPr sz="16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"/>
              <a:buChar char="○"/>
              <a:defRPr sz="16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"/>
              <a:buChar char="■"/>
              <a:defRPr sz="16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"/>
              <a:buChar char="●"/>
              <a:defRPr sz="16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"/>
              <a:buChar char="○"/>
              <a:defRPr sz="16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"/>
              <a:buChar char="■"/>
              <a:defRPr sz="16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"/>
              <a:buChar char="●"/>
              <a:defRPr sz="16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"/>
              <a:buChar char="○"/>
              <a:defRPr sz="16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"/>
              <a:buChar char="■"/>
              <a:defRPr sz="160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.kma.go.kr/stcs/grnd/grndTaList.do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28"/>
          <p:cNvSpPr txBox="1"/>
          <p:nvPr>
            <p:ph idx="1" type="subTitle"/>
          </p:nvPr>
        </p:nvSpPr>
        <p:spPr>
          <a:xfrm>
            <a:off x="5607475" y="3026900"/>
            <a:ext cx="31227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2022.12.09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</a:t>
            </a:r>
            <a:endParaRPr/>
          </a:p>
        </p:txBody>
      </p:sp>
      <p:sp>
        <p:nvSpPr>
          <p:cNvPr id="2264" name="Google Shape;2264;p28"/>
          <p:cNvSpPr txBox="1"/>
          <p:nvPr>
            <p:ph type="ctrTitle"/>
          </p:nvPr>
        </p:nvSpPr>
        <p:spPr>
          <a:xfrm>
            <a:off x="757050" y="1072900"/>
            <a:ext cx="5960700" cy="28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국내 지역 </a:t>
            </a:r>
            <a:endParaRPr sz="4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기후 변화 추이와</a:t>
            </a:r>
            <a:endParaRPr sz="4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원인 분석</a:t>
            </a:r>
            <a:endParaRPr sz="4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2265" name="Google Shape;2265;p28"/>
          <p:cNvSpPr/>
          <p:nvPr/>
        </p:nvSpPr>
        <p:spPr>
          <a:xfrm>
            <a:off x="3627563" y="2800350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28"/>
          <p:cNvSpPr/>
          <p:nvPr/>
        </p:nvSpPr>
        <p:spPr>
          <a:xfrm>
            <a:off x="-19977" y="3725699"/>
            <a:ext cx="16661" cy="16696"/>
          </a:xfrm>
          <a:custGeom>
            <a:rect b="b" l="l" r="r" t="t"/>
            <a:pathLst>
              <a:path extrusionOk="0" h="477" w="476">
                <a:moveTo>
                  <a:pt x="248" y="1"/>
                </a:moveTo>
                <a:cubicBezTo>
                  <a:pt x="114" y="1"/>
                  <a:pt x="0" y="115"/>
                  <a:pt x="0" y="248"/>
                </a:cubicBezTo>
                <a:cubicBezTo>
                  <a:pt x="0" y="381"/>
                  <a:pt x="114" y="476"/>
                  <a:pt x="248" y="476"/>
                </a:cubicBezTo>
                <a:cubicBezTo>
                  <a:pt x="381" y="476"/>
                  <a:pt x="476" y="381"/>
                  <a:pt x="476" y="248"/>
                </a:cubicBezTo>
                <a:cubicBezTo>
                  <a:pt x="476" y="115"/>
                  <a:pt x="381" y="1"/>
                  <a:pt x="2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28"/>
          <p:cNvSpPr/>
          <p:nvPr/>
        </p:nvSpPr>
        <p:spPr>
          <a:xfrm>
            <a:off x="-19977" y="5929422"/>
            <a:ext cx="16661" cy="16661"/>
          </a:xfrm>
          <a:custGeom>
            <a:rect b="b" l="l" r="r" t="t"/>
            <a:pathLst>
              <a:path extrusionOk="0" h="476" w="476">
                <a:moveTo>
                  <a:pt x="248" y="0"/>
                </a:moveTo>
                <a:cubicBezTo>
                  <a:pt x="114" y="0"/>
                  <a:pt x="0" y="114"/>
                  <a:pt x="0" y="248"/>
                </a:cubicBezTo>
                <a:cubicBezTo>
                  <a:pt x="0" y="381"/>
                  <a:pt x="114" y="476"/>
                  <a:pt x="248" y="476"/>
                </a:cubicBezTo>
                <a:cubicBezTo>
                  <a:pt x="381" y="476"/>
                  <a:pt x="476" y="381"/>
                  <a:pt x="476" y="248"/>
                </a:cubicBezTo>
                <a:cubicBezTo>
                  <a:pt x="476" y="114"/>
                  <a:pt x="381" y="0"/>
                  <a:pt x="2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28"/>
          <p:cNvSpPr/>
          <p:nvPr/>
        </p:nvSpPr>
        <p:spPr>
          <a:xfrm>
            <a:off x="-75246" y="5007316"/>
            <a:ext cx="49984" cy="49984"/>
          </a:xfrm>
          <a:custGeom>
            <a:rect b="b" l="l" r="r" t="t"/>
            <a:pathLst>
              <a:path extrusionOk="0" h="1428" w="1428">
                <a:moveTo>
                  <a:pt x="704" y="1"/>
                </a:moveTo>
                <a:cubicBezTo>
                  <a:pt x="305" y="1"/>
                  <a:pt x="1" y="324"/>
                  <a:pt x="1" y="723"/>
                </a:cubicBezTo>
                <a:cubicBezTo>
                  <a:pt x="1" y="1104"/>
                  <a:pt x="305" y="1427"/>
                  <a:pt x="704" y="1427"/>
                </a:cubicBezTo>
                <a:cubicBezTo>
                  <a:pt x="1104" y="1427"/>
                  <a:pt x="1427" y="1104"/>
                  <a:pt x="1427" y="723"/>
                </a:cubicBezTo>
                <a:cubicBezTo>
                  <a:pt x="1427" y="324"/>
                  <a:pt x="1104" y="1"/>
                  <a:pt x="7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9" name="Google Shape;2269;p28"/>
          <p:cNvGrpSpPr/>
          <p:nvPr/>
        </p:nvGrpSpPr>
        <p:grpSpPr>
          <a:xfrm>
            <a:off x="4572000" y="1147260"/>
            <a:ext cx="4101440" cy="5736903"/>
            <a:chOff x="4572000" y="751085"/>
            <a:chExt cx="4101440" cy="5736903"/>
          </a:xfrm>
        </p:grpSpPr>
        <p:sp>
          <p:nvSpPr>
            <p:cNvPr id="2270" name="Google Shape;2270;p28"/>
            <p:cNvSpPr/>
            <p:nvPr/>
          </p:nvSpPr>
          <p:spPr>
            <a:xfrm>
              <a:off x="6623820" y="1940639"/>
              <a:ext cx="479542" cy="1489706"/>
            </a:xfrm>
            <a:custGeom>
              <a:rect b="b" l="l" r="r" t="t"/>
              <a:pathLst>
                <a:path extrusionOk="0" h="45700" w="14711">
                  <a:moveTo>
                    <a:pt x="7739" y="1"/>
                  </a:moveTo>
                  <a:lnTo>
                    <a:pt x="1368" y="7873"/>
                  </a:lnTo>
                  <a:lnTo>
                    <a:pt x="0" y="20482"/>
                  </a:lnTo>
                  <a:lnTo>
                    <a:pt x="5004" y="30856"/>
                  </a:lnTo>
                  <a:lnTo>
                    <a:pt x="9641" y="45700"/>
                  </a:lnTo>
                  <a:lnTo>
                    <a:pt x="14711" y="45700"/>
                  </a:lnTo>
                  <a:lnTo>
                    <a:pt x="10708" y="28921"/>
                  </a:lnTo>
                  <a:lnTo>
                    <a:pt x="12042" y="22850"/>
                  </a:lnTo>
                  <a:lnTo>
                    <a:pt x="6138" y="6672"/>
                  </a:lnTo>
                  <a:lnTo>
                    <a:pt x="7773" y="34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5462518" y="2462578"/>
              <a:ext cx="573097" cy="967755"/>
            </a:xfrm>
            <a:custGeom>
              <a:rect b="b" l="l" r="r" t="t"/>
              <a:pathLst>
                <a:path extrusionOk="0" h="29688" w="17581">
                  <a:moveTo>
                    <a:pt x="1735" y="0"/>
                  </a:moveTo>
                  <a:lnTo>
                    <a:pt x="3737" y="13877"/>
                  </a:lnTo>
                  <a:lnTo>
                    <a:pt x="1" y="29688"/>
                  </a:lnTo>
                  <a:lnTo>
                    <a:pt x="17580" y="29688"/>
                  </a:lnTo>
                  <a:lnTo>
                    <a:pt x="13811" y="59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4572000" y="751085"/>
              <a:ext cx="305569" cy="433905"/>
            </a:xfrm>
            <a:custGeom>
              <a:rect b="b" l="l" r="r" t="t"/>
              <a:pathLst>
                <a:path extrusionOk="0" h="13311" w="9374">
                  <a:moveTo>
                    <a:pt x="9374" y="1"/>
                  </a:moveTo>
                  <a:lnTo>
                    <a:pt x="6038" y="3670"/>
                  </a:lnTo>
                  <a:cubicBezTo>
                    <a:pt x="5771" y="4004"/>
                    <a:pt x="5538" y="4371"/>
                    <a:pt x="5438" y="4804"/>
                  </a:cubicBezTo>
                  <a:lnTo>
                    <a:pt x="4770" y="7139"/>
                  </a:lnTo>
                  <a:lnTo>
                    <a:pt x="4003" y="7306"/>
                  </a:lnTo>
                  <a:cubicBezTo>
                    <a:pt x="3970" y="7306"/>
                    <a:pt x="3870" y="7339"/>
                    <a:pt x="3836" y="7373"/>
                  </a:cubicBezTo>
                  <a:lnTo>
                    <a:pt x="3203" y="7940"/>
                  </a:lnTo>
                  <a:lnTo>
                    <a:pt x="3803" y="7740"/>
                  </a:lnTo>
                  <a:cubicBezTo>
                    <a:pt x="3803" y="7740"/>
                    <a:pt x="4037" y="7973"/>
                    <a:pt x="4270" y="8173"/>
                  </a:cubicBezTo>
                  <a:lnTo>
                    <a:pt x="2802" y="9041"/>
                  </a:lnTo>
                  <a:cubicBezTo>
                    <a:pt x="2202" y="9374"/>
                    <a:pt x="1768" y="9874"/>
                    <a:pt x="1468" y="10475"/>
                  </a:cubicBezTo>
                  <a:lnTo>
                    <a:pt x="0" y="13310"/>
                  </a:lnTo>
                  <a:lnTo>
                    <a:pt x="2969" y="10508"/>
                  </a:lnTo>
                  <a:cubicBezTo>
                    <a:pt x="3103" y="10375"/>
                    <a:pt x="3236" y="10308"/>
                    <a:pt x="3369" y="10208"/>
                  </a:cubicBezTo>
                  <a:lnTo>
                    <a:pt x="5805" y="8874"/>
                  </a:lnTo>
                  <a:lnTo>
                    <a:pt x="6138" y="9007"/>
                  </a:lnTo>
                  <a:lnTo>
                    <a:pt x="6372" y="10041"/>
                  </a:lnTo>
                  <a:lnTo>
                    <a:pt x="7105" y="9374"/>
                  </a:lnTo>
                  <a:cubicBezTo>
                    <a:pt x="7506" y="8974"/>
                    <a:pt x="7806" y="8473"/>
                    <a:pt x="7873" y="7873"/>
                  </a:cubicBezTo>
                  <a:lnTo>
                    <a:pt x="8006" y="7206"/>
                  </a:lnTo>
                  <a:lnTo>
                    <a:pt x="6705" y="7806"/>
                  </a:lnTo>
                  <a:lnTo>
                    <a:pt x="6538" y="7706"/>
                  </a:lnTo>
                  <a:lnTo>
                    <a:pt x="7339" y="4637"/>
                  </a:lnTo>
                  <a:cubicBezTo>
                    <a:pt x="7506" y="3970"/>
                    <a:pt x="7839" y="3336"/>
                    <a:pt x="8273" y="2803"/>
                  </a:cubicBezTo>
                  <a:lnTo>
                    <a:pt x="8340" y="2703"/>
                  </a:lnTo>
                  <a:cubicBezTo>
                    <a:pt x="8607" y="2402"/>
                    <a:pt x="8773" y="2036"/>
                    <a:pt x="8873" y="1669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8311314" y="2407445"/>
              <a:ext cx="362126" cy="139061"/>
            </a:xfrm>
            <a:custGeom>
              <a:rect b="b" l="l" r="r" t="t"/>
              <a:pathLst>
                <a:path extrusionOk="0" h="4266" w="11109">
                  <a:moveTo>
                    <a:pt x="2993" y="0"/>
                  </a:moveTo>
                  <a:cubicBezTo>
                    <a:pt x="2846" y="0"/>
                    <a:pt x="2697" y="25"/>
                    <a:pt x="2569" y="80"/>
                  </a:cubicBezTo>
                  <a:lnTo>
                    <a:pt x="0" y="580"/>
                  </a:lnTo>
                  <a:lnTo>
                    <a:pt x="3136" y="881"/>
                  </a:lnTo>
                  <a:cubicBezTo>
                    <a:pt x="3436" y="914"/>
                    <a:pt x="3670" y="1047"/>
                    <a:pt x="3836" y="1214"/>
                  </a:cubicBezTo>
                  <a:lnTo>
                    <a:pt x="5437" y="2882"/>
                  </a:lnTo>
                  <a:lnTo>
                    <a:pt x="5171" y="3116"/>
                  </a:lnTo>
                  <a:cubicBezTo>
                    <a:pt x="5171" y="3116"/>
                    <a:pt x="3836" y="3316"/>
                    <a:pt x="3903" y="3416"/>
                  </a:cubicBezTo>
                  <a:cubicBezTo>
                    <a:pt x="4336" y="4161"/>
                    <a:pt x="4960" y="4265"/>
                    <a:pt x="5274" y="4265"/>
                  </a:cubicBezTo>
                  <a:cubicBezTo>
                    <a:pt x="5396" y="4265"/>
                    <a:pt x="5471" y="4250"/>
                    <a:pt x="5471" y="4250"/>
                  </a:cubicBezTo>
                  <a:lnTo>
                    <a:pt x="5971" y="3716"/>
                  </a:lnTo>
                  <a:cubicBezTo>
                    <a:pt x="7005" y="3649"/>
                    <a:pt x="7772" y="2649"/>
                    <a:pt x="7772" y="2649"/>
                  </a:cubicBezTo>
                  <a:lnTo>
                    <a:pt x="8740" y="3082"/>
                  </a:lnTo>
                  <a:lnTo>
                    <a:pt x="8239" y="2482"/>
                  </a:lnTo>
                  <a:lnTo>
                    <a:pt x="7973" y="2182"/>
                  </a:lnTo>
                  <a:lnTo>
                    <a:pt x="7572" y="2148"/>
                  </a:lnTo>
                  <a:lnTo>
                    <a:pt x="8606" y="1648"/>
                  </a:lnTo>
                  <a:cubicBezTo>
                    <a:pt x="8704" y="1609"/>
                    <a:pt x="8802" y="1593"/>
                    <a:pt x="8900" y="1593"/>
                  </a:cubicBezTo>
                  <a:cubicBezTo>
                    <a:pt x="8969" y="1593"/>
                    <a:pt x="9038" y="1601"/>
                    <a:pt x="9107" y="1614"/>
                  </a:cubicBezTo>
                  <a:lnTo>
                    <a:pt x="11108" y="2148"/>
                  </a:lnTo>
                  <a:lnTo>
                    <a:pt x="9607" y="1314"/>
                  </a:lnTo>
                  <a:cubicBezTo>
                    <a:pt x="9440" y="1248"/>
                    <a:pt x="9307" y="1147"/>
                    <a:pt x="9107" y="1114"/>
                  </a:cubicBezTo>
                  <a:lnTo>
                    <a:pt x="8306" y="947"/>
                  </a:lnTo>
                  <a:cubicBezTo>
                    <a:pt x="8257" y="938"/>
                    <a:pt x="8209" y="933"/>
                    <a:pt x="8161" y="933"/>
                  </a:cubicBezTo>
                  <a:cubicBezTo>
                    <a:pt x="8047" y="933"/>
                    <a:pt x="7943" y="957"/>
                    <a:pt x="7873" y="981"/>
                  </a:cubicBezTo>
                  <a:lnTo>
                    <a:pt x="6371" y="1715"/>
                  </a:lnTo>
                  <a:lnTo>
                    <a:pt x="5271" y="547"/>
                  </a:lnTo>
                  <a:cubicBezTo>
                    <a:pt x="5104" y="380"/>
                    <a:pt x="4837" y="247"/>
                    <a:pt x="4604" y="213"/>
                  </a:cubicBezTo>
                  <a:lnTo>
                    <a:pt x="3336" y="47"/>
                  </a:lnTo>
                  <a:cubicBezTo>
                    <a:pt x="3231" y="17"/>
                    <a:pt x="3113" y="0"/>
                    <a:pt x="299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5116762" y="2462578"/>
              <a:ext cx="514356" cy="967755"/>
            </a:xfrm>
            <a:custGeom>
              <a:rect b="b" l="l" r="r" t="t"/>
              <a:pathLst>
                <a:path extrusionOk="0" h="29688" w="15779">
                  <a:moveTo>
                    <a:pt x="12342" y="0"/>
                  </a:moveTo>
                  <a:lnTo>
                    <a:pt x="7973" y="11909"/>
                  </a:lnTo>
                  <a:lnTo>
                    <a:pt x="4170" y="16011"/>
                  </a:lnTo>
                  <a:lnTo>
                    <a:pt x="5271" y="21015"/>
                  </a:lnTo>
                  <a:lnTo>
                    <a:pt x="0" y="29688"/>
                  </a:lnTo>
                  <a:lnTo>
                    <a:pt x="10608" y="29688"/>
                  </a:lnTo>
                  <a:lnTo>
                    <a:pt x="15778" y="18513"/>
                  </a:lnTo>
                  <a:lnTo>
                    <a:pt x="12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6623820" y="1940639"/>
              <a:ext cx="818817" cy="1489706"/>
            </a:xfrm>
            <a:custGeom>
              <a:rect b="b" l="l" r="r" t="t"/>
              <a:pathLst>
                <a:path extrusionOk="0" h="45700" w="25119">
                  <a:moveTo>
                    <a:pt x="7739" y="1"/>
                  </a:moveTo>
                  <a:lnTo>
                    <a:pt x="1368" y="7873"/>
                  </a:lnTo>
                  <a:lnTo>
                    <a:pt x="0" y="20482"/>
                  </a:lnTo>
                  <a:lnTo>
                    <a:pt x="5004" y="30856"/>
                  </a:lnTo>
                  <a:lnTo>
                    <a:pt x="9641" y="45700"/>
                  </a:lnTo>
                  <a:lnTo>
                    <a:pt x="25118" y="45700"/>
                  </a:lnTo>
                  <a:lnTo>
                    <a:pt x="22650" y="27520"/>
                  </a:lnTo>
                  <a:lnTo>
                    <a:pt x="18880" y="21983"/>
                  </a:lnTo>
                  <a:lnTo>
                    <a:pt x="20248" y="17079"/>
                  </a:lnTo>
                  <a:lnTo>
                    <a:pt x="16212" y="8707"/>
                  </a:lnTo>
                  <a:lnTo>
                    <a:pt x="11408" y="7873"/>
                  </a:lnTo>
                  <a:lnTo>
                    <a:pt x="7773" y="34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6915238" y="2480995"/>
              <a:ext cx="330571" cy="949337"/>
            </a:xfrm>
            <a:custGeom>
              <a:rect b="b" l="l" r="r" t="t"/>
              <a:pathLst>
                <a:path extrusionOk="0" h="29123" w="10141">
                  <a:moveTo>
                    <a:pt x="696" y="1"/>
                  </a:moveTo>
                  <a:cubicBezTo>
                    <a:pt x="482" y="1"/>
                    <a:pt x="1468" y="6674"/>
                    <a:pt x="1468" y="6674"/>
                  </a:cubicBezTo>
                  <a:lnTo>
                    <a:pt x="0" y="10910"/>
                  </a:lnTo>
                  <a:lnTo>
                    <a:pt x="4803" y="19182"/>
                  </a:lnTo>
                  <a:lnTo>
                    <a:pt x="3169" y="29123"/>
                  </a:lnTo>
                  <a:lnTo>
                    <a:pt x="10141" y="29123"/>
                  </a:lnTo>
                  <a:lnTo>
                    <a:pt x="8973" y="22918"/>
                  </a:lnTo>
                  <a:lnTo>
                    <a:pt x="3469" y="11444"/>
                  </a:lnTo>
                  <a:lnTo>
                    <a:pt x="3136" y="6273"/>
                  </a:lnTo>
                  <a:cubicBezTo>
                    <a:pt x="3136" y="6273"/>
                    <a:pt x="1001" y="102"/>
                    <a:pt x="701" y="2"/>
                  </a:cubicBezTo>
                  <a:cubicBezTo>
                    <a:pt x="699" y="1"/>
                    <a:pt x="697" y="1"/>
                    <a:pt x="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5462518" y="1569850"/>
              <a:ext cx="1475591" cy="1860502"/>
            </a:xfrm>
            <a:custGeom>
              <a:rect b="b" l="l" r="r" t="t"/>
              <a:pathLst>
                <a:path extrusionOk="0" h="57075" w="45267">
                  <a:moveTo>
                    <a:pt x="24385" y="1"/>
                  </a:moveTo>
                  <a:lnTo>
                    <a:pt x="11376" y="23584"/>
                  </a:lnTo>
                  <a:lnTo>
                    <a:pt x="1735" y="27387"/>
                  </a:lnTo>
                  <a:lnTo>
                    <a:pt x="3503" y="45567"/>
                  </a:lnTo>
                  <a:lnTo>
                    <a:pt x="1" y="57075"/>
                  </a:lnTo>
                  <a:lnTo>
                    <a:pt x="45267" y="57075"/>
                  </a:lnTo>
                  <a:lnTo>
                    <a:pt x="43098" y="33591"/>
                  </a:lnTo>
                  <a:lnTo>
                    <a:pt x="40630" y="27087"/>
                  </a:lnTo>
                  <a:lnTo>
                    <a:pt x="40630" y="23051"/>
                  </a:lnTo>
                  <a:lnTo>
                    <a:pt x="29555" y="11609"/>
                  </a:lnTo>
                  <a:lnTo>
                    <a:pt x="243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5462518" y="1569850"/>
              <a:ext cx="1211356" cy="1860502"/>
            </a:xfrm>
            <a:custGeom>
              <a:rect b="b" l="l" r="r" t="t"/>
              <a:pathLst>
                <a:path extrusionOk="0" h="57075" w="37161">
                  <a:moveTo>
                    <a:pt x="24385" y="1"/>
                  </a:moveTo>
                  <a:lnTo>
                    <a:pt x="11376" y="23584"/>
                  </a:lnTo>
                  <a:lnTo>
                    <a:pt x="1735" y="27387"/>
                  </a:lnTo>
                  <a:lnTo>
                    <a:pt x="3503" y="45567"/>
                  </a:lnTo>
                  <a:lnTo>
                    <a:pt x="1" y="57075"/>
                  </a:lnTo>
                  <a:lnTo>
                    <a:pt x="37161" y="57075"/>
                  </a:lnTo>
                  <a:lnTo>
                    <a:pt x="32991" y="51137"/>
                  </a:lnTo>
                  <a:lnTo>
                    <a:pt x="23551" y="39029"/>
                  </a:lnTo>
                  <a:lnTo>
                    <a:pt x="27354" y="33792"/>
                  </a:lnTo>
                  <a:lnTo>
                    <a:pt x="17580" y="22117"/>
                  </a:lnTo>
                  <a:lnTo>
                    <a:pt x="23151" y="15178"/>
                  </a:lnTo>
                  <a:lnTo>
                    <a:pt x="243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5519074" y="2338612"/>
              <a:ext cx="393647" cy="318608"/>
            </a:xfrm>
            <a:custGeom>
              <a:rect b="b" l="l" r="r" t="t"/>
              <a:pathLst>
                <a:path extrusionOk="0" h="9774" w="12076">
                  <a:moveTo>
                    <a:pt x="9641" y="0"/>
                  </a:moveTo>
                  <a:lnTo>
                    <a:pt x="0" y="3803"/>
                  </a:lnTo>
                  <a:lnTo>
                    <a:pt x="12076" y="9774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6257364" y="1569850"/>
              <a:ext cx="680734" cy="1860502"/>
            </a:xfrm>
            <a:custGeom>
              <a:rect b="b" l="l" r="r" t="t"/>
              <a:pathLst>
                <a:path extrusionOk="0" h="57075" w="20883">
                  <a:moveTo>
                    <a:pt x="1" y="1"/>
                  </a:moveTo>
                  <a:lnTo>
                    <a:pt x="1335" y="16546"/>
                  </a:lnTo>
                  <a:lnTo>
                    <a:pt x="7673" y="25552"/>
                  </a:lnTo>
                  <a:lnTo>
                    <a:pt x="6973" y="30089"/>
                  </a:lnTo>
                  <a:lnTo>
                    <a:pt x="20883" y="57075"/>
                  </a:lnTo>
                  <a:lnTo>
                    <a:pt x="18714" y="33591"/>
                  </a:lnTo>
                  <a:lnTo>
                    <a:pt x="16246" y="27087"/>
                  </a:lnTo>
                  <a:lnTo>
                    <a:pt x="16246" y="23051"/>
                  </a:lnTo>
                  <a:lnTo>
                    <a:pt x="5171" y="11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6035574" y="1850378"/>
              <a:ext cx="502393" cy="1579968"/>
            </a:xfrm>
            <a:custGeom>
              <a:rect b="b" l="l" r="r" t="t"/>
              <a:pathLst>
                <a:path extrusionOk="0" h="48469" w="15412">
                  <a:moveTo>
                    <a:pt x="2068" y="1"/>
                  </a:moveTo>
                  <a:lnTo>
                    <a:pt x="0" y="3670"/>
                  </a:lnTo>
                  <a:lnTo>
                    <a:pt x="0" y="13511"/>
                  </a:lnTo>
                  <a:lnTo>
                    <a:pt x="3269" y="27821"/>
                  </a:lnTo>
                  <a:lnTo>
                    <a:pt x="6805" y="37194"/>
                  </a:lnTo>
                  <a:lnTo>
                    <a:pt x="3269" y="48469"/>
                  </a:lnTo>
                  <a:lnTo>
                    <a:pt x="15411" y="48469"/>
                  </a:lnTo>
                  <a:lnTo>
                    <a:pt x="5971" y="30423"/>
                  </a:lnTo>
                  <a:lnTo>
                    <a:pt x="10641" y="28321"/>
                  </a:lnTo>
                  <a:lnTo>
                    <a:pt x="9774" y="25186"/>
                  </a:lnTo>
                  <a:lnTo>
                    <a:pt x="8973" y="14244"/>
                  </a:lnTo>
                  <a:lnTo>
                    <a:pt x="5070" y="1127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5519074" y="2462578"/>
              <a:ext cx="596991" cy="967755"/>
            </a:xfrm>
            <a:custGeom>
              <a:rect b="b" l="l" r="r" t="t"/>
              <a:pathLst>
                <a:path extrusionOk="0" h="29688" w="18314">
                  <a:moveTo>
                    <a:pt x="0" y="0"/>
                  </a:moveTo>
                  <a:lnTo>
                    <a:pt x="6505" y="7906"/>
                  </a:lnTo>
                  <a:lnTo>
                    <a:pt x="4971" y="11708"/>
                  </a:lnTo>
                  <a:lnTo>
                    <a:pt x="9841" y="15311"/>
                  </a:lnTo>
                  <a:lnTo>
                    <a:pt x="12109" y="20081"/>
                  </a:lnTo>
                  <a:cubicBezTo>
                    <a:pt x="12109" y="20081"/>
                    <a:pt x="8573" y="29688"/>
                    <a:pt x="8473" y="29688"/>
                  </a:cubicBezTo>
                  <a:lnTo>
                    <a:pt x="18314" y="29688"/>
                  </a:lnTo>
                  <a:lnTo>
                    <a:pt x="15912" y="19848"/>
                  </a:lnTo>
                  <a:lnTo>
                    <a:pt x="15411" y="14844"/>
                  </a:lnTo>
                  <a:lnTo>
                    <a:pt x="11409" y="12376"/>
                  </a:lnTo>
                  <a:lnTo>
                    <a:pt x="11075" y="8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5288548" y="2462578"/>
              <a:ext cx="342567" cy="967755"/>
            </a:xfrm>
            <a:custGeom>
              <a:rect b="b" l="l" r="r" t="t"/>
              <a:pathLst>
                <a:path extrusionOk="0" h="29688" w="10509">
                  <a:moveTo>
                    <a:pt x="7072" y="0"/>
                  </a:moveTo>
                  <a:lnTo>
                    <a:pt x="5338" y="10374"/>
                  </a:lnTo>
                  <a:lnTo>
                    <a:pt x="3537" y="12642"/>
                  </a:lnTo>
                  <a:lnTo>
                    <a:pt x="4637" y="17713"/>
                  </a:lnTo>
                  <a:lnTo>
                    <a:pt x="1" y="21015"/>
                  </a:lnTo>
                  <a:lnTo>
                    <a:pt x="2069" y="29688"/>
                  </a:lnTo>
                  <a:lnTo>
                    <a:pt x="10508" y="29688"/>
                  </a:lnTo>
                  <a:lnTo>
                    <a:pt x="9207" y="27386"/>
                  </a:lnTo>
                  <a:lnTo>
                    <a:pt x="10508" y="21215"/>
                  </a:lnTo>
                  <a:lnTo>
                    <a:pt x="7072" y="13810"/>
                  </a:lnTo>
                  <a:lnTo>
                    <a:pt x="10508" y="8906"/>
                  </a:lnTo>
                  <a:lnTo>
                    <a:pt x="7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6875632" y="1939432"/>
              <a:ext cx="567001" cy="1492020"/>
            </a:xfrm>
            <a:custGeom>
              <a:rect b="b" l="l" r="r" t="t"/>
              <a:pathLst>
                <a:path extrusionOk="0" h="45771" w="17394">
                  <a:moveTo>
                    <a:pt x="1" y="0"/>
                  </a:moveTo>
                  <a:cubicBezTo>
                    <a:pt x="0" y="0"/>
                    <a:pt x="4" y="12"/>
                    <a:pt x="14" y="38"/>
                  </a:cubicBezTo>
                  <a:lnTo>
                    <a:pt x="848" y="9544"/>
                  </a:lnTo>
                  <a:lnTo>
                    <a:pt x="4851" y="13614"/>
                  </a:lnTo>
                  <a:lnTo>
                    <a:pt x="10588" y="17183"/>
                  </a:lnTo>
                  <a:lnTo>
                    <a:pt x="6686" y="22053"/>
                  </a:lnTo>
                  <a:lnTo>
                    <a:pt x="10588" y="24355"/>
                  </a:lnTo>
                  <a:lnTo>
                    <a:pt x="10588" y="30293"/>
                  </a:lnTo>
                  <a:lnTo>
                    <a:pt x="17393" y="45770"/>
                  </a:lnTo>
                  <a:lnTo>
                    <a:pt x="14925" y="27591"/>
                  </a:lnTo>
                  <a:lnTo>
                    <a:pt x="11155" y="22053"/>
                  </a:lnTo>
                  <a:lnTo>
                    <a:pt x="12523" y="17183"/>
                  </a:lnTo>
                  <a:lnTo>
                    <a:pt x="8487" y="8777"/>
                  </a:lnTo>
                  <a:lnTo>
                    <a:pt x="3683" y="8010"/>
                  </a:lnTo>
                  <a:cubicBezTo>
                    <a:pt x="3683" y="7914"/>
                    <a:pt x="38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5290732" y="3915252"/>
              <a:ext cx="33" cy="3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B7C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5116762" y="3430278"/>
              <a:ext cx="2325897" cy="3057711"/>
            </a:xfrm>
            <a:custGeom>
              <a:rect b="b" l="l" r="r" t="t"/>
              <a:pathLst>
                <a:path extrusionOk="0" h="93802" w="71352">
                  <a:moveTo>
                    <a:pt x="0" y="1"/>
                  </a:moveTo>
                  <a:lnTo>
                    <a:pt x="11142" y="29655"/>
                  </a:lnTo>
                  <a:lnTo>
                    <a:pt x="9140" y="38228"/>
                  </a:lnTo>
                  <a:lnTo>
                    <a:pt x="17413" y="55874"/>
                  </a:lnTo>
                  <a:lnTo>
                    <a:pt x="24318" y="62612"/>
                  </a:lnTo>
                  <a:lnTo>
                    <a:pt x="20982" y="72119"/>
                  </a:lnTo>
                  <a:lnTo>
                    <a:pt x="26753" y="77390"/>
                  </a:lnTo>
                  <a:lnTo>
                    <a:pt x="32924" y="89598"/>
                  </a:lnTo>
                  <a:lnTo>
                    <a:pt x="37127" y="93801"/>
                  </a:lnTo>
                  <a:lnTo>
                    <a:pt x="45366" y="83394"/>
                  </a:lnTo>
                  <a:lnTo>
                    <a:pt x="46800" y="73787"/>
                  </a:lnTo>
                  <a:lnTo>
                    <a:pt x="53372" y="70752"/>
                  </a:lnTo>
                  <a:lnTo>
                    <a:pt x="63212" y="51771"/>
                  </a:lnTo>
                  <a:lnTo>
                    <a:pt x="62078" y="46901"/>
                  </a:lnTo>
                  <a:lnTo>
                    <a:pt x="65847" y="43999"/>
                  </a:lnTo>
                  <a:lnTo>
                    <a:pt x="59343" y="26520"/>
                  </a:lnTo>
                  <a:lnTo>
                    <a:pt x="69483" y="13377"/>
                  </a:lnTo>
                  <a:lnTo>
                    <a:pt x="68616" y="6439"/>
                  </a:lnTo>
                  <a:lnTo>
                    <a:pt x="71351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5116761" y="3430278"/>
              <a:ext cx="1289622" cy="3057711"/>
            </a:xfrm>
            <a:custGeom>
              <a:rect b="b" l="l" r="r" t="t"/>
              <a:pathLst>
                <a:path extrusionOk="0" h="93802" w="39562">
                  <a:moveTo>
                    <a:pt x="0" y="1"/>
                  </a:moveTo>
                  <a:lnTo>
                    <a:pt x="11142" y="29655"/>
                  </a:lnTo>
                  <a:lnTo>
                    <a:pt x="9140" y="38228"/>
                  </a:lnTo>
                  <a:lnTo>
                    <a:pt x="17413" y="55874"/>
                  </a:lnTo>
                  <a:lnTo>
                    <a:pt x="24318" y="62612"/>
                  </a:lnTo>
                  <a:lnTo>
                    <a:pt x="20982" y="72119"/>
                  </a:lnTo>
                  <a:lnTo>
                    <a:pt x="26753" y="77390"/>
                  </a:lnTo>
                  <a:lnTo>
                    <a:pt x="32924" y="89598"/>
                  </a:lnTo>
                  <a:lnTo>
                    <a:pt x="37127" y="93801"/>
                  </a:lnTo>
                  <a:lnTo>
                    <a:pt x="34992" y="80859"/>
                  </a:lnTo>
                  <a:lnTo>
                    <a:pt x="29154" y="68517"/>
                  </a:lnTo>
                  <a:lnTo>
                    <a:pt x="39562" y="55707"/>
                  </a:lnTo>
                  <a:lnTo>
                    <a:pt x="28187" y="34759"/>
                  </a:lnTo>
                  <a:lnTo>
                    <a:pt x="14944" y="13010"/>
                  </a:lnTo>
                  <a:lnTo>
                    <a:pt x="13944" y="10175"/>
                  </a:lnTo>
                  <a:lnTo>
                    <a:pt x="31456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5795269" y="3430278"/>
              <a:ext cx="33" cy="33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B7C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6432443" y="3430278"/>
              <a:ext cx="241417" cy="400200"/>
            </a:xfrm>
            <a:custGeom>
              <a:rect b="b" l="l" r="r" t="t"/>
              <a:pathLst>
                <a:path extrusionOk="0" h="12277" w="7406">
                  <a:moveTo>
                    <a:pt x="3236" y="1"/>
                  </a:moveTo>
                  <a:lnTo>
                    <a:pt x="0" y="8640"/>
                  </a:lnTo>
                  <a:lnTo>
                    <a:pt x="3803" y="12276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D7F4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6326959" y="3430278"/>
              <a:ext cx="1054790" cy="3057711"/>
            </a:xfrm>
            <a:custGeom>
              <a:rect b="b" l="l" r="r" t="t"/>
              <a:pathLst>
                <a:path extrusionOk="0" h="93802" w="32358">
                  <a:moveTo>
                    <a:pt x="18748" y="1"/>
                  </a:moveTo>
                  <a:lnTo>
                    <a:pt x="10642" y="16246"/>
                  </a:lnTo>
                  <a:lnTo>
                    <a:pt x="13577" y="46067"/>
                  </a:lnTo>
                  <a:lnTo>
                    <a:pt x="968" y="68383"/>
                  </a:lnTo>
                  <a:lnTo>
                    <a:pt x="1" y="93801"/>
                  </a:lnTo>
                  <a:lnTo>
                    <a:pt x="10642" y="67182"/>
                  </a:lnTo>
                  <a:lnTo>
                    <a:pt x="20682" y="56174"/>
                  </a:lnTo>
                  <a:lnTo>
                    <a:pt x="20982" y="40330"/>
                  </a:lnTo>
                  <a:lnTo>
                    <a:pt x="22217" y="26520"/>
                  </a:lnTo>
                  <a:lnTo>
                    <a:pt x="32357" y="13377"/>
                  </a:lnTo>
                  <a:lnTo>
                    <a:pt x="23818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6326959" y="3430278"/>
              <a:ext cx="1115682" cy="3057711"/>
            </a:xfrm>
            <a:custGeom>
              <a:rect b="b" l="l" r="r" t="t"/>
              <a:pathLst>
                <a:path extrusionOk="0" h="93802" w="34226">
                  <a:moveTo>
                    <a:pt x="21216" y="1"/>
                  </a:moveTo>
                  <a:lnTo>
                    <a:pt x="23818" y="9675"/>
                  </a:lnTo>
                  <a:lnTo>
                    <a:pt x="25519" y="14311"/>
                  </a:lnTo>
                  <a:lnTo>
                    <a:pt x="18748" y="22817"/>
                  </a:lnTo>
                  <a:lnTo>
                    <a:pt x="12009" y="30089"/>
                  </a:lnTo>
                  <a:lnTo>
                    <a:pt x="17980" y="40864"/>
                  </a:lnTo>
                  <a:lnTo>
                    <a:pt x="16179" y="46067"/>
                  </a:lnTo>
                  <a:lnTo>
                    <a:pt x="20682" y="56174"/>
                  </a:lnTo>
                  <a:lnTo>
                    <a:pt x="15078" y="68417"/>
                  </a:lnTo>
                  <a:lnTo>
                    <a:pt x="6472" y="68417"/>
                  </a:lnTo>
                  <a:lnTo>
                    <a:pt x="4504" y="82193"/>
                  </a:lnTo>
                  <a:lnTo>
                    <a:pt x="1" y="93801"/>
                  </a:lnTo>
                  <a:lnTo>
                    <a:pt x="8240" y="83394"/>
                  </a:lnTo>
                  <a:lnTo>
                    <a:pt x="9674" y="73787"/>
                  </a:lnTo>
                  <a:lnTo>
                    <a:pt x="16246" y="70752"/>
                  </a:lnTo>
                  <a:lnTo>
                    <a:pt x="26086" y="51771"/>
                  </a:lnTo>
                  <a:lnTo>
                    <a:pt x="24952" y="46901"/>
                  </a:lnTo>
                  <a:lnTo>
                    <a:pt x="28721" y="43999"/>
                  </a:lnTo>
                  <a:lnTo>
                    <a:pt x="22217" y="26520"/>
                  </a:lnTo>
                  <a:lnTo>
                    <a:pt x="32357" y="13377"/>
                  </a:lnTo>
                  <a:lnTo>
                    <a:pt x="31490" y="6439"/>
                  </a:lnTo>
                  <a:lnTo>
                    <a:pt x="34225" y="1"/>
                  </a:lnTo>
                  <a:close/>
                </a:path>
              </a:pathLst>
            </a:custGeom>
            <a:gradFill>
              <a:gsLst>
                <a:gs pos="0">
                  <a:srgbClr val="EDEDED"/>
                </a:gs>
                <a:gs pos="100000">
                  <a:srgbClr val="ACACA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6257364" y="3711914"/>
              <a:ext cx="299082" cy="1349439"/>
            </a:xfrm>
            <a:custGeom>
              <a:rect b="b" l="l" r="r" t="t"/>
              <a:pathLst>
                <a:path extrusionOk="0" h="41397" w="9175">
                  <a:moveTo>
                    <a:pt x="5371" y="0"/>
                  </a:moveTo>
                  <a:lnTo>
                    <a:pt x="1" y="7573"/>
                  </a:lnTo>
                  <a:lnTo>
                    <a:pt x="4571" y="24618"/>
                  </a:lnTo>
                  <a:lnTo>
                    <a:pt x="9174" y="41397"/>
                  </a:lnTo>
                  <a:lnTo>
                    <a:pt x="7907" y="25619"/>
                  </a:lnTo>
                  <a:lnTo>
                    <a:pt x="9174" y="3636"/>
                  </a:lnTo>
                  <a:lnTo>
                    <a:pt x="537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5685449" y="3430278"/>
              <a:ext cx="1086279" cy="3057711"/>
            </a:xfrm>
            <a:custGeom>
              <a:rect b="b" l="l" r="r" t="t"/>
              <a:pathLst>
                <a:path extrusionOk="0" h="93802" w="33324">
                  <a:moveTo>
                    <a:pt x="3369" y="1"/>
                  </a:moveTo>
                  <a:lnTo>
                    <a:pt x="0" y="28588"/>
                  </a:lnTo>
                  <a:lnTo>
                    <a:pt x="13176" y="53606"/>
                  </a:lnTo>
                  <a:lnTo>
                    <a:pt x="8206" y="71219"/>
                  </a:lnTo>
                  <a:lnTo>
                    <a:pt x="19681" y="93801"/>
                  </a:lnTo>
                  <a:lnTo>
                    <a:pt x="22116" y="80092"/>
                  </a:lnTo>
                  <a:lnTo>
                    <a:pt x="20581" y="68917"/>
                  </a:lnTo>
                  <a:lnTo>
                    <a:pt x="33324" y="57275"/>
                  </a:lnTo>
                  <a:lnTo>
                    <a:pt x="20248" y="41331"/>
                  </a:lnTo>
                  <a:lnTo>
                    <a:pt x="10741" y="13811"/>
                  </a:lnTo>
                  <a:lnTo>
                    <a:pt x="13176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6200841" y="3430278"/>
              <a:ext cx="570880" cy="1588672"/>
            </a:xfrm>
            <a:custGeom>
              <a:rect b="b" l="l" r="r" t="t"/>
              <a:pathLst>
                <a:path extrusionOk="0" h="48736" w="17513">
                  <a:moveTo>
                    <a:pt x="0" y="1"/>
                  </a:moveTo>
                  <a:lnTo>
                    <a:pt x="2402" y="7373"/>
                  </a:lnTo>
                  <a:lnTo>
                    <a:pt x="8873" y="18914"/>
                  </a:lnTo>
                  <a:lnTo>
                    <a:pt x="7372" y="26420"/>
                  </a:lnTo>
                  <a:lnTo>
                    <a:pt x="10541" y="48736"/>
                  </a:lnTo>
                  <a:lnTo>
                    <a:pt x="13710" y="25886"/>
                  </a:lnTo>
                  <a:lnTo>
                    <a:pt x="10908" y="12276"/>
                  </a:lnTo>
                  <a:lnTo>
                    <a:pt x="17513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5414698" y="4396935"/>
              <a:ext cx="494765" cy="1074348"/>
            </a:xfrm>
            <a:custGeom>
              <a:rect b="b" l="l" r="r" t="t"/>
              <a:pathLst>
                <a:path extrusionOk="0" h="32958" w="15178">
                  <a:moveTo>
                    <a:pt x="2002" y="0"/>
                  </a:moveTo>
                  <a:lnTo>
                    <a:pt x="0" y="8573"/>
                  </a:lnTo>
                  <a:lnTo>
                    <a:pt x="8273" y="26219"/>
                  </a:lnTo>
                  <a:lnTo>
                    <a:pt x="15178" y="32957"/>
                  </a:lnTo>
                  <a:lnTo>
                    <a:pt x="15178" y="32957"/>
                  </a:lnTo>
                  <a:lnTo>
                    <a:pt x="14177" y="21082"/>
                  </a:lnTo>
                  <a:lnTo>
                    <a:pt x="4537" y="10742"/>
                  </a:lnTo>
                  <a:lnTo>
                    <a:pt x="2002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7057654" y="2211126"/>
              <a:ext cx="56589" cy="35075"/>
            </a:xfrm>
            <a:custGeom>
              <a:rect b="b" l="l" r="r" t="t"/>
              <a:pathLst>
                <a:path extrusionOk="0" h="1076" w="1736">
                  <a:moveTo>
                    <a:pt x="1335" y="0"/>
                  </a:moveTo>
                  <a:cubicBezTo>
                    <a:pt x="1243" y="0"/>
                    <a:pt x="1168" y="42"/>
                    <a:pt x="1168" y="142"/>
                  </a:cubicBezTo>
                  <a:cubicBezTo>
                    <a:pt x="1235" y="375"/>
                    <a:pt x="1135" y="542"/>
                    <a:pt x="968" y="609"/>
                  </a:cubicBezTo>
                  <a:cubicBezTo>
                    <a:pt x="835" y="642"/>
                    <a:pt x="668" y="642"/>
                    <a:pt x="501" y="642"/>
                  </a:cubicBezTo>
                  <a:cubicBezTo>
                    <a:pt x="501" y="742"/>
                    <a:pt x="568" y="776"/>
                    <a:pt x="568" y="876"/>
                  </a:cubicBezTo>
                  <a:cubicBezTo>
                    <a:pt x="334" y="876"/>
                    <a:pt x="168" y="942"/>
                    <a:pt x="1" y="1076"/>
                  </a:cubicBezTo>
                  <a:lnTo>
                    <a:pt x="1268" y="1076"/>
                  </a:lnTo>
                  <a:cubicBezTo>
                    <a:pt x="1335" y="1076"/>
                    <a:pt x="1469" y="1076"/>
                    <a:pt x="1569" y="1043"/>
                  </a:cubicBezTo>
                  <a:cubicBezTo>
                    <a:pt x="1635" y="942"/>
                    <a:pt x="1669" y="809"/>
                    <a:pt x="1669" y="709"/>
                  </a:cubicBezTo>
                  <a:cubicBezTo>
                    <a:pt x="1735" y="475"/>
                    <a:pt x="1735" y="275"/>
                    <a:pt x="1602" y="109"/>
                  </a:cubicBezTo>
                  <a:cubicBezTo>
                    <a:pt x="1535" y="42"/>
                    <a:pt x="1427" y="0"/>
                    <a:pt x="1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7017430" y="2201869"/>
              <a:ext cx="55481" cy="34553"/>
            </a:xfrm>
            <a:custGeom>
              <a:rect b="b" l="l" r="r" t="t"/>
              <a:pathLst>
                <a:path extrusionOk="0" h="1060" w="1702">
                  <a:moveTo>
                    <a:pt x="1331" y="1"/>
                  </a:moveTo>
                  <a:cubicBezTo>
                    <a:pt x="1243" y="1"/>
                    <a:pt x="1168" y="42"/>
                    <a:pt x="1168" y="159"/>
                  </a:cubicBezTo>
                  <a:cubicBezTo>
                    <a:pt x="1201" y="359"/>
                    <a:pt x="1135" y="526"/>
                    <a:pt x="968" y="626"/>
                  </a:cubicBezTo>
                  <a:cubicBezTo>
                    <a:pt x="835" y="659"/>
                    <a:pt x="668" y="659"/>
                    <a:pt x="501" y="659"/>
                  </a:cubicBezTo>
                  <a:cubicBezTo>
                    <a:pt x="501" y="726"/>
                    <a:pt x="534" y="793"/>
                    <a:pt x="534" y="860"/>
                  </a:cubicBezTo>
                  <a:cubicBezTo>
                    <a:pt x="334" y="860"/>
                    <a:pt x="1" y="1060"/>
                    <a:pt x="1" y="1060"/>
                  </a:cubicBezTo>
                  <a:lnTo>
                    <a:pt x="1235" y="1060"/>
                  </a:lnTo>
                  <a:cubicBezTo>
                    <a:pt x="1335" y="1060"/>
                    <a:pt x="1468" y="1060"/>
                    <a:pt x="1535" y="1026"/>
                  </a:cubicBezTo>
                  <a:cubicBezTo>
                    <a:pt x="1635" y="960"/>
                    <a:pt x="1668" y="826"/>
                    <a:pt x="1668" y="693"/>
                  </a:cubicBezTo>
                  <a:cubicBezTo>
                    <a:pt x="1702" y="493"/>
                    <a:pt x="1702" y="259"/>
                    <a:pt x="1568" y="92"/>
                  </a:cubicBezTo>
                  <a:cubicBezTo>
                    <a:pt x="1518" y="42"/>
                    <a:pt x="1418" y="1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6980465" y="1800375"/>
              <a:ext cx="114189" cy="57665"/>
            </a:xfrm>
            <a:custGeom>
              <a:rect b="b" l="l" r="r" t="t"/>
              <a:pathLst>
                <a:path extrusionOk="0" h="1769" w="3503">
                  <a:moveTo>
                    <a:pt x="355" y="0"/>
                  </a:moveTo>
                  <a:cubicBezTo>
                    <a:pt x="226" y="0"/>
                    <a:pt x="101" y="17"/>
                    <a:pt x="0" y="67"/>
                  </a:cubicBezTo>
                  <a:cubicBezTo>
                    <a:pt x="167" y="167"/>
                    <a:pt x="367" y="201"/>
                    <a:pt x="568" y="301"/>
                  </a:cubicBezTo>
                  <a:lnTo>
                    <a:pt x="634" y="301"/>
                  </a:lnTo>
                  <a:cubicBezTo>
                    <a:pt x="868" y="367"/>
                    <a:pt x="1168" y="467"/>
                    <a:pt x="1368" y="634"/>
                  </a:cubicBezTo>
                  <a:lnTo>
                    <a:pt x="1635" y="868"/>
                  </a:lnTo>
                  <a:cubicBezTo>
                    <a:pt x="1768" y="1001"/>
                    <a:pt x="1835" y="1135"/>
                    <a:pt x="1868" y="1301"/>
                  </a:cubicBezTo>
                  <a:cubicBezTo>
                    <a:pt x="1935" y="1435"/>
                    <a:pt x="1935" y="1535"/>
                    <a:pt x="2002" y="1635"/>
                  </a:cubicBezTo>
                  <a:cubicBezTo>
                    <a:pt x="2102" y="1768"/>
                    <a:pt x="2269" y="1768"/>
                    <a:pt x="2369" y="1768"/>
                  </a:cubicBezTo>
                  <a:cubicBezTo>
                    <a:pt x="2502" y="1768"/>
                    <a:pt x="2636" y="1668"/>
                    <a:pt x="2769" y="1635"/>
                  </a:cubicBezTo>
                  <a:cubicBezTo>
                    <a:pt x="2903" y="1535"/>
                    <a:pt x="3136" y="1435"/>
                    <a:pt x="3236" y="1268"/>
                  </a:cubicBezTo>
                  <a:cubicBezTo>
                    <a:pt x="3370" y="1101"/>
                    <a:pt x="3503" y="868"/>
                    <a:pt x="3370" y="701"/>
                  </a:cubicBezTo>
                  <a:cubicBezTo>
                    <a:pt x="3203" y="434"/>
                    <a:pt x="2903" y="267"/>
                    <a:pt x="2636" y="201"/>
                  </a:cubicBezTo>
                  <a:cubicBezTo>
                    <a:pt x="2594" y="197"/>
                    <a:pt x="2553" y="195"/>
                    <a:pt x="2510" y="195"/>
                  </a:cubicBezTo>
                  <a:cubicBezTo>
                    <a:pt x="2221" y="195"/>
                    <a:pt x="1916" y="273"/>
                    <a:pt x="1627" y="273"/>
                  </a:cubicBezTo>
                  <a:cubicBezTo>
                    <a:pt x="1585" y="273"/>
                    <a:pt x="1543" y="271"/>
                    <a:pt x="1502" y="267"/>
                  </a:cubicBezTo>
                  <a:cubicBezTo>
                    <a:pt x="1235" y="201"/>
                    <a:pt x="1001" y="134"/>
                    <a:pt x="734" y="34"/>
                  </a:cubicBezTo>
                  <a:cubicBezTo>
                    <a:pt x="618" y="17"/>
                    <a:pt x="484" y="0"/>
                    <a:pt x="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7057654" y="1815597"/>
              <a:ext cx="28327" cy="35922"/>
            </a:xfrm>
            <a:custGeom>
              <a:rect b="b" l="l" r="r" t="t"/>
              <a:pathLst>
                <a:path extrusionOk="0" h="1102" w="869">
                  <a:moveTo>
                    <a:pt x="501" y="0"/>
                  </a:moveTo>
                  <a:cubicBezTo>
                    <a:pt x="401" y="0"/>
                    <a:pt x="234" y="134"/>
                    <a:pt x="234" y="234"/>
                  </a:cubicBezTo>
                  <a:cubicBezTo>
                    <a:pt x="234" y="334"/>
                    <a:pt x="268" y="401"/>
                    <a:pt x="301" y="501"/>
                  </a:cubicBezTo>
                  <a:cubicBezTo>
                    <a:pt x="334" y="568"/>
                    <a:pt x="334" y="668"/>
                    <a:pt x="301" y="734"/>
                  </a:cubicBezTo>
                  <a:cubicBezTo>
                    <a:pt x="268" y="834"/>
                    <a:pt x="168" y="868"/>
                    <a:pt x="134" y="901"/>
                  </a:cubicBezTo>
                  <a:cubicBezTo>
                    <a:pt x="68" y="934"/>
                    <a:pt x="1" y="1035"/>
                    <a:pt x="68" y="1101"/>
                  </a:cubicBezTo>
                  <a:lnTo>
                    <a:pt x="801" y="634"/>
                  </a:lnTo>
                  <a:cubicBezTo>
                    <a:pt x="868" y="501"/>
                    <a:pt x="868" y="334"/>
                    <a:pt x="835" y="201"/>
                  </a:cubicBezTo>
                  <a:cubicBezTo>
                    <a:pt x="801" y="67"/>
                    <a:pt x="6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8"/>
            <p:cNvSpPr/>
            <p:nvPr/>
          </p:nvSpPr>
          <p:spPr>
            <a:xfrm>
              <a:off x="7002207" y="1810154"/>
              <a:ext cx="33738" cy="19624"/>
            </a:xfrm>
            <a:custGeom>
              <a:rect b="b" l="l" r="r" t="t"/>
              <a:pathLst>
                <a:path extrusionOk="0" h="602" w="1035">
                  <a:moveTo>
                    <a:pt x="34" y="1"/>
                  </a:moveTo>
                  <a:lnTo>
                    <a:pt x="1" y="34"/>
                  </a:lnTo>
                  <a:cubicBezTo>
                    <a:pt x="234" y="134"/>
                    <a:pt x="534" y="201"/>
                    <a:pt x="734" y="368"/>
                  </a:cubicBezTo>
                  <a:lnTo>
                    <a:pt x="1001" y="601"/>
                  </a:lnTo>
                  <a:cubicBezTo>
                    <a:pt x="1001" y="568"/>
                    <a:pt x="1035" y="568"/>
                    <a:pt x="1035" y="534"/>
                  </a:cubicBezTo>
                  <a:cubicBezTo>
                    <a:pt x="1035" y="468"/>
                    <a:pt x="1001" y="401"/>
                    <a:pt x="1001" y="368"/>
                  </a:cubicBezTo>
                  <a:lnTo>
                    <a:pt x="868" y="234"/>
                  </a:lnTo>
                  <a:cubicBezTo>
                    <a:pt x="668" y="134"/>
                    <a:pt x="468" y="34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8"/>
            <p:cNvSpPr/>
            <p:nvPr/>
          </p:nvSpPr>
          <p:spPr>
            <a:xfrm>
              <a:off x="7045691" y="1824301"/>
              <a:ext cx="96815" cy="399091"/>
            </a:xfrm>
            <a:custGeom>
              <a:rect b="b" l="l" r="r" t="t"/>
              <a:pathLst>
                <a:path extrusionOk="0" h="12243" w="2970">
                  <a:moveTo>
                    <a:pt x="1402" y="0"/>
                  </a:moveTo>
                  <a:cubicBezTo>
                    <a:pt x="1068" y="467"/>
                    <a:pt x="535" y="768"/>
                    <a:pt x="1" y="901"/>
                  </a:cubicBezTo>
                  <a:cubicBezTo>
                    <a:pt x="334" y="1001"/>
                    <a:pt x="535" y="1301"/>
                    <a:pt x="668" y="1601"/>
                  </a:cubicBezTo>
                  <a:cubicBezTo>
                    <a:pt x="801" y="1968"/>
                    <a:pt x="801" y="2402"/>
                    <a:pt x="735" y="2769"/>
                  </a:cubicBezTo>
                  <a:cubicBezTo>
                    <a:pt x="701" y="3136"/>
                    <a:pt x="668" y="3570"/>
                    <a:pt x="801" y="3936"/>
                  </a:cubicBezTo>
                  <a:cubicBezTo>
                    <a:pt x="902" y="4237"/>
                    <a:pt x="1068" y="4470"/>
                    <a:pt x="1135" y="4770"/>
                  </a:cubicBezTo>
                  <a:cubicBezTo>
                    <a:pt x="1168" y="5071"/>
                    <a:pt x="1068" y="5304"/>
                    <a:pt x="1002" y="5604"/>
                  </a:cubicBezTo>
                  <a:cubicBezTo>
                    <a:pt x="801" y="6505"/>
                    <a:pt x="835" y="7472"/>
                    <a:pt x="1068" y="8340"/>
                  </a:cubicBezTo>
                  <a:cubicBezTo>
                    <a:pt x="1135" y="8506"/>
                    <a:pt x="1202" y="8673"/>
                    <a:pt x="1302" y="8807"/>
                  </a:cubicBezTo>
                  <a:cubicBezTo>
                    <a:pt x="1369" y="8940"/>
                    <a:pt x="1535" y="9007"/>
                    <a:pt x="1702" y="9007"/>
                  </a:cubicBezTo>
                  <a:cubicBezTo>
                    <a:pt x="1702" y="8773"/>
                    <a:pt x="1735" y="8573"/>
                    <a:pt x="1735" y="8306"/>
                  </a:cubicBezTo>
                  <a:cubicBezTo>
                    <a:pt x="2136" y="9007"/>
                    <a:pt x="2303" y="9841"/>
                    <a:pt x="2202" y="10641"/>
                  </a:cubicBezTo>
                  <a:cubicBezTo>
                    <a:pt x="2169" y="10941"/>
                    <a:pt x="2069" y="11275"/>
                    <a:pt x="2136" y="11609"/>
                  </a:cubicBezTo>
                  <a:cubicBezTo>
                    <a:pt x="2169" y="11809"/>
                    <a:pt x="2202" y="12076"/>
                    <a:pt x="2336" y="12242"/>
                  </a:cubicBezTo>
                  <a:cubicBezTo>
                    <a:pt x="2469" y="12109"/>
                    <a:pt x="2469" y="11942"/>
                    <a:pt x="2403" y="11775"/>
                  </a:cubicBezTo>
                  <a:lnTo>
                    <a:pt x="2403" y="11775"/>
                  </a:lnTo>
                  <a:cubicBezTo>
                    <a:pt x="2536" y="11942"/>
                    <a:pt x="2736" y="12109"/>
                    <a:pt x="2970" y="12209"/>
                  </a:cubicBezTo>
                  <a:cubicBezTo>
                    <a:pt x="2903" y="11709"/>
                    <a:pt x="2903" y="11208"/>
                    <a:pt x="2870" y="10708"/>
                  </a:cubicBezTo>
                  <a:cubicBezTo>
                    <a:pt x="2836" y="10208"/>
                    <a:pt x="2836" y="9641"/>
                    <a:pt x="2803" y="9140"/>
                  </a:cubicBezTo>
                  <a:cubicBezTo>
                    <a:pt x="2770" y="8573"/>
                    <a:pt x="2669" y="8039"/>
                    <a:pt x="2636" y="7439"/>
                  </a:cubicBezTo>
                  <a:cubicBezTo>
                    <a:pt x="2536" y="6372"/>
                    <a:pt x="2436" y="5237"/>
                    <a:pt x="2336" y="4137"/>
                  </a:cubicBezTo>
                  <a:cubicBezTo>
                    <a:pt x="2303" y="3970"/>
                    <a:pt x="2269" y="3770"/>
                    <a:pt x="2269" y="3570"/>
                  </a:cubicBezTo>
                  <a:cubicBezTo>
                    <a:pt x="2269" y="3236"/>
                    <a:pt x="2136" y="3036"/>
                    <a:pt x="1969" y="2769"/>
                  </a:cubicBezTo>
                  <a:cubicBezTo>
                    <a:pt x="1735" y="2302"/>
                    <a:pt x="1802" y="1802"/>
                    <a:pt x="1802" y="1335"/>
                  </a:cubicBezTo>
                  <a:cubicBezTo>
                    <a:pt x="1836" y="834"/>
                    <a:pt x="1735" y="367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8"/>
            <p:cNvSpPr/>
            <p:nvPr/>
          </p:nvSpPr>
          <p:spPr>
            <a:xfrm>
              <a:off x="6996763" y="1853638"/>
              <a:ext cx="125077" cy="375197"/>
            </a:xfrm>
            <a:custGeom>
              <a:rect b="b" l="l" r="r" t="t"/>
              <a:pathLst>
                <a:path extrusionOk="0" h="11510" w="3837">
                  <a:moveTo>
                    <a:pt x="1535" y="1"/>
                  </a:moveTo>
                  <a:cubicBezTo>
                    <a:pt x="1" y="2069"/>
                    <a:pt x="101" y="4971"/>
                    <a:pt x="535" y="7340"/>
                  </a:cubicBezTo>
                  <a:cubicBezTo>
                    <a:pt x="668" y="7973"/>
                    <a:pt x="968" y="8507"/>
                    <a:pt x="1168" y="9074"/>
                  </a:cubicBezTo>
                  <a:cubicBezTo>
                    <a:pt x="1335" y="9574"/>
                    <a:pt x="1535" y="10075"/>
                    <a:pt x="1769" y="10575"/>
                  </a:cubicBezTo>
                  <a:cubicBezTo>
                    <a:pt x="1802" y="10709"/>
                    <a:pt x="1835" y="10809"/>
                    <a:pt x="1936" y="10875"/>
                  </a:cubicBezTo>
                  <a:cubicBezTo>
                    <a:pt x="1978" y="10932"/>
                    <a:pt x="2044" y="10952"/>
                    <a:pt x="2119" y="10952"/>
                  </a:cubicBezTo>
                  <a:cubicBezTo>
                    <a:pt x="2221" y="10952"/>
                    <a:pt x="2340" y="10914"/>
                    <a:pt x="2436" y="10875"/>
                  </a:cubicBezTo>
                  <a:cubicBezTo>
                    <a:pt x="2603" y="10742"/>
                    <a:pt x="2703" y="10642"/>
                    <a:pt x="2803" y="10475"/>
                  </a:cubicBezTo>
                  <a:cubicBezTo>
                    <a:pt x="2970" y="10909"/>
                    <a:pt x="3303" y="11342"/>
                    <a:pt x="3770" y="11509"/>
                  </a:cubicBezTo>
                  <a:cubicBezTo>
                    <a:pt x="3770" y="11442"/>
                    <a:pt x="3804" y="11409"/>
                    <a:pt x="3837" y="11376"/>
                  </a:cubicBezTo>
                  <a:cubicBezTo>
                    <a:pt x="3703" y="11176"/>
                    <a:pt x="3637" y="10942"/>
                    <a:pt x="3670" y="10709"/>
                  </a:cubicBezTo>
                  <a:cubicBezTo>
                    <a:pt x="3670" y="10408"/>
                    <a:pt x="3703" y="10075"/>
                    <a:pt x="3770" y="9741"/>
                  </a:cubicBezTo>
                  <a:cubicBezTo>
                    <a:pt x="3837" y="8974"/>
                    <a:pt x="3670" y="8140"/>
                    <a:pt x="3303" y="7406"/>
                  </a:cubicBezTo>
                  <a:cubicBezTo>
                    <a:pt x="3303" y="7673"/>
                    <a:pt x="3270" y="7873"/>
                    <a:pt x="3270" y="8140"/>
                  </a:cubicBezTo>
                  <a:cubicBezTo>
                    <a:pt x="3103" y="8140"/>
                    <a:pt x="2936" y="8040"/>
                    <a:pt x="2836" y="7907"/>
                  </a:cubicBezTo>
                  <a:cubicBezTo>
                    <a:pt x="2703" y="7807"/>
                    <a:pt x="2669" y="7640"/>
                    <a:pt x="2636" y="7473"/>
                  </a:cubicBezTo>
                  <a:cubicBezTo>
                    <a:pt x="2369" y="6539"/>
                    <a:pt x="2336" y="5638"/>
                    <a:pt x="2536" y="4704"/>
                  </a:cubicBezTo>
                  <a:cubicBezTo>
                    <a:pt x="2636" y="4471"/>
                    <a:pt x="2703" y="4171"/>
                    <a:pt x="2669" y="3870"/>
                  </a:cubicBezTo>
                  <a:cubicBezTo>
                    <a:pt x="2636" y="3570"/>
                    <a:pt x="2436" y="3337"/>
                    <a:pt x="2336" y="3036"/>
                  </a:cubicBezTo>
                  <a:cubicBezTo>
                    <a:pt x="2269" y="2670"/>
                    <a:pt x="2269" y="2236"/>
                    <a:pt x="2302" y="1869"/>
                  </a:cubicBezTo>
                  <a:cubicBezTo>
                    <a:pt x="2302" y="1502"/>
                    <a:pt x="2336" y="1068"/>
                    <a:pt x="2202" y="701"/>
                  </a:cubicBezTo>
                  <a:cubicBezTo>
                    <a:pt x="2102" y="368"/>
                    <a:pt x="1835" y="68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8"/>
            <p:cNvSpPr/>
            <p:nvPr/>
          </p:nvSpPr>
          <p:spPr>
            <a:xfrm>
              <a:off x="5613671" y="2408206"/>
              <a:ext cx="39182" cy="32630"/>
            </a:xfrm>
            <a:custGeom>
              <a:rect b="b" l="l" r="r" t="t"/>
              <a:pathLst>
                <a:path extrusionOk="0" h="1001" w="1202">
                  <a:moveTo>
                    <a:pt x="501" y="0"/>
                  </a:moveTo>
                  <a:cubicBezTo>
                    <a:pt x="401" y="0"/>
                    <a:pt x="367" y="34"/>
                    <a:pt x="367" y="134"/>
                  </a:cubicBezTo>
                  <a:cubicBezTo>
                    <a:pt x="401" y="300"/>
                    <a:pt x="401" y="367"/>
                    <a:pt x="334" y="467"/>
                  </a:cubicBezTo>
                  <a:cubicBezTo>
                    <a:pt x="267" y="534"/>
                    <a:pt x="201" y="634"/>
                    <a:pt x="101" y="701"/>
                  </a:cubicBezTo>
                  <a:cubicBezTo>
                    <a:pt x="34" y="801"/>
                    <a:pt x="1" y="867"/>
                    <a:pt x="1" y="1001"/>
                  </a:cubicBezTo>
                  <a:cubicBezTo>
                    <a:pt x="70" y="978"/>
                    <a:pt x="154" y="939"/>
                    <a:pt x="233" y="939"/>
                  </a:cubicBezTo>
                  <a:cubicBezTo>
                    <a:pt x="269" y="939"/>
                    <a:pt x="303" y="947"/>
                    <a:pt x="334" y="968"/>
                  </a:cubicBezTo>
                  <a:cubicBezTo>
                    <a:pt x="367" y="968"/>
                    <a:pt x="367" y="1001"/>
                    <a:pt x="401" y="1001"/>
                  </a:cubicBezTo>
                  <a:cubicBezTo>
                    <a:pt x="434" y="1001"/>
                    <a:pt x="501" y="968"/>
                    <a:pt x="534" y="968"/>
                  </a:cubicBezTo>
                  <a:cubicBezTo>
                    <a:pt x="601" y="901"/>
                    <a:pt x="734" y="867"/>
                    <a:pt x="868" y="867"/>
                  </a:cubicBezTo>
                  <a:cubicBezTo>
                    <a:pt x="1001" y="867"/>
                    <a:pt x="1101" y="901"/>
                    <a:pt x="1201" y="901"/>
                  </a:cubicBezTo>
                  <a:cubicBezTo>
                    <a:pt x="1168" y="801"/>
                    <a:pt x="1068" y="667"/>
                    <a:pt x="1035" y="501"/>
                  </a:cubicBezTo>
                  <a:cubicBezTo>
                    <a:pt x="1001" y="467"/>
                    <a:pt x="1001" y="367"/>
                    <a:pt x="1001" y="300"/>
                  </a:cubicBezTo>
                  <a:lnTo>
                    <a:pt x="1001" y="67"/>
                  </a:lnTo>
                  <a:cubicBezTo>
                    <a:pt x="935" y="34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8"/>
            <p:cNvSpPr/>
            <p:nvPr/>
          </p:nvSpPr>
          <p:spPr>
            <a:xfrm>
              <a:off x="5657155" y="2408206"/>
              <a:ext cx="39182" cy="32630"/>
            </a:xfrm>
            <a:custGeom>
              <a:rect b="b" l="l" r="r" t="t"/>
              <a:pathLst>
                <a:path extrusionOk="0" h="1001" w="1202">
                  <a:moveTo>
                    <a:pt x="501" y="0"/>
                  </a:moveTo>
                  <a:cubicBezTo>
                    <a:pt x="401" y="0"/>
                    <a:pt x="368" y="34"/>
                    <a:pt x="368" y="134"/>
                  </a:cubicBezTo>
                  <a:cubicBezTo>
                    <a:pt x="368" y="300"/>
                    <a:pt x="368" y="367"/>
                    <a:pt x="334" y="467"/>
                  </a:cubicBezTo>
                  <a:cubicBezTo>
                    <a:pt x="268" y="534"/>
                    <a:pt x="201" y="634"/>
                    <a:pt x="101" y="701"/>
                  </a:cubicBezTo>
                  <a:cubicBezTo>
                    <a:pt x="34" y="801"/>
                    <a:pt x="1" y="867"/>
                    <a:pt x="1" y="1001"/>
                  </a:cubicBezTo>
                  <a:cubicBezTo>
                    <a:pt x="70" y="978"/>
                    <a:pt x="155" y="939"/>
                    <a:pt x="234" y="939"/>
                  </a:cubicBezTo>
                  <a:cubicBezTo>
                    <a:pt x="269" y="939"/>
                    <a:pt x="303" y="947"/>
                    <a:pt x="334" y="968"/>
                  </a:cubicBezTo>
                  <a:cubicBezTo>
                    <a:pt x="368" y="968"/>
                    <a:pt x="368" y="1001"/>
                    <a:pt x="401" y="1001"/>
                  </a:cubicBezTo>
                  <a:cubicBezTo>
                    <a:pt x="434" y="1001"/>
                    <a:pt x="468" y="968"/>
                    <a:pt x="535" y="968"/>
                  </a:cubicBezTo>
                  <a:cubicBezTo>
                    <a:pt x="601" y="901"/>
                    <a:pt x="735" y="867"/>
                    <a:pt x="868" y="867"/>
                  </a:cubicBezTo>
                  <a:cubicBezTo>
                    <a:pt x="1002" y="867"/>
                    <a:pt x="1102" y="901"/>
                    <a:pt x="1202" y="901"/>
                  </a:cubicBezTo>
                  <a:cubicBezTo>
                    <a:pt x="1168" y="801"/>
                    <a:pt x="1068" y="667"/>
                    <a:pt x="1035" y="501"/>
                  </a:cubicBezTo>
                  <a:cubicBezTo>
                    <a:pt x="1002" y="467"/>
                    <a:pt x="1002" y="367"/>
                    <a:pt x="1002" y="300"/>
                  </a:cubicBezTo>
                  <a:lnTo>
                    <a:pt x="1002" y="67"/>
                  </a:lnTo>
                  <a:cubicBezTo>
                    <a:pt x="935" y="34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8"/>
            <p:cNvSpPr/>
            <p:nvPr/>
          </p:nvSpPr>
          <p:spPr>
            <a:xfrm>
              <a:off x="5611487" y="2127646"/>
              <a:ext cx="33" cy="3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8"/>
            <p:cNvSpPr/>
            <p:nvPr/>
          </p:nvSpPr>
          <p:spPr>
            <a:xfrm>
              <a:off x="5670227" y="2020012"/>
              <a:ext cx="47853" cy="18515"/>
            </a:xfrm>
            <a:custGeom>
              <a:rect b="b" l="l" r="r" t="t"/>
              <a:pathLst>
                <a:path extrusionOk="0" h="568" w="1468">
                  <a:moveTo>
                    <a:pt x="1134" y="1"/>
                  </a:moveTo>
                  <a:lnTo>
                    <a:pt x="267" y="134"/>
                  </a:lnTo>
                  <a:cubicBezTo>
                    <a:pt x="200" y="134"/>
                    <a:pt x="134" y="134"/>
                    <a:pt x="67" y="201"/>
                  </a:cubicBezTo>
                  <a:cubicBezTo>
                    <a:pt x="33" y="234"/>
                    <a:pt x="0" y="267"/>
                    <a:pt x="0" y="368"/>
                  </a:cubicBezTo>
                  <a:cubicBezTo>
                    <a:pt x="0" y="401"/>
                    <a:pt x="33" y="434"/>
                    <a:pt x="67" y="468"/>
                  </a:cubicBezTo>
                  <a:cubicBezTo>
                    <a:pt x="167" y="468"/>
                    <a:pt x="200" y="534"/>
                    <a:pt x="267" y="534"/>
                  </a:cubicBezTo>
                  <a:cubicBezTo>
                    <a:pt x="300" y="568"/>
                    <a:pt x="367" y="568"/>
                    <a:pt x="434" y="568"/>
                  </a:cubicBezTo>
                  <a:cubicBezTo>
                    <a:pt x="767" y="401"/>
                    <a:pt x="1101" y="234"/>
                    <a:pt x="1468" y="134"/>
                  </a:cubicBezTo>
                  <a:cubicBezTo>
                    <a:pt x="1434" y="67"/>
                    <a:pt x="1368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8"/>
            <p:cNvSpPr/>
            <p:nvPr/>
          </p:nvSpPr>
          <p:spPr>
            <a:xfrm>
              <a:off x="5611487" y="2023923"/>
              <a:ext cx="32663" cy="48309"/>
            </a:xfrm>
            <a:custGeom>
              <a:rect b="b" l="l" r="r" t="t"/>
              <a:pathLst>
                <a:path extrusionOk="0" h="1482" w="1002">
                  <a:moveTo>
                    <a:pt x="522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01" y="114"/>
                    <a:pt x="234" y="181"/>
                    <a:pt x="134" y="214"/>
                  </a:cubicBezTo>
                  <a:cubicBezTo>
                    <a:pt x="68" y="381"/>
                    <a:pt x="1" y="614"/>
                    <a:pt x="1" y="815"/>
                  </a:cubicBezTo>
                  <a:cubicBezTo>
                    <a:pt x="68" y="915"/>
                    <a:pt x="101" y="948"/>
                    <a:pt x="134" y="981"/>
                  </a:cubicBezTo>
                  <a:cubicBezTo>
                    <a:pt x="268" y="1148"/>
                    <a:pt x="401" y="1282"/>
                    <a:pt x="568" y="1348"/>
                  </a:cubicBezTo>
                  <a:lnTo>
                    <a:pt x="935" y="1482"/>
                  </a:lnTo>
                  <a:cubicBezTo>
                    <a:pt x="935" y="1482"/>
                    <a:pt x="1002" y="1482"/>
                    <a:pt x="1002" y="1448"/>
                  </a:cubicBezTo>
                  <a:lnTo>
                    <a:pt x="1002" y="1382"/>
                  </a:lnTo>
                  <a:cubicBezTo>
                    <a:pt x="968" y="1348"/>
                    <a:pt x="968" y="1348"/>
                    <a:pt x="935" y="1348"/>
                  </a:cubicBezTo>
                  <a:cubicBezTo>
                    <a:pt x="768" y="1315"/>
                    <a:pt x="601" y="1182"/>
                    <a:pt x="501" y="981"/>
                  </a:cubicBezTo>
                  <a:cubicBezTo>
                    <a:pt x="434" y="815"/>
                    <a:pt x="468" y="548"/>
                    <a:pt x="568" y="381"/>
                  </a:cubicBezTo>
                  <a:cubicBezTo>
                    <a:pt x="568" y="348"/>
                    <a:pt x="635" y="314"/>
                    <a:pt x="635" y="214"/>
                  </a:cubicBezTo>
                  <a:cubicBezTo>
                    <a:pt x="668" y="147"/>
                    <a:pt x="635" y="47"/>
                    <a:pt x="601" y="14"/>
                  </a:cubicBezTo>
                  <a:cubicBezTo>
                    <a:pt x="572" y="4"/>
                    <a:pt x="545" y="0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8"/>
            <p:cNvSpPr/>
            <p:nvPr/>
          </p:nvSpPr>
          <p:spPr>
            <a:xfrm>
              <a:off x="5545184" y="2010298"/>
              <a:ext cx="233789" cy="340318"/>
            </a:xfrm>
            <a:custGeom>
              <a:rect b="b" l="l" r="r" t="t"/>
              <a:pathLst>
                <a:path extrusionOk="0" h="10440" w="7172">
                  <a:moveTo>
                    <a:pt x="3064" y="1"/>
                  </a:moveTo>
                  <a:cubicBezTo>
                    <a:pt x="2709" y="1"/>
                    <a:pt x="2366" y="169"/>
                    <a:pt x="2168" y="465"/>
                  </a:cubicBezTo>
                  <a:lnTo>
                    <a:pt x="2035" y="732"/>
                  </a:lnTo>
                  <a:cubicBezTo>
                    <a:pt x="2135" y="699"/>
                    <a:pt x="2202" y="599"/>
                    <a:pt x="2302" y="565"/>
                  </a:cubicBezTo>
                  <a:cubicBezTo>
                    <a:pt x="2348" y="542"/>
                    <a:pt x="2410" y="504"/>
                    <a:pt x="2455" y="504"/>
                  </a:cubicBezTo>
                  <a:cubicBezTo>
                    <a:pt x="2475" y="504"/>
                    <a:pt x="2491" y="511"/>
                    <a:pt x="2502" y="532"/>
                  </a:cubicBezTo>
                  <a:cubicBezTo>
                    <a:pt x="2535" y="565"/>
                    <a:pt x="2535" y="599"/>
                    <a:pt x="2535" y="632"/>
                  </a:cubicBezTo>
                  <a:cubicBezTo>
                    <a:pt x="2535" y="732"/>
                    <a:pt x="2468" y="799"/>
                    <a:pt x="2402" y="899"/>
                  </a:cubicBezTo>
                  <a:cubicBezTo>
                    <a:pt x="2335" y="1066"/>
                    <a:pt x="2302" y="1299"/>
                    <a:pt x="2368" y="1466"/>
                  </a:cubicBezTo>
                  <a:cubicBezTo>
                    <a:pt x="2468" y="1700"/>
                    <a:pt x="2635" y="1800"/>
                    <a:pt x="2802" y="1866"/>
                  </a:cubicBezTo>
                  <a:cubicBezTo>
                    <a:pt x="2835" y="1866"/>
                    <a:pt x="2835" y="1866"/>
                    <a:pt x="2869" y="1900"/>
                  </a:cubicBezTo>
                  <a:cubicBezTo>
                    <a:pt x="2902" y="1900"/>
                    <a:pt x="2902" y="1933"/>
                    <a:pt x="2902" y="1966"/>
                  </a:cubicBezTo>
                  <a:cubicBezTo>
                    <a:pt x="2902" y="2033"/>
                    <a:pt x="2835" y="2033"/>
                    <a:pt x="2835" y="2033"/>
                  </a:cubicBezTo>
                  <a:lnTo>
                    <a:pt x="2468" y="1900"/>
                  </a:lnTo>
                  <a:cubicBezTo>
                    <a:pt x="2302" y="1800"/>
                    <a:pt x="2168" y="1700"/>
                    <a:pt x="2035" y="1533"/>
                  </a:cubicBezTo>
                  <a:cubicBezTo>
                    <a:pt x="2001" y="1466"/>
                    <a:pt x="1968" y="1433"/>
                    <a:pt x="1901" y="1366"/>
                  </a:cubicBezTo>
                  <a:lnTo>
                    <a:pt x="1901" y="1600"/>
                  </a:lnTo>
                  <a:cubicBezTo>
                    <a:pt x="1901" y="1966"/>
                    <a:pt x="2001" y="2367"/>
                    <a:pt x="1968" y="2734"/>
                  </a:cubicBezTo>
                  <a:lnTo>
                    <a:pt x="1968" y="2900"/>
                  </a:lnTo>
                  <a:cubicBezTo>
                    <a:pt x="1635" y="3935"/>
                    <a:pt x="834" y="4768"/>
                    <a:pt x="400" y="5769"/>
                  </a:cubicBezTo>
                  <a:cubicBezTo>
                    <a:pt x="200" y="6236"/>
                    <a:pt x="67" y="6737"/>
                    <a:pt x="33" y="7237"/>
                  </a:cubicBezTo>
                  <a:cubicBezTo>
                    <a:pt x="0" y="7704"/>
                    <a:pt x="0" y="8138"/>
                    <a:pt x="67" y="8605"/>
                  </a:cubicBezTo>
                  <a:cubicBezTo>
                    <a:pt x="133" y="8805"/>
                    <a:pt x="167" y="9072"/>
                    <a:pt x="234" y="9272"/>
                  </a:cubicBezTo>
                  <a:cubicBezTo>
                    <a:pt x="268" y="9357"/>
                    <a:pt x="291" y="9390"/>
                    <a:pt x="307" y="9390"/>
                  </a:cubicBezTo>
                  <a:cubicBezTo>
                    <a:pt x="352" y="9390"/>
                    <a:pt x="334" y="9113"/>
                    <a:pt x="334" y="9038"/>
                  </a:cubicBezTo>
                  <a:cubicBezTo>
                    <a:pt x="367" y="8104"/>
                    <a:pt x="667" y="7237"/>
                    <a:pt x="1134" y="6470"/>
                  </a:cubicBezTo>
                  <a:cubicBezTo>
                    <a:pt x="1334" y="6136"/>
                    <a:pt x="1568" y="5869"/>
                    <a:pt x="1735" y="5469"/>
                  </a:cubicBezTo>
                  <a:cubicBezTo>
                    <a:pt x="1835" y="5302"/>
                    <a:pt x="1868" y="5135"/>
                    <a:pt x="1901" y="4969"/>
                  </a:cubicBezTo>
                  <a:cubicBezTo>
                    <a:pt x="2001" y="4602"/>
                    <a:pt x="2035" y="4235"/>
                    <a:pt x="2035" y="3868"/>
                  </a:cubicBezTo>
                  <a:cubicBezTo>
                    <a:pt x="2035" y="3772"/>
                    <a:pt x="2120" y="3694"/>
                    <a:pt x="2206" y="3694"/>
                  </a:cubicBezTo>
                  <a:cubicBezTo>
                    <a:pt x="2240" y="3694"/>
                    <a:pt x="2273" y="3706"/>
                    <a:pt x="2302" y="3734"/>
                  </a:cubicBezTo>
                  <a:cubicBezTo>
                    <a:pt x="2802" y="4135"/>
                    <a:pt x="3236" y="4602"/>
                    <a:pt x="3669" y="5102"/>
                  </a:cubicBezTo>
                  <a:cubicBezTo>
                    <a:pt x="3903" y="5369"/>
                    <a:pt x="4170" y="5602"/>
                    <a:pt x="4470" y="5803"/>
                  </a:cubicBezTo>
                  <a:cubicBezTo>
                    <a:pt x="4703" y="6036"/>
                    <a:pt x="5037" y="6136"/>
                    <a:pt x="5304" y="6370"/>
                  </a:cubicBezTo>
                  <a:cubicBezTo>
                    <a:pt x="5804" y="6703"/>
                    <a:pt x="6004" y="7370"/>
                    <a:pt x="6171" y="7937"/>
                  </a:cubicBezTo>
                  <a:cubicBezTo>
                    <a:pt x="6471" y="8771"/>
                    <a:pt x="6705" y="9605"/>
                    <a:pt x="7005" y="10439"/>
                  </a:cubicBezTo>
                  <a:cubicBezTo>
                    <a:pt x="7172" y="9272"/>
                    <a:pt x="6972" y="8238"/>
                    <a:pt x="6638" y="7237"/>
                  </a:cubicBezTo>
                  <a:cubicBezTo>
                    <a:pt x="6138" y="5836"/>
                    <a:pt x="5437" y="4568"/>
                    <a:pt x="4637" y="3367"/>
                  </a:cubicBezTo>
                  <a:cubicBezTo>
                    <a:pt x="4370" y="2934"/>
                    <a:pt x="4103" y="2534"/>
                    <a:pt x="3803" y="2100"/>
                  </a:cubicBezTo>
                  <a:cubicBezTo>
                    <a:pt x="3703" y="1966"/>
                    <a:pt x="3636" y="1866"/>
                    <a:pt x="3603" y="1700"/>
                  </a:cubicBezTo>
                  <a:cubicBezTo>
                    <a:pt x="3603" y="1399"/>
                    <a:pt x="3803" y="1199"/>
                    <a:pt x="4036" y="1032"/>
                  </a:cubicBezTo>
                  <a:cubicBezTo>
                    <a:pt x="4103" y="999"/>
                    <a:pt x="4170" y="932"/>
                    <a:pt x="4203" y="899"/>
                  </a:cubicBezTo>
                  <a:cubicBezTo>
                    <a:pt x="4170" y="899"/>
                    <a:pt x="4103" y="899"/>
                    <a:pt x="4036" y="866"/>
                  </a:cubicBezTo>
                  <a:cubicBezTo>
                    <a:pt x="4003" y="866"/>
                    <a:pt x="3970" y="832"/>
                    <a:pt x="3869" y="832"/>
                  </a:cubicBezTo>
                  <a:cubicBezTo>
                    <a:pt x="3836" y="766"/>
                    <a:pt x="3803" y="732"/>
                    <a:pt x="3803" y="699"/>
                  </a:cubicBezTo>
                  <a:cubicBezTo>
                    <a:pt x="3803" y="599"/>
                    <a:pt x="3836" y="565"/>
                    <a:pt x="3869" y="532"/>
                  </a:cubicBezTo>
                  <a:cubicBezTo>
                    <a:pt x="3903" y="499"/>
                    <a:pt x="4003" y="499"/>
                    <a:pt x="4036" y="499"/>
                  </a:cubicBezTo>
                  <a:lnTo>
                    <a:pt x="4937" y="365"/>
                  </a:lnTo>
                  <a:lnTo>
                    <a:pt x="5104" y="365"/>
                  </a:lnTo>
                  <a:cubicBezTo>
                    <a:pt x="5137" y="365"/>
                    <a:pt x="5170" y="399"/>
                    <a:pt x="5204" y="499"/>
                  </a:cubicBezTo>
                  <a:lnTo>
                    <a:pt x="5204" y="532"/>
                  </a:lnTo>
                  <a:cubicBezTo>
                    <a:pt x="5504" y="432"/>
                    <a:pt x="5804" y="399"/>
                    <a:pt x="6138" y="399"/>
                  </a:cubicBezTo>
                  <a:cubicBezTo>
                    <a:pt x="6034" y="269"/>
                    <a:pt x="5871" y="220"/>
                    <a:pt x="5678" y="220"/>
                  </a:cubicBezTo>
                  <a:cubicBezTo>
                    <a:pt x="5622" y="220"/>
                    <a:pt x="5564" y="224"/>
                    <a:pt x="5504" y="232"/>
                  </a:cubicBezTo>
                  <a:lnTo>
                    <a:pt x="4270" y="232"/>
                  </a:lnTo>
                  <a:cubicBezTo>
                    <a:pt x="3970" y="232"/>
                    <a:pt x="3703" y="132"/>
                    <a:pt x="3436" y="65"/>
                  </a:cubicBezTo>
                  <a:cubicBezTo>
                    <a:pt x="3314" y="22"/>
                    <a:pt x="3188" y="1"/>
                    <a:pt x="30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8"/>
            <p:cNvSpPr/>
            <p:nvPr/>
          </p:nvSpPr>
          <p:spPr>
            <a:xfrm>
              <a:off x="5584301" y="2091203"/>
              <a:ext cx="138148" cy="326823"/>
            </a:xfrm>
            <a:custGeom>
              <a:rect b="b" l="l" r="r" t="t"/>
              <a:pathLst>
                <a:path extrusionOk="0" h="10026" w="4238">
                  <a:moveTo>
                    <a:pt x="1962" y="0"/>
                  </a:moveTo>
                  <a:cubicBezTo>
                    <a:pt x="1763" y="0"/>
                    <a:pt x="1605" y="109"/>
                    <a:pt x="1469" y="218"/>
                  </a:cubicBezTo>
                  <a:cubicBezTo>
                    <a:pt x="1102" y="552"/>
                    <a:pt x="902" y="1019"/>
                    <a:pt x="668" y="1519"/>
                  </a:cubicBezTo>
                  <a:cubicBezTo>
                    <a:pt x="1" y="4221"/>
                    <a:pt x="201" y="7123"/>
                    <a:pt x="1168" y="9725"/>
                  </a:cubicBezTo>
                  <a:cubicBezTo>
                    <a:pt x="1235" y="9859"/>
                    <a:pt x="1335" y="9925"/>
                    <a:pt x="1469" y="9925"/>
                  </a:cubicBezTo>
                  <a:cubicBezTo>
                    <a:pt x="1652" y="9909"/>
                    <a:pt x="1844" y="9900"/>
                    <a:pt x="2040" y="9900"/>
                  </a:cubicBezTo>
                  <a:cubicBezTo>
                    <a:pt x="2236" y="9900"/>
                    <a:pt x="2436" y="9909"/>
                    <a:pt x="2636" y="9925"/>
                  </a:cubicBezTo>
                  <a:cubicBezTo>
                    <a:pt x="2803" y="9959"/>
                    <a:pt x="2936" y="9959"/>
                    <a:pt x="3103" y="10025"/>
                  </a:cubicBezTo>
                  <a:lnTo>
                    <a:pt x="3170" y="10025"/>
                  </a:lnTo>
                  <a:cubicBezTo>
                    <a:pt x="3337" y="9959"/>
                    <a:pt x="3470" y="9859"/>
                    <a:pt x="3503" y="9692"/>
                  </a:cubicBezTo>
                  <a:cubicBezTo>
                    <a:pt x="3503" y="9625"/>
                    <a:pt x="3537" y="9558"/>
                    <a:pt x="3537" y="9525"/>
                  </a:cubicBezTo>
                  <a:cubicBezTo>
                    <a:pt x="3770" y="8591"/>
                    <a:pt x="3970" y="7690"/>
                    <a:pt x="4104" y="6756"/>
                  </a:cubicBezTo>
                  <a:cubicBezTo>
                    <a:pt x="4237" y="5856"/>
                    <a:pt x="4171" y="4888"/>
                    <a:pt x="4004" y="3954"/>
                  </a:cubicBezTo>
                  <a:cubicBezTo>
                    <a:pt x="3770" y="3187"/>
                    <a:pt x="3637" y="2387"/>
                    <a:pt x="3470" y="1553"/>
                  </a:cubicBezTo>
                  <a:cubicBezTo>
                    <a:pt x="3403" y="1052"/>
                    <a:pt x="2970" y="785"/>
                    <a:pt x="2736" y="418"/>
                  </a:cubicBezTo>
                  <a:cubicBezTo>
                    <a:pt x="2569" y="218"/>
                    <a:pt x="2336" y="52"/>
                    <a:pt x="2102" y="18"/>
                  </a:cubicBezTo>
                  <a:cubicBezTo>
                    <a:pt x="2053" y="6"/>
                    <a:pt x="2007" y="0"/>
                    <a:pt x="1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0" name="Google Shape;2310;p28"/>
          <p:cNvSpPr/>
          <p:nvPr/>
        </p:nvSpPr>
        <p:spPr>
          <a:xfrm>
            <a:off x="0" y="3825475"/>
            <a:ext cx="9144000" cy="13182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37"/>
          <p:cNvSpPr txBox="1"/>
          <p:nvPr>
            <p:ph idx="1" type="body"/>
          </p:nvPr>
        </p:nvSpPr>
        <p:spPr>
          <a:xfrm>
            <a:off x="713225" y="1064775"/>
            <a:ext cx="77175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37"/>
          <p:cNvSpPr txBox="1"/>
          <p:nvPr>
            <p:ph type="title"/>
          </p:nvPr>
        </p:nvSpPr>
        <p:spPr>
          <a:xfrm>
            <a:off x="713250" y="2537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청주 Heatmap &amp; pairplot</a:t>
            </a:r>
            <a:endParaRPr/>
          </a:p>
        </p:txBody>
      </p:sp>
      <p:pic>
        <p:nvPicPr>
          <p:cNvPr id="2650" name="Google Shape;2650;p37"/>
          <p:cNvPicPr preferRelativeResize="0"/>
          <p:nvPr/>
        </p:nvPicPr>
        <p:blipFill rotWithShape="1">
          <a:blip r:embed="rId3">
            <a:alphaModFix/>
          </a:blip>
          <a:srcRect b="0" l="0" r="9624" t="0"/>
          <a:stretch/>
        </p:blipFill>
        <p:spPr>
          <a:xfrm>
            <a:off x="105125" y="1000100"/>
            <a:ext cx="4648501" cy="385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1" name="Google Shape;26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625" y="995425"/>
            <a:ext cx="4019375" cy="40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6" name="Google Shape;2656;p38"/>
          <p:cNvPicPr preferRelativeResize="0"/>
          <p:nvPr/>
        </p:nvPicPr>
        <p:blipFill rotWithShape="1">
          <a:blip r:embed="rId3">
            <a:alphaModFix/>
          </a:blip>
          <a:srcRect b="4797" l="0" r="0" t="4688"/>
          <a:stretch/>
        </p:blipFill>
        <p:spPr>
          <a:xfrm>
            <a:off x="1422850" y="745750"/>
            <a:ext cx="6096000" cy="41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7" name="Google Shape;2657;p38"/>
          <p:cNvSpPr txBox="1"/>
          <p:nvPr>
            <p:ph type="title"/>
          </p:nvPr>
        </p:nvSpPr>
        <p:spPr>
          <a:xfrm>
            <a:off x="589750" y="961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원주</a:t>
            </a:r>
            <a:r>
              <a:rPr lang="en"/>
              <a:t>와 전국 기온변화 추세선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39"/>
          <p:cNvSpPr txBox="1"/>
          <p:nvPr>
            <p:ph idx="1" type="body"/>
          </p:nvPr>
        </p:nvSpPr>
        <p:spPr>
          <a:xfrm>
            <a:off x="713225" y="1064775"/>
            <a:ext cx="77175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3" name="Google Shape;2663;p39"/>
          <p:cNvPicPr preferRelativeResize="0"/>
          <p:nvPr/>
        </p:nvPicPr>
        <p:blipFill rotWithShape="1">
          <a:blip r:embed="rId3">
            <a:alphaModFix/>
          </a:blip>
          <a:srcRect b="0" l="0" r="9338" t="0"/>
          <a:stretch/>
        </p:blipFill>
        <p:spPr>
          <a:xfrm>
            <a:off x="152400" y="1022950"/>
            <a:ext cx="4459325" cy="3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" name="Google Shape;26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750" y="870550"/>
            <a:ext cx="4196750" cy="41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5" name="Google Shape;2665;p39"/>
          <p:cNvSpPr txBox="1"/>
          <p:nvPr>
            <p:ph type="title"/>
          </p:nvPr>
        </p:nvSpPr>
        <p:spPr>
          <a:xfrm>
            <a:off x="713250" y="2537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원주</a:t>
            </a:r>
            <a:r>
              <a:rPr lang="en"/>
              <a:t> Heatmap &amp; pairplot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0" name="Google Shape;2670;p40"/>
          <p:cNvPicPr preferRelativeResize="0"/>
          <p:nvPr/>
        </p:nvPicPr>
        <p:blipFill rotWithShape="1">
          <a:blip r:embed="rId3">
            <a:alphaModFix/>
          </a:blip>
          <a:srcRect b="4359" l="0" r="0" t="4632"/>
          <a:stretch/>
        </p:blipFill>
        <p:spPr>
          <a:xfrm>
            <a:off x="1311175" y="793025"/>
            <a:ext cx="6185626" cy="42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1" name="Google Shape;2671;p40"/>
          <p:cNvSpPr txBox="1"/>
          <p:nvPr>
            <p:ph type="title"/>
          </p:nvPr>
        </p:nvSpPr>
        <p:spPr>
          <a:xfrm>
            <a:off x="589750" y="961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제주</a:t>
            </a:r>
            <a:r>
              <a:rPr lang="en"/>
              <a:t>와 전국 기온변화 추세선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41"/>
          <p:cNvSpPr txBox="1"/>
          <p:nvPr>
            <p:ph type="title"/>
          </p:nvPr>
        </p:nvSpPr>
        <p:spPr>
          <a:xfrm>
            <a:off x="713250" y="2537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제주</a:t>
            </a:r>
            <a:r>
              <a:rPr lang="en"/>
              <a:t> Heatmap &amp; pairplot</a:t>
            </a:r>
            <a:endParaRPr/>
          </a:p>
        </p:txBody>
      </p:sp>
      <p:pic>
        <p:nvPicPr>
          <p:cNvPr id="2677" name="Google Shape;2677;p41"/>
          <p:cNvPicPr preferRelativeResize="0"/>
          <p:nvPr/>
        </p:nvPicPr>
        <p:blipFill rotWithShape="1">
          <a:blip r:embed="rId3">
            <a:alphaModFix/>
          </a:blip>
          <a:srcRect b="0" l="0" r="11645" t="0"/>
          <a:stretch/>
        </p:blipFill>
        <p:spPr>
          <a:xfrm>
            <a:off x="164225" y="1028075"/>
            <a:ext cx="4558786" cy="3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374" y="957750"/>
            <a:ext cx="4198375" cy="40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3" name="Google Shape;2683;p42"/>
          <p:cNvPicPr preferRelativeResize="0"/>
          <p:nvPr/>
        </p:nvPicPr>
        <p:blipFill rotWithShape="1">
          <a:blip r:embed="rId3">
            <a:alphaModFix/>
          </a:blip>
          <a:srcRect b="3921" l="0" r="0" t="5301"/>
          <a:stretch/>
        </p:blipFill>
        <p:spPr>
          <a:xfrm>
            <a:off x="1464875" y="757550"/>
            <a:ext cx="6096000" cy="415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84" name="Google Shape;2684;p42"/>
          <p:cNvSpPr txBox="1"/>
          <p:nvPr>
            <p:ph type="title"/>
          </p:nvPr>
        </p:nvSpPr>
        <p:spPr>
          <a:xfrm>
            <a:off x="589750" y="961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구미</a:t>
            </a:r>
            <a:r>
              <a:rPr lang="en"/>
              <a:t>와 전국 기온변화 추세선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9" name="Google Shape;2689;p43"/>
          <p:cNvPicPr preferRelativeResize="0"/>
          <p:nvPr/>
        </p:nvPicPr>
        <p:blipFill rotWithShape="1">
          <a:blip r:embed="rId3">
            <a:alphaModFix/>
          </a:blip>
          <a:srcRect b="0" l="0" r="9747" t="0"/>
          <a:stretch/>
        </p:blipFill>
        <p:spPr>
          <a:xfrm>
            <a:off x="307425" y="1155150"/>
            <a:ext cx="4480850" cy="36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0" name="Google Shape;26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439" y="946525"/>
            <a:ext cx="4144787" cy="41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1" name="Google Shape;2691;p43"/>
          <p:cNvSpPr txBox="1"/>
          <p:nvPr>
            <p:ph type="title"/>
          </p:nvPr>
        </p:nvSpPr>
        <p:spPr>
          <a:xfrm>
            <a:off x="713250" y="2537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구미</a:t>
            </a:r>
            <a:r>
              <a:rPr lang="en"/>
              <a:t> Heatmap &amp; pairplot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6" name="Google Shape;2696;p44"/>
          <p:cNvPicPr preferRelativeResize="0"/>
          <p:nvPr/>
        </p:nvPicPr>
        <p:blipFill rotWithShape="1">
          <a:blip r:embed="rId3">
            <a:alphaModFix/>
          </a:blip>
          <a:srcRect b="15383" l="0" r="0" t="0"/>
          <a:stretch/>
        </p:blipFill>
        <p:spPr>
          <a:xfrm>
            <a:off x="4190000" y="109825"/>
            <a:ext cx="4026900" cy="24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7" name="Google Shape;2697;p44"/>
          <p:cNvPicPr preferRelativeResize="0"/>
          <p:nvPr/>
        </p:nvPicPr>
        <p:blipFill rotWithShape="1">
          <a:blip r:embed="rId4">
            <a:alphaModFix/>
          </a:blip>
          <a:srcRect b="16722" l="0" r="0" t="0"/>
          <a:stretch/>
        </p:blipFill>
        <p:spPr>
          <a:xfrm>
            <a:off x="116925" y="109825"/>
            <a:ext cx="3974524" cy="233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8" name="Google Shape;2698;p44"/>
          <p:cNvPicPr preferRelativeResize="0"/>
          <p:nvPr/>
        </p:nvPicPr>
        <p:blipFill rotWithShape="1">
          <a:blip r:embed="rId5">
            <a:alphaModFix/>
          </a:blip>
          <a:srcRect b="14821" l="0" r="0" t="0"/>
          <a:stretch/>
        </p:blipFill>
        <p:spPr>
          <a:xfrm>
            <a:off x="844950" y="2628800"/>
            <a:ext cx="4026900" cy="24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9" name="Google Shape;2699;p44"/>
          <p:cNvPicPr preferRelativeResize="0"/>
          <p:nvPr/>
        </p:nvPicPr>
        <p:blipFill rotWithShape="1">
          <a:blip r:embed="rId6">
            <a:alphaModFix/>
          </a:blip>
          <a:srcRect b="15661" l="0" r="0" t="0"/>
          <a:stretch/>
        </p:blipFill>
        <p:spPr>
          <a:xfrm>
            <a:off x="5000275" y="2668225"/>
            <a:ext cx="4026900" cy="238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45"/>
          <p:cNvSpPr txBox="1"/>
          <p:nvPr>
            <p:ph type="title"/>
          </p:nvPr>
        </p:nvSpPr>
        <p:spPr>
          <a:xfrm>
            <a:off x="4689162" y="1297013"/>
            <a:ext cx="38586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결론</a:t>
            </a:r>
            <a:endParaRPr/>
          </a:p>
        </p:txBody>
      </p:sp>
      <p:sp>
        <p:nvSpPr>
          <p:cNvPr id="2705" name="Google Shape;2705;p45"/>
          <p:cNvSpPr txBox="1"/>
          <p:nvPr>
            <p:ph idx="1" type="subTitle"/>
          </p:nvPr>
        </p:nvSpPr>
        <p:spPr>
          <a:xfrm>
            <a:off x="4771700" y="2748175"/>
            <a:ext cx="38586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기온의 상승과 인구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상관관계가 있는 것으로 보임.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그러나 인과 관계라고 할 수는 없음.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사업체 수, 종사자 수, 일산화 탄소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유의미한 결과를 도출할수 없음.</a:t>
            </a:r>
            <a:endParaRPr/>
          </a:p>
        </p:txBody>
      </p:sp>
      <p:sp>
        <p:nvSpPr>
          <p:cNvPr id="2706" name="Google Shape;2706;p45"/>
          <p:cNvSpPr/>
          <p:nvPr/>
        </p:nvSpPr>
        <p:spPr>
          <a:xfrm>
            <a:off x="752475" y="674885"/>
            <a:ext cx="305569" cy="433905"/>
          </a:xfrm>
          <a:custGeom>
            <a:rect b="b" l="l" r="r" t="t"/>
            <a:pathLst>
              <a:path extrusionOk="0" h="13311" w="9374">
                <a:moveTo>
                  <a:pt x="9374" y="1"/>
                </a:moveTo>
                <a:lnTo>
                  <a:pt x="6038" y="3670"/>
                </a:lnTo>
                <a:cubicBezTo>
                  <a:pt x="5771" y="4004"/>
                  <a:pt x="5538" y="4371"/>
                  <a:pt x="5438" y="4804"/>
                </a:cubicBezTo>
                <a:lnTo>
                  <a:pt x="4770" y="7139"/>
                </a:lnTo>
                <a:lnTo>
                  <a:pt x="4003" y="7306"/>
                </a:lnTo>
                <a:cubicBezTo>
                  <a:pt x="3970" y="7306"/>
                  <a:pt x="3870" y="7339"/>
                  <a:pt x="3836" y="7373"/>
                </a:cubicBezTo>
                <a:lnTo>
                  <a:pt x="3203" y="7940"/>
                </a:lnTo>
                <a:lnTo>
                  <a:pt x="3803" y="7740"/>
                </a:lnTo>
                <a:cubicBezTo>
                  <a:pt x="3803" y="7740"/>
                  <a:pt x="4037" y="7973"/>
                  <a:pt x="4270" y="8173"/>
                </a:cubicBezTo>
                <a:lnTo>
                  <a:pt x="2802" y="9041"/>
                </a:lnTo>
                <a:cubicBezTo>
                  <a:pt x="2202" y="9374"/>
                  <a:pt x="1768" y="9874"/>
                  <a:pt x="1468" y="10475"/>
                </a:cubicBezTo>
                <a:lnTo>
                  <a:pt x="0" y="13310"/>
                </a:lnTo>
                <a:lnTo>
                  <a:pt x="2969" y="10508"/>
                </a:lnTo>
                <a:cubicBezTo>
                  <a:pt x="3103" y="10375"/>
                  <a:pt x="3236" y="10308"/>
                  <a:pt x="3369" y="10208"/>
                </a:cubicBezTo>
                <a:lnTo>
                  <a:pt x="5805" y="8874"/>
                </a:lnTo>
                <a:lnTo>
                  <a:pt x="6138" y="9007"/>
                </a:lnTo>
                <a:lnTo>
                  <a:pt x="6372" y="10041"/>
                </a:lnTo>
                <a:lnTo>
                  <a:pt x="7105" y="9374"/>
                </a:lnTo>
                <a:cubicBezTo>
                  <a:pt x="7506" y="8974"/>
                  <a:pt x="7806" y="8473"/>
                  <a:pt x="7873" y="7873"/>
                </a:cubicBezTo>
                <a:lnTo>
                  <a:pt x="8006" y="7206"/>
                </a:lnTo>
                <a:lnTo>
                  <a:pt x="6705" y="7806"/>
                </a:lnTo>
                <a:lnTo>
                  <a:pt x="6538" y="7706"/>
                </a:lnTo>
                <a:lnTo>
                  <a:pt x="7339" y="4637"/>
                </a:lnTo>
                <a:cubicBezTo>
                  <a:pt x="7506" y="3970"/>
                  <a:pt x="7839" y="3336"/>
                  <a:pt x="8273" y="2803"/>
                </a:cubicBezTo>
                <a:lnTo>
                  <a:pt x="8340" y="2703"/>
                </a:lnTo>
                <a:cubicBezTo>
                  <a:pt x="8607" y="2402"/>
                  <a:pt x="8773" y="2036"/>
                  <a:pt x="8873" y="1669"/>
                </a:cubicBezTo>
                <a:lnTo>
                  <a:pt x="93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45"/>
          <p:cNvSpPr/>
          <p:nvPr/>
        </p:nvSpPr>
        <p:spPr>
          <a:xfrm>
            <a:off x="1386639" y="1157970"/>
            <a:ext cx="362126" cy="139061"/>
          </a:xfrm>
          <a:custGeom>
            <a:rect b="b" l="l" r="r" t="t"/>
            <a:pathLst>
              <a:path extrusionOk="0" h="4266" w="11109">
                <a:moveTo>
                  <a:pt x="2993" y="0"/>
                </a:moveTo>
                <a:cubicBezTo>
                  <a:pt x="2846" y="0"/>
                  <a:pt x="2697" y="25"/>
                  <a:pt x="2569" y="80"/>
                </a:cubicBezTo>
                <a:lnTo>
                  <a:pt x="0" y="580"/>
                </a:lnTo>
                <a:lnTo>
                  <a:pt x="3136" y="881"/>
                </a:lnTo>
                <a:cubicBezTo>
                  <a:pt x="3436" y="914"/>
                  <a:pt x="3670" y="1047"/>
                  <a:pt x="3836" y="1214"/>
                </a:cubicBezTo>
                <a:lnTo>
                  <a:pt x="5437" y="2882"/>
                </a:lnTo>
                <a:lnTo>
                  <a:pt x="5171" y="3116"/>
                </a:lnTo>
                <a:cubicBezTo>
                  <a:pt x="5171" y="3116"/>
                  <a:pt x="3836" y="3316"/>
                  <a:pt x="3903" y="3416"/>
                </a:cubicBezTo>
                <a:cubicBezTo>
                  <a:pt x="4336" y="4161"/>
                  <a:pt x="4960" y="4265"/>
                  <a:pt x="5274" y="4265"/>
                </a:cubicBezTo>
                <a:cubicBezTo>
                  <a:pt x="5396" y="4265"/>
                  <a:pt x="5471" y="4250"/>
                  <a:pt x="5471" y="4250"/>
                </a:cubicBezTo>
                <a:lnTo>
                  <a:pt x="5971" y="3716"/>
                </a:lnTo>
                <a:cubicBezTo>
                  <a:pt x="7005" y="3649"/>
                  <a:pt x="7772" y="2649"/>
                  <a:pt x="7772" y="2649"/>
                </a:cubicBezTo>
                <a:lnTo>
                  <a:pt x="8740" y="3082"/>
                </a:lnTo>
                <a:lnTo>
                  <a:pt x="8239" y="2482"/>
                </a:lnTo>
                <a:lnTo>
                  <a:pt x="7973" y="2182"/>
                </a:lnTo>
                <a:lnTo>
                  <a:pt x="7572" y="2148"/>
                </a:lnTo>
                <a:lnTo>
                  <a:pt x="8606" y="1648"/>
                </a:lnTo>
                <a:cubicBezTo>
                  <a:pt x="8704" y="1609"/>
                  <a:pt x="8802" y="1593"/>
                  <a:pt x="8900" y="1593"/>
                </a:cubicBezTo>
                <a:cubicBezTo>
                  <a:pt x="8969" y="1593"/>
                  <a:pt x="9038" y="1601"/>
                  <a:pt x="9107" y="1614"/>
                </a:cubicBezTo>
                <a:lnTo>
                  <a:pt x="11108" y="2148"/>
                </a:lnTo>
                <a:lnTo>
                  <a:pt x="9607" y="1314"/>
                </a:lnTo>
                <a:cubicBezTo>
                  <a:pt x="9440" y="1248"/>
                  <a:pt x="9307" y="1147"/>
                  <a:pt x="9107" y="1114"/>
                </a:cubicBezTo>
                <a:lnTo>
                  <a:pt x="8306" y="947"/>
                </a:lnTo>
                <a:cubicBezTo>
                  <a:pt x="8257" y="938"/>
                  <a:pt x="8209" y="933"/>
                  <a:pt x="8161" y="933"/>
                </a:cubicBezTo>
                <a:cubicBezTo>
                  <a:pt x="8047" y="933"/>
                  <a:pt x="7943" y="957"/>
                  <a:pt x="7873" y="981"/>
                </a:cubicBezTo>
                <a:lnTo>
                  <a:pt x="6371" y="1715"/>
                </a:lnTo>
                <a:lnTo>
                  <a:pt x="5271" y="547"/>
                </a:lnTo>
                <a:cubicBezTo>
                  <a:pt x="5104" y="380"/>
                  <a:pt x="4837" y="247"/>
                  <a:pt x="4604" y="213"/>
                </a:cubicBezTo>
                <a:lnTo>
                  <a:pt x="3336" y="47"/>
                </a:lnTo>
                <a:cubicBezTo>
                  <a:pt x="3231" y="17"/>
                  <a:pt x="3113" y="0"/>
                  <a:pt x="29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45"/>
          <p:cNvSpPr/>
          <p:nvPr/>
        </p:nvSpPr>
        <p:spPr>
          <a:xfrm>
            <a:off x="3980100" y="1157975"/>
            <a:ext cx="591888" cy="227260"/>
          </a:xfrm>
          <a:custGeom>
            <a:rect b="b" l="l" r="r" t="t"/>
            <a:pathLst>
              <a:path extrusionOk="0" h="4266" w="11109">
                <a:moveTo>
                  <a:pt x="2993" y="0"/>
                </a:moveTo>
                <a:cubicBezTo>
                  <a:pt x="2846" y="0"/>
                  <a:pt x="2697" y="25"/>
                  <a:pt x="2569" y="80"/>
                </a:cubicBezTo>
                <a:lnTo>
                  <a:pt x="0" y="580"/>
                </a:lnTo>
                <a:lnTo>
                  <a:pt x="3136" y="881"/>
                </a:lnTo>
                <a:cubicBezTo>
                  <a:pt x="3436" y="914"/>
                  <a:pt x="3670" y="1047"/>
                  <a:pt x="3836" y="1214"/>
                </a:cubicBezTo>
                <a:lnTo>
                  <a:pt x="5437" y="2882"/>
                </a:lnTo>
                <a:lnTo>
                  <a:pt x="5171" y="3116"/>
                </a:lnTo>
                <a:cubicBezTo>
                  <a:pt x="5171" y="3116"/>
                  <a:pt x="3836" y="3316"/>
                  <a:pt x="3903" y="3416"/>
                </a:cubicBezTo>
                <a:cubicBezTo>
                  <a:pt x="4336" y="4161"/>
                  <a:pt x="4960" y="4265"/>
                  <a:pt x="5274" y="4265"/>
                </a:cubicBezTo>
                <a:cubicBezTo>
                  <a:pt x="5396" y="4265"/>
                  <a:pt x="5471" y="4250"/>
                  <a:pt x="5471" y="4250"/>
                </a:cubicBezTo>
                <a:lnTo>
                  <a:pt x="5971" y="3716"/>
                </a:lnTo>
                <a:cubicBezTo>
                  <a:pt x="7005" y="3649"/>
                  <a:pt x="7772" y="2649"/>
                  <a:pt x="7772" y="2649"/>
                </a:cubicBezTo>
                <a:lnTo>
                  <a:pt x="8740" y="3082"/>
                </a:lnTo>
                <a:lnTo>
                  <a:pt x="8239" y="2482"/>
                </a:lnTo>
                <a:lnTo>
                  <a:pt x="7973" y="2182"/>
                </a:lnTo>
                <a:lnTo>
                  <a:pt x="7572" y="2148"/>
                </a:lnTo>
                <a:lnTo>
                  <a:pt x="8606" y="1648"/>
                </a:lnTo>
                <a:cubicBezTo>
                  <a:pt x="8704" y="1609"/>
                  <a:pt x="8802" y="1593"/>
                  <a:pt x="8900" y="1593"/>
                </a:cubicBezTo>
                <a:cubicBezTo>
                  <a:pt x="8969" y="1593"/>
                  <a:pt x="9038" y="1601"/>
                  <a:pt x="9107" y="1614"/>
                </a:cubicBezTo>
                <a:lnTo>
                  <a:pt x="11108" y="2148"/>
                </a:lnTo>
                <a:lnTo>
                  <a:pt x="9607" y="1314"/>
                </a:lnTo>
                <a:cubicBezTo>
                  <a:pt x="9440" y="1248"/>
                  <a:pt x="9307" y="1147"/>
                  <a:pt x="9107" y="1114"/>
                </a:cubicBezTo>
                <a:lnTo>
                  <a:pt x="8306" y="947"/>
                </a:lnTo>
                <a:cubicBezTo>
                  <a:pt x="8257" y="938"/>
                  <a:pt x="8209" y="933"/>
                  <a:pt x="8161" y="933"/>
                </a:cubicBezTo>
                <a:cubicBezTo>
                  <a:pt x="8047" y="933"/>
                  <a:pt x="7943" y="957"/>
                  <a:pt x="7873" y="981"/>
                </a:cubicBezTo>
                <a:lnTo>
                  <a:pt x="6371" y="1715"/>
                </a:lnTo>
                <a:lnTo>
                  <a:pt x="5271" y="547"/>
                </a:lnTo>
                <a:cubicBezTo>
                  <a:pt x="5104" y="380"/>
                  <a:pt x="4837" y="247"/>
                  <a:pt x="4604" y="213"/>
                </a:cubicBezTo>
                <a:lnTo>
                  <a:pt x="3336" y="47"/>
                </a:lnTo>
                <a:cubicBezTo>
                  <a:pt x="3231" y="17"/>
                  <a:pt x="3113" y="0"/>
                  <a:pt x="29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45"/>
          <p:cNvSpPr/>
          <p:nvPr/>
        </p:nvSpPr>
        <p:spPr>
          <a:xfrm>
            <a:off x="7942388" y="2230050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0" name="Google Shape;2710;p45"/>
          <p:cNvGrpSpPr/>
          <p:nvPr/>
        </p:nvGrpSpPr>
        <p:grpSpPr>
          <a:xfrm>
            <a:off x="710425" y="1063500"/>
            <a:ext cx="3978722" cy="4248900"/>
            <a:chOff x="929500" y="558675"/>
            <a:chExt cx="3978722" cy="4248900"/>
          </a:xfrm>
        </p:grpSpPr>
        <p:sp>
          <p:nvSpPr>
            <p:cNvPr id="2711" name="Google Shape;2711;p45"/>
            <p:cNvSpPr/>
            <p:nvPr/>
          </p:nvSpPr>
          <p:spPr>
            <a:xfrm>
              <a:off x="1178850" y="558675"/>
              <a:ext cx="3200625" cy="1511925"/>
            </a:xfrm>
            <a:custGeom>
              <a:rect b="b" l="l" r="r" t="t"/>
              <a:pathLst>
                <a:path extrusionOk="0" h="60477" w="128025">
                  <a:moveTo>
                    <a:pt x="77222" y="0"/>
                  </a:moveTo>
                  <a:cubicBezTo>
                    <a:pt x="77222" y="0"/>
                    <a:pt x="75020" y="1301"/>
                    <a:pt x="74287" y="2469"/>
                  </a:cubicBezTo>
                  <a:cubicBezTo>
                    <a:pt x="73586" y="3636"/>
                    <a:pt x="69016" y="6438"/>
                    <a:pt x="67982" y="7706"/>
                  </a:cubicBezTo>
                  <a:cubicBezTo>
                    <a:pt x="66881" y="8973"/>
                    <a:pt x="63846" y="13810"/>
                    <a:pt x="63846" y="13810"/>
                  </a:cubicBezTo>
                  <a:lnTo>
                    <a:pt x="61377" y="11876"/>
                  </a:lnTo>
                  <a:cubicBezTo>
                    <a:pt x="61377" y="11876"/>
                    <a:pt x="59643" y="14477"/>
                    <a:pt x="58675" y="15778"/>
                  </a:cubicBezTo>
                  <a:cubicBezTo>
                    <a:pt x="57741" y="17046"/>
                    <a:pt x="55740" y="21649"/>
                    <a:pt x="55039" y="22516"/>
                  </a:cubicBezTo>
                  <a:cubicBezTo>
                    <a:pt x="54339" y="23384"/>
                    <a:pt x="52004" y="26052"/>
                    <a:pt x="52004" y="26052"/>
                  </a:cubicBezTo>
                  <a:lnTo>
                    <a:pt x="48235" y="22216"/>
                  </a:lnTo>
                  <a:cubicBezTo>
                    <a:pt x="48235" y="22216"/>
                    <a:pt x="46133" y="24384"/>
                    <a:pt x="44932" y="25352"/>
                  </a:cubicBezTo>
                  <a:cubicBezTo>
                    <a:pt x="43765" y="26319"/>
                    <a:pt x="42597" y="30055"/>
                    <a:pt x="41196" y="31356"/>
                  </a:cubicBezTo>
                  <a:cubicBezTo>
                    <a:pt x="39795" y="32624"/>
                    <a:pt x="35459" y="38194"/>
                    <a:pt x="34858" y="38962"/>
                  </a:cubicBezTo>
                  <a:cubicBezTo>
                    <a:pt x="34291" y="39695"/>
                    <a:pt x="32290" y="41630"/>
                    <a:pt x="32290" y="41630"/>
                  </a:cubicBezTo>
                  <a:lnTo>
                    <a:pt x="27553" y="38194"/>
                  </a:lnTo>
                  <a:cubicBezTo>
                    <a:pt x="27553" y="38194"/>
                    <a:pt x="20415" y="47501"/>
                    <a:pt x="19581" y="48568"/>
                  </a:cubicBezTo>
                  <a:cubicBezTo>
                    <a:pt x="18814" y="49669"/>
                    <a:pt x="16912" y="52738"/>
                    <a:pt x="16078" y="53305"/>
                  </a:cubicBezTo>
                  <a:cubicBezTo>
                    <a:pt x="15278" y="53839"/>
                    <a:pt x="12309" y="55207"/>
                    <a:pt x="11975" y="55540"/>
                  </a:cubicBezTo>
                  <a:cubicBezTo>
                    <a:pt x="11936" y="55570"/>
                    <a:pt x="11896" y="55583"/>
                    <a:pt x="11856" y="55583"/>
                  </a:cubicBezTo>
                  <a:cubicBezTo>
                    <a:pt x="11494" y="55583"/>
                    <a:pt x="11141" y="54473"/>
                    <a:pt x="11141" y="54473"/>
                  </a:cubicBezTo>
                  <a:cubicBezTo>
                    <a:pt x="11141" y="54473"/>
                    <a:pt x="9273" y="54873"/>
                    <a:pt x="7506" y="55774"/>
                  </a:cubicBezTo>
                  <a:lnTo>
                    <a:pt x="0" y="60477"/>
                  </a:lnTo>
                  <a:lnTo>
                    <a:pt x="128025" y="60477"/>
                  </a:lnTo>
                  <a:cubicBezTo>
                    <a:pt x="128025" y="60477"/>
                    <a:pt x="126057" y="57075"/>
                    <a:pt x="125723" y="56808"/>
                  </a:cubicBezTo>
                  <a:cubicBezTo>
                    <a:pt x="125390" y="56507"/>
                    <a:pt x="124422" y="54473"/>
                    <a:pt x="123955" y="53172"/>
                  </a:cubicBezTo>
                  <a:cubicBezTo>
                    <a:pt x="123522" y="51871"/>
                    <a:pt x="121387" y="49736"/>
                    <a:pt x="121387" y="49736"/>
                  </a:cubicBezTo>
                  <a:lnTo>
                    <a:pt x="118918" y="52138"/>
                  </a:lnTo>
                  <a:cubicBezTo>
                    <a:pt x="118918" y="52138"/>
                    <a:pt x="117884" y="51037"/>
                    <a:pt x="117050" y="50403"/>
                  </a:cubicBezTo>
                  <a:cubicBezTo>
                    <a:pt x="116216" y="49803"/>
                    <a:pt x="113748" y="45833"/>
                    <a:pt x="112447" y="43231"/>
                  </a:cubicBezTo>
                  <a:cubicBezTo>
                    <a:pt x="111146" y="40663"/>
                    <a:pt x="106376" y="34558"/>
                    <a:pt x="106376" y="34558"/>
                  </a:cubicBezTo>
                  <a:lnTo>
                    <a:pt x="103074" y="37561"/>
                  </a:lnTo>
                  <a:cubicBezTo>
                    <a:pt x="103074" y="37561"/>
                    <a:pt x="101272" y="35192"/>
                    <a:pt x="100839" y="34792"/>
                  </a:cubicBezTo>
                  <a:cubicBezTo>
                    <a:pt x="100372" y="34358"/>
                    <a:pt x="98871" y="28354"/>
                    <a:pt x="97336" y="25685"/>
                  </a:cubicBezTo>
                  <a:cubicBezTo>
                    <a:pt x="95769" y="23017"/>
                    <a:pt x="90598" y="15845"/>
                    <a:pt x="90598" y="15845"/>
                  </a:cubicBezTo>
                  <a:lnTo>
                    <a:pt x="87896" y="18981"/>
                  </a:lnTo>
                  <a:cubicBezTo>
                    <a:pt x="87896" y="18981"/>
                    <a:pt x="86095" y="16712"/>
                    <a:pt x="85761" y="16179"/>
                  </a:cubicBezTo>
                  <a:cubicBezTo>
                    <a:pt x="85428" y="15678"/>
                    <a:pt x="84994" y="12209"/>
                    <a:pt x="84027" y="10108"/>
                  </a:cubicBezTo>
                  <a:cubicBezTo>
                    <a:pt x="83093" y="7939"/>
                    <a:pt x="77222" y="0"/>
                    <a:pt x="77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5"/>
            <p:cNvSpPr/>
            <p:nvPr/>
          </p:nvSpPr>
          <p:spPr>
            <a:xfrm>
              <a:off x="1179675" y="2070575"/>
              <a:ext cx="3198975" cy="2737000"/>
            </a:xfrm>
            <a:custGeom>
              <a:rect b="b" l="l" r="r" t="t"/>
              <a:pathLst>
                <a:path extrusionOk="0" h="109480" w="127959">
                  <a:moveTo>
                    <a:pt x="1" y="1"/>
                  </a:moveTo>
                  <a:cubicBezTo>
                    <a:pt x="1" y="1"/>
                    <a:pt x="3003" y="9208"/>
                    <a:pt x="4771" y="12810"/>
                  </a:cubicBezTo>
                  <a:cubicBezTo>
                    <a:pt x="6505" y="16413"/>
                    <a:pt x="9674" y="20716"/>
                    <a:pt x="9674" y="20716"/>
                  </a:cubicBezTo>
                  <a:lnTo>
                    <a:pt x="11976" y="17080"/>
                  </a:lnTo>
                  <a:cubicBezTo>
                    <a:pt x="11976" y="17080"/>
                    <a:pt x="13910" y="19415"/>
                    <a:pt x="15145" y="21049"/>
                  </a:cubicBezTo>
                  <a:cubicBezTo>
                    <a:pt x="16412" y="22684"/>
                    <a:pt x="17046" y="24852"/>
                    <a:pt x="18647" y="29889"/>
                  </a:cubicBezTo>
                  <a:cubicBezTo>
                    <a:pt x="20248" y="34926"/>
                    <a:pt x="24985" y="46868"/>
                    <a:pt x="24985" y="46868"/>
                  </a:cubicBezTo>
                  <a:lnTo>
                    <a:pt x="28488" y="45067"/>
                  </a:lnTo>
                  <a:cubicBezTo>
                    <a:pt x="28488" y="45067"/>
                    <a:pt x="33625" y="53739"/>
                    <a:pt x="35526" y="57876"/>
                  </a:cubicBezTo>
                  <a:cubicBezTo>
                    <a:pt x="37461" y="62045"/>
                    <a:pt x="35693" y="64214"/>
                    <a:pt x="36960" y="67082"/>
                  </a:cubicBezTo>
                  <a:cubicBezTo>
                    <a:pt x="38194" y="69951"/>
                    <a:pt x="43832" y="84762"/>
                    <a:pt x="44699" y="87864"/>
                  </a:cubicBezTo>
                  <a:cubicBezTo>
                    <a:pt x="44699" y="87864"/>
                    <a:pt x="47793" y="84181"/>
                    <a:pt x="48165" y="84181"/>
                  </a:cubicBezTo>
                  <a:cubicBezTo>
                    <a:pt x="48189" y="84181"/>
                    <a:pt x="48202" y="84196"/>
                    <a:pt x="48202" y="84228"/>
                  </a:cubicBezTo>
                  <a:cubicBezTo>
                    <a:pt x="48202" y="84762"/>
                    <a:pt x="50503" y="95936"/>
                    <a:pt x="52271" y="98471"/>
                  </a:cubicBezTo>
                  <a:cubicBezTo>
                    <a:pt x="54006" y="101040"/>
                    <a:pt x="59310" y="109479"/>
                    <a:pt x="59310" y="109479"/>
                  </a:cubicBezTo>
                  <a:lnTo>
                    <a:pt x="64380" y="103375"/>
                  </a:lnTo>
                  <a:lnTo>
                    <a:pt x="66515" y="105376"/>
                  </a:lnTo>
                  <a:cubicBezTo>
                    <a:pt x="66515" y="105376"/>
                    <a:pt x="68416" y="94369"/>
                    <a:pt x="70384" y="91100"/>
                  </a:cubicBezTo>
                  <a:cubicBezTo>
                    <a:pt x="72319" y="87864"/>
                    <a:pt x="74087" y="83194"/>
                    <a:pt x="74087" y="83194"/>
                  </a:cubicBezTo>
                  <a:lnTo>
                    <a:pt x="77589" y="88064"/>
                  </a:lnTo>
                  <a:lnTo>
                    <a:pt x="79357" y="84795"/>
                  </a:lnTo>
                  <a:cubicBezTo>
                    <a:pt x="80758" y="81192"/>
                    <a:pt x="83393" y="76889"/>
                    <a:pt x="83393" y="75955"/>
                  </a:cubicBezTo>
                  <a:cubicBezTo>
                    <a:pt x="83393" y="75055"/>
                    <a:pt x="86229" y="72720"/>
                    <a:pt x="86229" y="72720"/>
                  </a:cubicBezTo>
                  <a:lnTo>
                    <a:pt x="89231" y="76522"/>
                  </a:lnTo>
                  <a:cubicBezTo>
                    <a:pt x="89231" y="76522"/>
                    <a:pt x="93100" y="65348"/>
                    <a:pt x="94535" y="61178"/>
                  </a:cubicBezTo>
                  <a:cubicBezTo>
                    <a:pt x="95936" y="57008"/>
                    <a:pt x="96670" y="53239"/>
                    <a:pt x="97870" y="50537"/>
                  </a:cubicBezTo>
                  <a:cubicBezTo>
                    <a:pt x="99105" y="47835"/>
                    <a:pt x="100873" y="43866"/>
                    <a:pt x="100873" y="43866"/>
                  </a:cubicBezTo>
                  <a:lnTo>
                    <a:pt x="105276" y="48569"/>
                  </a:lnTo>
                  <a:cubicBezTo>
                    <a:pt x="105276" y="48569"/>
                    <a:pt x="110379" y="39896"/>
                    <a:pt x="111780" y="35560"/>
                  </a:cubicBezTo>
                  <a:cubicBezTo>
                    <a:pt x="113215" y="31223"/>
                    <a:pt x="116017" y="29055"/>
                    <a:pt x="116550" y="26720"/>
                  </a:cubicBezTo>
                  <a:cubicBezTo>
                    <a:pt x="117084" y="24385"/>
                    <a:pt x="119186" y="20215"/>
                    <a:pt x="119186" y="20215"/>
                  </a:cubicBezTo>
                  <a:lnTo>
                    <a:pt x="122888" y="23318"/>
                  </a:lnTo>
                  <a:cubicBezTo>
                    <a:pt x="122888" y="23318"/>
                    <a:pt x="125023" y="15712"/>
                    <a:pt x="125724" y="11909"/>
                  </a:cubicBezTo>
                  <a:cubicBezTo>
                    <a:pt x="126424" y="8140"/>
                    <a:pt x="127959" y="1"/>
                    <a:pt x="12795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1385650" y="1920475"/>
              <a:ext cx="160150" cy="150125"/>
            </a:xfrm>
            <a:custGeom>
              <a:rect b="b" l="l" r="r" t="t"/>
              <a:pathLst>
                <a:path extrusionOk="0" h="6005" w="6406">
                  <a:moveTo>
                    <a:pt x="2903" y="1"/>
                  </a:moveTo>
                  <a:lnTo>
                    <a:pt x="2102" y="2402"/>
                  </a:lnTo>
                  <a:lnTo>
                    <a:pt x="2936" y="4037"/>
                  </a:lnTo>
                  <a:lnTo>
                    <a:pt x="1" y="6005"/>
                  </a:lnTo>
                  <a:lnTo>
                    <a:pt x="6405" y="6005"/>
                  </a:lnTo>
                  <a:lnTo>
                    <a:pt x="5071" y="3503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5"/>
            <p:cNvSpPr/>
            <p:nvPr/>
          </p:nvSpPr>
          <p:spPr>
            <a:xfrm>
              <a:off x="1869325" y="1512675"/>
              <a:ext cx="521250" cy="557925"/>
            </a:xfrm>
            <a:custGeom>
              <a:rect b="b" l="l" r="r" t="t"/>
              <a:pathLst>
                <a:path extrusionOk="0" h="22317" w="20850">
                  <a:moveTo>
                    <a:pt x="1" y="1"/>
                  </a:moveTo>
                  <a:lnTo>
                    <a:pt x="3403" y="5171"/>
                  </a:lnTo>
                  <a:lnTo>
                    <a:pt x="3170" y="11176"/>
                  </a:lnTo>
                  <a:lnTo>
                    <a:pt x="6372" y="15946"/>
                  </a:lnTo>
                  <a:lnTo>
                    <a:pt x="1936" y="22317"/>
                  </a:lnTo>
                  <a:lnTo>
                    <a:pt x="20849" y="22317"/>
                  </a:lnTo>
                  <a:lnTo>
                    <a:pt x="13244" y="16980"/>
                  </a:lnTo>
                  <a:lnTo>
                    <a:pt x="12543" y="12310"/>
                  </a:lnTo>
                  <a:lnTo>
                    <a:pt x="6672" y="7606"/>
                  </a:lnTo>
                  <a:lnTo>
                    <a:pt x="4704" y="34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5"/>
            <p:cNvSpPr/>
            <p:nvPr/>
          </p:nvSpPr>
          <p:spPr>
            <a:xfrm>
              <a:off x="2386375" y="1114900"/>
              <a:ext cx="857300" cy="955700"/>
            </a:xfrm>
            <a:custGeom>
              <a:rect b="b" l="l" r="r" t="t"/>
              <a:pathLst>
                <a:path extrusionOk="0" h="38228" w="34292">
                  <a:moveTo>
                    <a:pt x="0" y="1"/>
                  </a:moveTo>
                  <a:lnTo>
                    <a:pt x="1034" y="5071"/>
                  </a:lnTo>
                  <a:lnTo>
                    <a:pt x="8173" y="11442"/>
                  </a:lnTo>
                  <a:lnTo>
                    <a:pt x="7272" y="21116"/>
                  </a:lnTo>
                  <a:lnTo>
                    <a:pt x="12242" y="27620"/>
                  </a:lnTo>
                  <a:lnTo>
                    <a:pt x="5604" y="38228"/>
                  </a:lnTo>
                  <a:lnTo>
                    <a:pt x="34291" y="38228"/>
                  </a:lnTo>
                  <a:lnTo>
                    <a:pt x="33191" y="36060"/>
                  </a:lnTo>
                  <a:lnTo>
                    <a:pt x="26553" y="29922"/>
                  </a:lnTo>
                  <a:lnTo>
                    <a:pt x="25252" y="26386"/>
                  </a:lnTo>
                  <a:lnTo>
                    <a:pt x="15712" y="19748"/>
                  </a:lnTo>
                  <a:lnTo>
                    <a:pt x="14277" y="10842"/>
                  </a:lnTo>
                  <a:lnTo>
                    <a:pt x="3736" y="38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5"/>
            <p:cNvSpPr/>
            <p:nvPr/>
          </p:nvSpPr>
          <p:spPr>
            <a:xfrm>
              <a:off x="2714100" y="857225"/>
              <a:ext cx="1029925" cy="1213375"/>
            </a:xfrm>
            <a:custGeom>
              <a:rect b="b" l="l" r="r" t="t"/>
              <a:pathLst>
                <a:path extrusionOk="0" h="48535" w="41197">
                  <a:moveTo>
                    <a:pt x="1" y="0"/>
                  </a:moveTo>
                  <a:lnTo>
                    <a:pt x="4804" y="10308"/>
                  </a:lnTo>
                  <a:lnTo>
                    <a:pt x="11509" y="17680"/>
                  </a:lnTo>
                  <a:lnTo>
                    <a:pt x="13077" y="27487"/>
                  </a:lnTo>
                  <a:lnTo>
                    <a:pt x="24151" y="38561"/>
                  </a:lnTo>
                  <a:lnTo>
                    <a:pt x="25019" y="48535"/>
                  </a:lnTo>
                  <a:lnTo>
                    <a:pt x="41197" y="48535"/>
                  </a:lnTo>
                  <a:lnTo>
                    <a:pt x="35092" y="43832"/>
                  </a:lnTo>
                  <a:lnTo>
                    <a:pt x="32157" y="35759"/>
                  </a:lnTo>
                  <a:lnTo>
                    <a:pt x="17780" y="22650"/>
                  </a:lnTo>
                  <a:lnTo>
                    <a:pt x="15979" y="15378"/>
                  </a:lnTo>
                  <a:lnTo>
                    <a:pt x="2502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5"/>
            <p:cNvSpPr/>
            <p:nvPr/>
          </p:nvSpPr>
          <p:spPr>
            <a:xfrm>
              <a:off x="3111900" y="5603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5"/>
            <p:cNvSpPr/>
            <p:nvPr/>
          </p:nvSpPr>
          <p:spPr>
            <a:xfrm>
              <a:off x="3839075" y="1425125"/>
              <a:ext cx="475375" cy="645475"/>
            </a:xfrm>
            <a:custGeom>
              <a:rect b="b" l="l" r="r" t="t"/>
              <a:pathLst>
                <a:path extrusionOk="0" h="25819" w="19015">
                  <a:moveTo>
                    <a:pt x="0" y="0"/>
                  </a:moveTo>
                  <a:lnTo>
                    <a:pt x="1835" y="9874"/>
                  </a:lnTo>
                  <a:lnTo>
                    <a:pt x="6905" y="18180"/>
                  </a:lnTo>
                  <a:lnTo>
                    <a:pt x="8974" y="25819"/>
                  </a:lnTo>
                  <a:lnTo>
                    <a:pt x="19014" y="25819"/>
                  </a:lnTo>
                  <a:lnTo>
                    <a:pt x="14311" y="22817"/>
                  </a:lnTo>
                  <a:lnTo>
                    <a:pt x="12543" y="17546"/>
                  </a:lnTo>
                  <a:cubicBezTo>
                    <a:pt x="12543" y="17546"/>
                    <a:pt x="11509" y="16479"/>
                    <a:pt x="10675" y="15845"/>
                  </a:cubicBezTo>
                  <a:cubicBezTo>
                    <a:pt x="9841" y="15211"/>
                    <a:pt x="7372" y="11275"/>
                    <a:pt x="6105" y="8673"/>
                  </a:cubicBezTo>
                  <a:cubicBezTo>
                    <a:pt x="4804" y="610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5"/>
            <p:cNvSpPr/>
            <p:nvPr/>
          </p:nvSpPr>
          <p:spPr>
            <a:xfrm>
              <a:off x="3111900" y="560350"/>
              <a:ext cx="843125" cy="1510250"/>
            </a:xfrm>
            <a:custGeom>
              <a:rect b="b" l="l" r="r" t="t"/>
              <a:pathLst>
                <a:path extrusionOk="0" h="60410" w="33725">
                  <a:moveTo>
                    <a:pt x="0" y="0"/>
                  </a:moveTo>
                  <a:lnTo>
                    <a:pt x="2602" y="5704"/>
                  </a:lnTo>
                  <a:lnTo>
                    <a:pt x="2502" y="9774"/>
                  </a:lnTo>
                  <a:lnTo>
                    <a:pt x="7939" y="26386"/>
                  </a:lnTo>
                  <a:lnTo>
                    <a:pt x="10241" y="45466"/>
                  </a:lnTo>
                  <a:lnTo>
                    <a:pt x="18280" y="60410"/>
                  </a:lnTo>
                  <a:lnTo>
                    <a:pt x="33724" y="60410"/>
                  </a:lnTo>
                  <a:lnTo>
                    <a:pt x="25285" y="49269"/>
                  </a:lnTo>
                  <a:lnTo>
                    <a:pt x="17679" y="36126"/>
                  </a:lnTo>
                  <a:lnTo>
                    <a:pt x="16512" y="28687"/>
                  </a:lnTo>
                  <a:lnTo>
                    <a:pt x="10674" y="18947"/>
                  </a:lnTo>
                  <a:lnTo>
                    <a:pt x="7939" y="7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5"/>
            <p:cNvSpPr/>
            <p:nvPr/>
          </p:nvSpPr>
          <p:spPr>
            <a:xfrm>
              <a:off x="3444625" y="958125"/>
              <a:ext cx="429500" cy="1047450"/>
            </a:xfrm>
            <a:custGeom>
              <a:rect b="b" l="l" r="r" t="t"/>
              <a:pathLst>
                <a:path extrusionOk="0" h="41898" w="17180">
                  <a:moveTo>
                    <a:pt x="1" y="0"/>
                  </a:moveTo>
                  <a:lnTo>
                    <a:pt x="1768" y="5004"/>
                  </a:lnTo>
                  <a:lnTo>
                    <a:pt x="6172" y="15712"/>
                  </a:lnTo>
                  <a:lnTo>
                    <a:pt x="5738" y="27253"/>
                  </a:lnTo>
                  <a:lnTo>
                    <a:pt x="17179" y="41897"/>
                  </a:lnTo>
                  <a:lnTo>
                    <a:pt x="15178" y="31990"/>
                  </a:lnTo>
                  <a:lnTo>
                    <a:pt x="15178" y="27587"/>
                  </a:lnTo>
                  <a:lnTo>
                    <a:pt x="12476" y="21716"/>
                  </a:lnTo>
                  <a:cubicBezTo>
                    <a:pt x="12476" y="21716"/>
                    <a:pt x="10742" y="19348"/>
                    <a:pt x="10241" y="18914"/>
                  </a:cubicBezTo>
                  <a:cubicBezTo>
                    <a:pt x="9741" y="18514"/>
                    <a:pt x="8240" y="12509"/>
                    <a:pt x="6739" y="9841"/>
                  </a:cubicBezTo>
                  <a:cubicBezTo>
                    <a:pt x="5204" y="71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5"/>
            <p:cNvSpPr/>
            <p:nvPr/>
          </p:nvSpPr>
          <p:spPr>
            <a:xfrm>
              <a:off x="4214350" y="1805400"/>
              <a:ext cx="165975" cy="265200"/>
            </a:xfrm>
            <a:custGeom>
              <a:rect b="b" l="l" r="r" t="t"/>
              <a:pathLst>
                <a:path extrusionOk="0" h="10608" w="6639">
                  <a:moveTo>
                    <a:pt x="0" y="0"/>
                  </a:moveTo>
                  <a:lnTo>
                    <a:pt x="1801" y="5938"/>
                  </a:lnTo>
                  <a:lnTo>
                    <a:pt x="4036" y="10608"/>
                  </a:lnTo>
                  <a:lnTo>
                    <a:pt x="6638" y="10608"/>
                  </a:lnTo>
                  <a:cubicBezTo>
                    <a:pt x="6638" y="10608"/>
                    <a:pt x="4770" y="7406"/>
                    <a:pt x="4370" y="7072"/>
                  </a:cubicBezTo>
                  <a:cubicBezTo>
                    <a:pt x="4003" y="6739"/>
                    <a:pt x="3102" y="4737"/>
                    <a:pt x="2602" y="3436"/>
                  </a:cubicBezTo>
                  <a:cubicBezTo>
                    <a:pt x="2135" y="2135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5"/>
            <p:cNvSpPr/>
            <p:nvPr/>
          </p:nvSpPr>
          <p:spPr>
            <a:xfrm>
              <a:off x="1454050" y="1972175"/>
              <a:ext cx="91750" cy="98425"/>
            </a:xfrm>
            <a:custGeom>
              <a:rect b="b" l="l" r="r" t="t"/>
              <a:pathLst>
                <a:path extrusionOk="0" h="3937" w="3670">
                  <a:moveTo>
                    <a:pt x="1434" y="1"/>
                  </a:moveTo>
                  <a:lnTo>
                    <a:pt x="1835" y="2603"/>
                  </a:lnTo>
                  <a:lnTo>
                    <a:pt x="0" y="3937"/>
                  </a:lnTo>
                  <a:lnTo>
                    <a:pt x="3669" y="3937"/>
                  </a:lnTo>
                  <a:lnTo>
                    <a:pt x="2335" y="1435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5"/>
            <p:cNvSpPr/>
            <p:nvPr/>
          </p:nvSpPr>
          <p:spPr>
            <a:xfrm>
              <a:off x="1986925" y="1599425"/>
              <a:ext cx="403650" cy="471175"/>
            </a:xfrm>
            <a:custGeom>
              <a:rect b="b" l="l" r="r" t="t"/>
              <a:pathLst>
                <a:path extrusionOk="0" h="18847" w="16146">
                  <a:moveTo>
                    <a:pt x="0" y="0"/>
                  </a:moveTo>
                  <a:lnTo>
                    <a:pt x="501" y="5504"/>
                  </a:lnTo>
                  <a:lnTo>
                    <a:pt x="5304" y="10408"/>
                  </a:lnTo>
                  <a:lnTo>
                    <a:pt x="5704" y="14511"/>
                  </a:lnTo>
                  <a:lnTo>
                    <a:pt x="4137" y="18847"/>
                  </a:lnTo>
                  <a:lnTo>
                    <a:pt x="16145" y="18847"/>
                  </a:lnTo>
                  <a:lnTo>
                    <a:pt x="8540" y="13510"/>
                  </a:lnTo>
                  <a:lnTo>
                    <a:pt x="7839" y="8840"/>
                  </a:lnTo>
                  <a:lnTo>
                    <a:pt x="1968" y="4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5"/>
            <p:cNvSpPr/>
            <p:nvPr/>
          </p:nvSpPr>
          <p:spPr>
            <a:xfrm>
              <a:off x="2479775" y="1210800"/>
              <a:ext cx="763900" cy="859800"/>
            </a:xfrm>
            <a:custGeom>
              <a:rect b="b" l="l" r="r" t="t"/>
              <a:pathLst>
                <a:path extrusionOk="0" h="34392" w="30556">
                  <a:moveTo>
                    <a:pt x="0" y="1"/>
                  </a:moveTo>
                  <a:lnTo>
                    <a:pt x="7773" y="7940"/>
                  </a:lnTo>
                  <a:lnTo>
                    <a:pt x="9140" y="17613"/>
                  </a:lnTo>
                  <a:lnTo>
                    <a:pt x="14811" y="23251"/>
                  </a:lnTo>
                  <a:lnTo>
                    <a:pt x="16946" y="28288"/>
                  </a:lnTo>
                  <a:lnTo>
                    <a:pt x="15511" y="34392"/>
                  </a:lnTo>
                  <a:lnTo>
                    <a:pt x="30555" y="34392"/>
                  </a:lnTo>
                  <a:lnTo>
                    <a:pt x="29455" y="32224"/>
                  </a:lnTo>
                  <a:lnTo>
                    <a:pt x="22817" y="26086"/>
                  </a:lnTo>
                  <a:lnTo>
                    <a:pt x="21516" y="22550"/>
                  </a:lnTo>
                  <a:lnTo>
                    <a:pt x="11976" y="15912"/>
                  </a:lnTo>
                  <a:lnTo>
                    <a:pt x="10541" y="7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5"/>
            <p:cNvSpPr/>
            <p:nvPr/>
          </p:nvSpPr>
          <p:spPr>
            <a:xfrm>
              <a:off x="3111900" y="1241650"/>
              <a:ext cx="727200" cy="828950"/>
            </a:xfrm>
            <a:custGeom>
              <a:rect b="b" l="l" r="r" t="t"/>
              <a:pathLst>
                <a:path extrusionOk="0" h="33158" w="29088">
                  <a:moveTo>
                    <a:pt x="67" y="1"/>
                  </a:moveTo>
                  <a:lnTo>
                    <a:pt x="0" y="9608"/>
                  </a:lnTo>
                  <a:lnTo>
                    <a:pt x="10107" y="20782"/>
                  </a:lnTo>
                  <a:lnTo>
                    <a:pt x="16845" y="27854"/>
                  </a:lnTo>
                  <a:lnTo>
                    <a:pt x="20081" y="33158"/>
                  </a:lnTo>
                  <a:lnTo>
                    <a:pt x="29087" y="33158"/>
                  </a:lnTo>
                  <a:lnTo>
                    <a:pt x="19447" y="22550"/>
                  </a:lnTo>
                  <a:lnTo>
                    <a:pt x="9840" y="14545"/>
                  </a:lnTo>
                  <a:lnTo>
                    <a:pt x="1868" y="727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5"/>
            <p:cNvSpPr/>
            <p:nvPr/>
          </p:nvSpPr>
          <p:spPr>
            <a:xfrm>
              <a:off x="3310375" y="741300"/>
              <a:ext cx="644650" cy="1329300"/>
            </a:xfrm>
            <a:custGeom>
              <a:rect b="b" l="l" r="r" t="t"/>
              <a:pathLst>
                <a:path extrusionOk="0" h="53172" w="25786">
                  <a:moveTo>
                    <a:pt x="0" y="1"/>
                  </a:moveTo>
                  <a:lnTo>
                    <a:pt x="400" y="9774"/>
                  </a:lnTo>
                  <a:lnTo>
                    <a:pt x="1735" y="16045"/>
                  </a:lnTo>
                  <a:lnTo>
                    <a:pt x="6605" y="22383"/>
                  </a:lnTo>
                  <a:lnTo>
                    <a:pt x="5437" y="28888"/>
                  </a:lnTo>
                  <a:lnTo>
                    <a:pt x="8006" y="43198"/>
                  </a:lnTo>
                  <a:lnTo>
                    <a:pt x="16345" y="53172"/>
                  </a:lnTo>
                  <a:lnTo>
                    <a:pt x="25785" y="53172"/>
                  </a:lnTo>
                  <a:lnTo>
                    <a:pt x="22116" y="48302"/>
                  </a:lnTo>
                  <a:lnTo>
                    <a:pt x="17012" y="41397"/>
                  </a:lnTo>
                  <a:lnTo>
                    <a:pt x="11275" y="31556"/>
                  </a:lnTo>
                  <a:lnTo>
                    <a:pt x="9740" y="28888"/>
                  </a:lnTo>
                  <a:lnTo>
                    <a:pt x="8573" y="21449"/>
                  </a:lnTo>
                  <a:lnTo>
                    <a:pt x="2735" y="117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5"/>
            <p:cNvSpPr/>
            <p:nvPr/>
          </p:nvSpPr>
          <p:spPr>
            <a:xfrm>
              <a:off x="3627250" y="1229975"/>
              <a:ext cx="235200" cy="762250"/>
            </a:xfrm>
            <a:custGeom>
              <a:rect b="b" l="l" r="r" t="t"/>
              <a:pathLst>
                <a:path extrusionOk="0" h="30490" w="9408">
                  <a:moveTo>
                    <a:pt x="1" y="1"/>
                  </a:moveTo>
                  <a:lnTo>
                    <a:pt x="1735" y="8440"/>
                  </a:lnTo>
                  <a:lnTo>
                    <a:pt x="2469" y="22284"/>
                  </a:lnTo>
                  <a:lnTo>
                    <a:pt x="8807" y="30489"/>
                  </a:lnTo>
                  <a:lnTo>
                    <a:pt x="9407" y="28721"/>
                  </a:lnTo>
                  <a:lnTo>
                    <a:pt x="7840" y="21116"/>
                  </a:lnTo>
                  <a:lnTo>
                    <a:pt x="7840" y="16713"/>
                  </a:lnTo>
                  <a:lnTo>
                    <a:pt x="5138" y="10842"/>
                  </a:lnTo>
                  <a:cubicBezTo>
                    <a:pt x="5171" y="10809"/>
                    <a:pt x="3437" y="8440"/>
                    <a:pt x="2970" y="8007"/>
                  </a:cubicBezTo>
                  <a:cubicBezTo>
                    <a:pt x="2569" y="7640"/>
                    <a:pt x="1335" y="297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5"/>
            <p:cNvSpPr/>
            <p:nvPr/>
          </p:nvSpPr>
          <p:spPr>
            <a:xfrm>
              <a:off x="3839075" y="1428450"/>
              <a:ext cx="476200" cy="642150"/>
            </a:xfrm>
            <a:custGeom>
              <a:rect b="b" l="l" r="r" t="t"/>
              <a:pathLst>
                <a:path extrusionOk="0" h="25686" w="19048">
                  <a:moveTo>
                    <a:pt x="0" y="1"/>
                  </a:moveTo>
                  <a:lnTo>
                    <a:pt x="4337" y="7973"/>
                  </a:lnTo>
                  <a:lnTo>
                    <a:pt x="6705" y="14044"/>
                  </a:lnTo>
                  <a:lnTo>
                    <a:pt x="9507" y="17380"/>
                  </a:lnTo>
                  <a:lnTo>
                    <a:pt x="11442" y="21483"/>
                  </a:lnTo>
                  <a:lnTo>
                    <a:pt x="13443" y="24352"/>
                  </a:lnTo>
                  <a:lnTo>
                    <a:pt x="19047" y="25686"/>
                  </a:lnTo>
                  <a:lnTo>
                    <a:pt x="14344" y="22684"/>
                  </a:lnTo>
                  <a:lnTo>
                    <a:pt x="12609" y="17413"/>
                  </a:lnTo>
                  <a:cubicBezTo>
                    <a:pt x="12543" y="17413"/>
                    <a:pt x="11509" y="16346"/>
                    <a:pt x="10675" y="15712"/>
                  </a:cubicBezTo>
                  <a:cubicBezTo>
                    <a:pt x="9841" y="15078"/>
                    <a:pt x="7372" y="11142"/>
                    <a:pt x="6105" y="8540"/>
                  </a:cubicBezTo>
                  <a:cubicBezTo>
                    <a:pt x="4937" y="6205"/>
                    <a:pt x="834" y="968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5"/>
            <p:cNvSpPr/>
            <p:nvPr/>
          </p:nvSpPr>
          <p:spPr>
            <a:xfrm>
              <a:off x="4268550" y="1871275"/>
              <a:ext cx="110925" cy="199325"/>
            </a:xfrm>
            <a:custGeom>
              <a:rect b="b" l="l" r="r" t="t"/>
              <a:pathLst>
                <a:path extrusionOk="0" h="7973" w="4437">
                  <a:moveTo>
                    <a:pt x="0" y="1"/>
                  </a:moveTo>
                  <a:lnTo>
                    <a:pt x="434" y="2969"/>
                  </a:lnTo>
                  <a:lnTo>
                    <a:pt x="2702" y="7006"/>
                  </a:lnTo>
                  <a:lnTo>
                    <a:pt x="2435" y="7973"/>
                  </a:lnTo>
                  <a:lnTo>
                    <a:pt x="4437" y="7973"/>
                  </a:lnTo>
                  <a:cubicBezTo>
                    <a:pt x="4437" y="7973"/>
                    <a:pt x="2536" y="4771"/>
                    <a:pt x="2169" y="4437"/>
                  </a:cubicBezTo>
                  <a:cubicBezTo>
                    <a:pt x="1835" y="4104"/>
                    <a:pt x="868" y="2035"/>
                    <a:pt x="434" y="801"/>
                  </a:cubicBezTo>
                  <a:cubicBezTo>
                    <a:pt x="334" y="534"/>
                    <a:pt x="167" y="3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5"/>
            <p:cNvSpPr/>
            <p:nvPr/>
          </p:nvSpPr>
          <p:spPr>
            <a:xfrm>
              <a:off x="2200400" y="1937150"/>
              <a:ext cx="190175" cy="133450"/>
            </a:xfrm>
            <a:custGeom>
              <a:rect b="b" l="l" r="r" t="t"/>
              <a:pathLst>
                <a:path extrusionOk="0" h="5338" w="7607">
                  <a:moveTo>
                    <a:pt x="1" y="1"/>
                  </a:moveTo>
                  <a:lnTo>
                    <a:pt x="2002" y="3370"/>
                  </a:lnTo>
                  <a:lnTo>
                    <a:pt x="468" y="5338"/>
                  </a:lnTo>
                  <a:lnTo>
                    <a:pt x="7606" y="53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5"/>
            <p:cNvSpPr/>
            <p:nvPr/>
          </p:nvSpPr>
          <p:spPr>
            <a:xfrm>
              <a:off x="3017650" y="1862950"/>
              <a:ext cx="226025" cy="207650"/>
            </a:xfrm>
            <a:custGeom>
              <a:rect b="b" l="l" r="r" t="t"/>
              <a:pathLst>
                <a:path extrusionOk="0" h="8306" w="9041">
                  <a:moveTo>
                    <a:pt x="1302" y="0"/>
                  </a:moveTo>
                  <a:lnTo>
                    <a:pt x="2536" y="4370"/>
                  </a:lnTo>
                  <a:lnTo>
                    <a:pt x="1" y="8306"/>
                  </a:lnTo>
                  <a:lnTo>
                    <a:pt x="9040" y="8306"/>
                  </a:lnTo>
                  <a:lnTo>
                    <a:pt x="7940" y="6138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5"/>
            <p:cNvSpPr/>
            <p:nvPr/>
          </p:nvSpPr>
          <p:spPr>
            <a:xfrm>
              <a:off x="3613925" y="1757875"/>
              <a:ext cx="341100" cy="312725"/>
            </a:xfrm>
            <a:custGeom>
              <a:rect b="b" l="l" r="r" t="t"/>
              <a:pathLst>
                <a:path extrusionOk="0" h="12509" w="13644">
                  <a:moveTo>
                    <a:pt x="8439" y="0"/>
                  </a:moveTo>
                  <a:lnTo>
                    <a:pt x="7305" y="7205"/>
                  </a:lnTo>
                  <a:lnTo>
                    <a:pt x="5004" y="6805"/>
                  </a:lnTo>
                  <a:lnTo>
                    <a:pt x="3436" y="9373"/>
                  </a:lnTo>
                  <a:lnTo>
                    <a:pt x="0" y="12509"/>
                  </a:lnTo>
                  <a:lnTo>
                    <a:pt x="13643" y="12509"/>
                  </a:lnTo>
                  <a:lnTo>
                    <a:pt x="9974" y="7639"/>
                  </a:lnTo>
                  <a:lnTo>
                    <a:pt x="8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5"/>
            <p:cNvSpPr/>
            <p:nvPr/>
          </p:nvSpPr>
          <p:spPr>
            <a:xfrm>
              <a:off x="4152625" y="1863775"/>
              <a:ext cx="161825" cy="206825"/>
            </a:xfrm>
            <a:custGeom>
              <a:rect b="b" l="l" r="r" t="t"/>
              <a:pathLst>
                <a:path extrusionOk="0" h="8273" w="6473">
                  <a:moveTo>
                    <a:pt x="1" y="0"/>
                  </a:moveTo>
                  <a:lnTo>
                    <a:pt x="1068" y="5671"/>
                  </a:lnTo>
                  <a:lnTo>
                    <a:pt x="6472" y="8273"/>
                  </a:lnTo>
                  <a:lnTo>
                    <a:pt x="6472" y="8273"/>
                  </a:lnTo>
                  <a:lnTo>
                    <a:pt x="1769" y="52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5"/>
            <p:cNvSpPr/>
            <p:nvPr/>
          </p:nvSpPr>
          <p:spPr>
            <a:xfrm>
              <a:off x="4310250" y="1962175"/>
              <a:ext cx="69225" cy="108425"/>
            </a:xfrm>
            <a:custGeom>
              <a:rect b="b" l="l" r="r" t="t"/>
              <a:pathLst>
                <a:path extrusionOk="0" h="4337" w="2769">
                  <a:moveTo>
                    <a:pt x="0" y="1"/>
                  </a:moveTo>
                  <a:lnTo>
                    <a:pt x="1701" y="3536"/>
                  </a:lnTo>
                  <a:lnTo>
                    <a:pt x="1601" y="4337"/>
                  </a:lnTo>
                  <a:lnTo>
                    <a:pt x="2769" y="4337"/>
                  </a:lnTo>
                  <a:cubicBezTo>
                    <a:pt x="2769" y="4337"/>
                    <a:pt x="868" y="1135"/>
                    <a:pt x="501" y="801"/>
                  </a:cubicBezTo>
                  <a:cubicBezTo>
                    <a:pt x="434" y="701"/>
                    <a:pt x="200" y="36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5"/>
            <p:cNvSpPr/>
            <p:nvPr/>
          </p:nvSpPr>
          <p:spPr>
            <a:xfrm>
              <a:off x="1385650" y="2070575"/>
              <a:ext cx="246050" cy="518750"/>
            </a:xfrm>
            <a:custGeom>
              <a:rect b="b" l="l" r="r" t="t"/>
              <a:pathLst>
                <a:path extrusionOk="0" h="20750" w="9842">
                  <a:moveTo>
                    <a:pt x="1" y="1"/>
                  </a:moveTo>
                  <a:lnTo>
                    <a:pt x="2002" y="9875"/>
                  </a:lnTo>
                  <a:lnTo>
                    <a:pt x="1435" y="20749"/>
                  </a:lnTo>
                  <a:lnTo>
                    <a:pt x="3737" y="17147"/>
                  </a:lnTo>
                  <a:lnTo>
                    <a:pt x="7973" y="9875"/>
                  </a:lnTo>
                  <a:lnTo>
                    <a:pt x="9841" y="3403"/>
                  </a:lnTo>
                  <a:lnTo>
                    <a:pt x="6405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5"/>
            <p:cNvSpPr/>
            <p:nvPr/>
          </p:nvSpPr>
          <p:spPr>
            <a:xfrm>
              <a:off x="1804300" y="2070575"/>
              <a:ext cx="586275" cy="1172550"/>
            </a:xfrm>
            <a:custGeom>
              <a:rect b="b" l="l" r="r" t="t"/>
              <a:pathLst>
                <a:path extrusionOk="0" h="46902" w="23451">
                  <a:moveTo>
                    <a:pt x="4537" y="1"/>
                  </a:moveTo>
                  <a:lnTo>
                    <a:pt x="6605" y="6739"/>
                  </a:lnTo>
                  <a:lnTo>
                    <a:pt x="4437" y="12076"/>
                  </a:lnTo>
                  <a:lnTo>
                    <a:pt x="7305" y="24986"/>
                  </a:lnTo>
                  <a:lnTo>
                    <a:pt x="0" y="46901"/>
                  </a:lnTo>
                  <a:lnTo>
                    <a:pt x="3536" y="45100"/>
                  </a:lnTo>
                  <a:lnTo>
                    <a:pt x="16679" y="30056"/>
                  </a:lnTo>
                  <a:lnTo>
                    <a:pt x="17312" y="20749"/>
                  </a:lnTo>
                  <a:lnTo>
                    <a:pt x="23283" y="10375"/>
                  </a:lnTo>
                  <a:lnTo>
                    <a:pt x="23450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5"/>
            <p:cNvSpPr/>
            <p:nvPr/>
          </p:nvSpPr>
          <p:spPr>
            <a:xfrm>
              <a:off x="2297150" y="2070575"/>
              <a:ext cx="973200" cy="2197450"/>
            </a:xfrm>
            <a:custGeom>
              <a:rect b="b" l="l" r="r" t="t"/>
              <a:pathLst>
                <a:path extrusionOk="0" h="87898" w="38928">
                  <a:moveTo>
                    <a:pt x="9173" y="1"/>
                  </a:moveTo>
                  <a:lnTo>
                    <a:pt x="13143" y="10375"/>
                  </a:lnTo>
                  <a:lnTo>
                    <a:pt x="8940" y="23451"/>
                  </a:lnTo>
                  <a:lnTo>
                    <a:pt x="12009" y="37995"/>
                  </a:lnTo>
                  <a:lnTo>
                    <a:pt x="3736" y="49937"/>
                  </a:lnTo>
                  <a:lnTo>
                    <a:pt x="0" y="87897"/>
                  </a:lnTo>
                  <a:lnTo>
                    <a:pt x="0" y="87897"/>
                  </a:lnTo>
                  <a:lnTo>
                    <a:pt x="3569" y="84295"/>
                  </a:lnTo>
                  <a:lnTo>
                    <a:pt x="13843" y="47335"/>
                  </a:lnTo>
                  <a:lnTo>
                    <a:pt x="25518" y="30723"/>
                  </a:lnTo>
                  <a:lnTo>
                    <a:pt x="27153" y="18214"/>
                  </a:lnTo>
                  <a:lnTo>
                    <a:pt x="38928" y="7740"/>
                  </a:lnTo>
                  <a:lnTo>
                    <a:pt x="37860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5"/>
            <p:cNvSpPr/>
            <p:nvPr/>
          </p:nvSpPr>
          <p:spPr>
            <a:xfrm>
              <a:off x="4063400" y="2070575"/>
              <a:ext cx="316075" cy="581275"/>
            </a:xfrm>
            <a:custGeom>
              <a:rect b="b" l="l" r="r" t="t"/>
              <a:pathLst>
                <a:path extrusionOk="0" h="23251" w="12643">
                  <a:moveTo>
                    <a:pt x="1" y="1"/>
                  </a:moveTo>
                  <a:lnTo>
                    <a:pt x="8206" y="6172"/>
                  </a:lnTo>
                  <a:lnTo>
                    <a:pt x="7239" y="13711"/>
                  </a:lnTo>
                  <a:lnTo>
                    <a:pt x="7573" y="23251"/>
                  </a:lnTo>
                  <a:lnTo>
                    <a:pt x="11242" y="11643"/>
                  </a:lnTo>
                  <a:lnTo>
                    <a:pt x="12643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5"/>
            <p:cNvSpPr/>
            <p:nvPr/>
          </p:nvSpPr>
          <p:spPr>
            <a:xfrm>
              <a:off x="3087700" y="2070575"/>
              <a:ext cx="281900" cy="2202450"/>
            </a:xfrm>
            <a:custGeom>
              <a:rect b="b" l="l" r="r" t="t"/>
              <a:pathLst>
                <a:path extrusionOk="0" h="88098" w="11276">
                  <a:moveTo>
                    <a:pt x="10075" y="1"/>
                  </a:moveTo>
                  <a:lnTo>
                    <a:pt x="1" y="53539"/>
                  </a:lnTo>
                  <a:lnTo>
                    <a:pt x="1735" y="72453"/>
                  </a:lnTo>
                  <a:lnTo>
                    <a:pt x="1335" y="88097"/>
                  </a:lnTo>
                  <a:lnTo>
                    <a:pt x="1335" y="88097"/>
                  </a:lnTo>
                  <a:lnTo>
                    <a:pt x="6005" y="81860"/>
                  </a:lnTo>
                  <a:lnTo>
                    <a:pt x="8040" y="76522"/>
                  </a:lnTo>
                  <a:lnTo>
                    <a:pt x="9974" y="72753"/>
                  </a:lnTo>
                  <a:lnTo>
                    <a:pt x="8907" y="60611"/>
                  </a:lnTo>
                  <a:lnTo>
                    <a:pt x="11275" y="43932"/>
                  </a:lnTo>
                  <a:lnTo>
                    <a:pt x="10075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5"/>
            <p:cNvSpPr/>
            <p:nvPr/>
          </p:nvSpPr>
          <p:spPr>
            <a:xfrm>
              <a:off x="1421525" y="2070575"/>
              <a:ext cx="210175" cy="518750"/>
            </a:xfrm>
            <a:custGeom>
              <a:rect b="b" l="l" r="r" t="t"/>
              <a:pathLst>
                <a:path extrusionOk="0" h="20750" w="8407">
                  <a:moveTo>
                    <a:pt x="1301" y="1"/>
                  </a:moveTo>
                  <a:lnTo>
                    <a:pt x="4170" y="4638"/>
                  </a:lnTo>
                  <a:lnTo>
                    <a:pt x="3136" y="10875"/>
                  </a:lnTo>
                  <a:lnTo>
                    <a:pt x="0" y="20749"/>
                  </a:lnTo>
                  <a:lnTo>
                    <a:pt x="0" y="20749"/>
                  </a:lnTo>
                  <a:lnTo>
                    <a:pt x="2302" y="17147"/>
                  </a:lnTo>
                  <a:lnTo>
                    <a:pt x="6538" y="9875"/>
                  </a:lnTo>
                  <a:lnTo>
                    <a:pt x="8406" y="3403"/>
                  </a:lnTo>
                  <a:lnTo>
                    <a:pt x="4970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5"/>
            <p:cNvSpPr/>
            <p:nvPr/>
          </p:nvSpPr>
          <p:spPr>
            <a:xfrm>
              <a:off x="1804300" y="2070575"/>
              <a:ext cx="586275" cy="1172550"/>
            </a:xfrm>
            <a:custGeom>
              <a:rect b="b" l="l" r="r" t="t"/>
              <a:pathLst>
                <a:path extrusionOk="0" h="46902" w="23451">
                  <a:moveTo>
                    <a:pt x="11442" y="1"/>
                  </a:moveTo>
                  <a:lnTo>
                    <a:pt x="15344" y="7340"/>
                  </a:lnTo>
                  <a:lnTo>
                    <a:pt x="12109" y="18181"/>
                  </a:lnTo>
                  <a:lnTo>
                    <a:pt x="11442" y="28321"/>
                  </a:lnTo>
                  <a:lnTo>
                    <a:pt x="0" y="46901"/>
                  </a:lnTo>
                  <a:lnTo>
                    <a:pt x="0" y="46901"/>
                  </a:lnTo>
                  <a:lnTo>
                    <a:pt x="3536" y="45100"/>
                  </a:lnTo>
                  <a:lnTo>
                    <a:pt x="16679" y="30056"/>
                  </a:lnTo>
                  <a:lnTo>
                    <a:pt x="17312" y="20749"/>
                  </a:lnTo>
                  <a:lnTo>
                    <a:pt x="23283" y="10375"/>
                  </a:lnTo>
                  <a:lnTo>
                    <a:pt x="23450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5"/>
            <p:cNvSpPr/>
            <p:nvPr/>
          </p:nvSpPr>
          <p:spPr>
            <a:xfrm>
              <a:off x="2297150" y="2070575"/>
              <a:ext cx="973200" cy="2197450"/>
            </a:xfrm>
            <a:custGeom>
              <a:rect b="b" l="l" r="r" t="t"/>
              <a:pathLst>
                <a:path extrusionOk="0" h="87898" w="38928">
                  <a:moveTo>
                    <a:pt x="22816" y="1"/>
                  </a:moveTo>
                  <a:lnTo>
                    <a:pt x="24751" y="6139"/>
                  </a:lnTo>
                  <a:lnTo>
                    <a:pt x="19281" y="17747"/>
                  </a:lnTo>
                  <a:lnTo>
                    <a:pt x="16145" y="29155"/>
                  </a:lnTo>
                  <a:lnTo>
                    <a:pt x="16679" y="37861"/>
                  </a:lnTo>
                  <a:lnTo>
                    <a:pt x="9941" y="49436"/>
                  </a:lnTo>
                  <a:lnTo>
                    <a:pt x="0" y="87897"/>
                  </a:lnTo>
                  <a:lnTo>
                    <a:pt x="0" y="87897"/>
                  </a:lnTo>
                  <a:lnTo>
                    <a:pt x="3569" y="84295"/>
                  </a:lnTo>
                  <a:lnTo>
                    <a:pt x="13843" y="47335"/>
                  </a:lnTo>
                  <a:lnTo>
                    <a:pt x="25919" y="30856"/>
                  </a:lnTo>
                  <a:lnTo>
                    <a:pt x="27153" y="18214"/>
                  </a:lnTo>
                  <a:lnTo>
                    <a:pt x="38928" y="7740"/>
                  </a:lnTo>
                  <a:lnTo>
                    <a:pt x="37860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5"/>
            <p:cNvSpPr/>
            <p:nvPr/>
          </p:nvSpPr>
          <p:spPr>
            <a:xfrm>
              <a:off x="3613925" y="2070575"/>
              <a:ext cx="546225" cy="1213400"/>
            </a:xfrm>
            <a:custGeom>
              <a:rect b="b" l="l" r="r" t="t"/>
              <a:pathLst>
                <a:path extrusionOk="0" h="48536" w="21849">
                  <a:moveTo>
                    <a:pt x="0" y="1"/>
                  </a:moveTo>
                  <a:lnTo>
                    <a:pt x="3436" y="4471"/>
                  </a:lnTo>
                  <a:lnTo>
                    <a:pt x="3336" y="31390"/>
                  </a:lnTo>
                  <a:lnTo>
                    <a:pt x="6805" y="8540"/>
                  </a:lnTo>
                  <a:lnTo>
                    <a:pt x="17346" y="19548"/>
                  </a:lnTo>
                  <a:lnTo>
                    <a:pt x="15544" y="28054"/>
                  </a:lnTo>
                  <a:lnTo>
                    <a:pt x="7972" y="48536"/>
                  </a:lnTo>
                  <a:lnTo>
                    <a:pt x="18513" y="30356"/>
                  </a:lnTo>
                  <a:lnTo>
                    <a:pt x="21849" y="20215"/>
                  </a:lnTo>
                  <a:lnTo>
                    <a:pt x="13643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5"/>
            <p:cNvSpPr/>
            <p:nvPr/>
          </p:nvSpPr>
          <p:spPr>
            <a:xfrm>
              <a:off x="3411275" y="2855325"/>
              <a:ext cx="291050" cy="1128325"/>
            </a:xfrm>
            <a:custGeom>
              <a:rect b="b" l="l" r="r" t="t"/>
              <a:pathLst>
                <a:path extrusionOk="0" h="45133" w="11642">
                  <a:moveTo>
                    <a:pt x="11442" y="0"/>
                  </a:moveTo>
                  <a:lnTo>
                    <a:pt x="3903" y="27320"/>
                  </a:lnTo>
                  <a:lnTo>
                    <a:pt x="0" y="45132"/>
                  </a:lnTo>
                  <a:lnTo>
                    <a:pt x="7305" y="27887"/>
                  </a:lnTo>
                  <a:lnTo>
                    <a:pt x="11642" y="12476"/>
                  </a:lnTo>
                  <a:lnTo>
                    <a:pt x="11442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5"/>
            <p:cNvSpPr/>
            <p:nvPr/>
          </p:nvSpPr>
          <p:spPr>
            <a:xfrm>
              <a:off x="3121050" y="2070575"/>
              <a:ext cx="248550" cy="2202450"/>
            </a:xfrm>
            <a:custGeom>
              <a:rect b="b" l="l" r="r" t="t"/>
              <a:pathLst>
                <a:path extrusionOk="0" h="88098" w="9942">
                  <a:moveTo>
                    <a:pt x="8741" y="1"/>
                  </a:moveTo>
                  <a:lnTo>
                    <a:pt x="5972" y="32091"/>
                  </a:lnTo>
                  <a:lnTo>
                    <a:pt x="3670" y="45000"/>
                  </a:lnTo>
                  <a:lnTo>
                    <a:pt x="5972" y="50237"/>
                  </a:lnTo>
                  <a:lnTo>
                    <a:pt x="3804" y="67049"/>
                  </a:lnTo>
                  <a:lnTo>
                    <a:pt x="5005" y="71119"/>
                  </a:lnTo>
                  <a:lnTo>
                    <a:pt x="1" y="88097"/>
                  </a:lnTo>
                  <a:lnTo>
                    <a:pt x="4671" y="81860"/>
                  </a:lnTo>
                  <a:lnTo>
                    <a:pt x="6706" y="76522"/>
                  </a:lnTo>
                  <a:lnTo>
                    <a:pt x="8640" y="72753"/>
                  </a:lnTo>
                  <a:lnTo>
                    <a:pt x="7573" y="60611"/>
                  </a:lnTo>
                  <a:lnTo>
                    <a:pt x="9941" y="43932"/>
                  </a:lnTo>
                  <a:lnTo>
                    <a:pt x="8741" y="1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5"/>
            <p:cNvSpPr/>
            <p:nvPr/>
          </p:nvSpPr>
          <p:spPr>
            <a:xfrm>
              <a:off x="1179675" y="2070575"/>
              <a:ext cx="241875" cy="518750"/>
            </a:xfrm>
            <a:custGeom>
              <a:rect b="b" l="l" r="r" t="t"/>
              <a:pathLst>
                <a:path extrusionOk="0" h="20750" w="9675">
                  <a:moveTo>
                    <a:pt x="1" y="1"/>
                  </a:moveTo>
                  <a:lnTo>
                    <a:pt x="4170" y="13244"/>
                  </a:lnTo>
                  <a:lnTo>
                    <a:pt x="9674" y="20749"/>
                  </a:lnTo>
                  <a:lnTo>
                    <a:pt x="9674" y="20749"/>
                  </a:lnTo>
                  <a:lnTo>
                    <a:pt x="6105" y="980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5"/>
            <p:cNvSpPr/>
            <p:nvPr/>
          </p:nvSpPr>
          <p:spPr>
            <a:xfrm>
              <a:off x="1579950" y="2634325"/>
              <a:ext cx="224375" cy="608800"/>
            </a:xfrm>
            <a:custGeom>
              <a:rect b="b" l="l" r="r" t="t"/>
              <a:pathLst>
                <a:path extrusionOk="0" h="24352" w="8975">
                  <a:moveTo>
                    <a:pt x="1" y="0"/>
                  </a:moveTo>
                  <a:lnTo>
                    <a:pt x="3637" y="11442"/>
                  </a:lnTo>
                  <a:lnTo>
                    <a:pt x="8974" y="24351"/>
                  </a:lnTo>
                  <a:lnTo>
                    <a:pt x="6639" y="11175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5"/>
            <p:cNvSpPr/>
            <p:nvPr/>
          </p:nvSpPr>
          <p:spPr>
            <a:xfrm>
              <a:off x="1100600" y="3019525"/>
              <a:ext cx="290925" cy="448850"/>
            </a:xfrm>
            <a:custGeom>
              <a:rect b="b" l="l" r="r" t="t"/>
              <a:pathLst>
                <a:path extrusionOk="0" h="17954" w="11637">
                  <a:moveTo>
                    <a:pt x="10469" y="0"/>
                  </a:moveTo>
                  <a:cubicBezTo>
                    <a:pt x="10336" y="0"/>
                    <a:pt x="10200" y="24"/>
                    <a:pt x="10068" y="70"/>
                  </a:cubicBezTo>
                  <a:cubicBezTo>
                    <a:pt x="9835" y="70"/>
                    <a:pt x="9668" y="104"/>
                    <a:pt x="9501" y="237"/>
                  </a:cubicBezTo>
                  <a:cubicBezTo>
                    <a:pt x="9401" y="270"/>
                    <a:pt x="9301" y="404"/>
                    <a:pt x="9168" y="437"/>
                  </a:cubicBezTo>
                  <a:cubicBezTo>
                    <a:pt x="9134" y="437"/>
                    <a:pt x="8934" y="470"/>
                    <a:pt x="8834" y="504"/>
                  </a:cubicBezTo>
                  <a:cubicBezTo>
                    <a:pt x="8634" y="637"/>
                    <a:pt x="8334" y="771"/>
                    <a:pt x="8134" y="904"/>
                  </a:cubicBezTo>
                  <a:cubicBezTo>
                    <a:pt x="8067" y="937"/>
                    <a:pt x="7934" y="971"/>
                    <a:pt x="7900" y="1004"/>
                  </a:cubicBezTo>
                  <a:cubicBezTo>
                    <a:pt x="7300" y="1304"/>
                    <a:pt x="6666" y="1638"/>
                    <a:pt x="6132" y="2005"/>
                  </a:cubicBezTo>
                  <a:cubicBezTo>
                    <a:pt x="5265" y="2605"/>
                    <a:pt x="4431" y="3272"/>
                    <a:pt x="3731" y="4073"/>
                  </a:cubicBezTo>
                  <a:lnTo>
                    <a:pt x="3664" y="4073"/>
                  </a:lnTo>
                  <a:cubicBezTo>
                    <a:pt x="3297" y="4140"/>
                    <a:pt x="2897" y="4273"/>
                    <a:pt x="2563" y="4473"/>
                  </a:cubicBezTo>
                  <a:cubicBezTo>
                    <a:pt x="2230" y="4640"/>
                    <a:pt x="1896" y="4840"/>
                    <a:pt x="1562" y="5140"/>
                  </a:cubicBezTo>
                  <a:lnTo>
                    <a:pt x="1429" y="5274"/>
                  </a:lnTo>
                  <a:cubicBezTo>
                    <a:pt x="962" y="5507"/>
                    <a:pt x="595" y="5908"/>
                    <a:pt x="395" y="6341"/>
                  </a:cubicBezTo>
                  <a:cubicBezTo>
                    <a:pt x="307" y="6577"/>
                    <a:pt x="452" y="6787"/>
                    <a:pt x="671" y="6787"/>
                  </a:cubicBezTo>
                  <a:cubicBezTo>
                    <a:pt x="700" y="6787"/>
                    <a:pt x="731" y="6783"/>
                    <a:pt x="762" y="6775"/>
                  </a:cubicBezTo>
                  <a:cubicBezTo>
                    <a:pt x="1229" y="6642"/>
                    <a:pt x="1629" y="6508"/>
                    <a:pt x="2096" y="6441"/>
                  </a:cubicBezTo>
                  <a:lnTo>
                    <a:pt x="2096" y="6441"/>
                  </a:lnTo>
                  <a:cubicBezTo>
                    <a:pt x="1729" y="7142"/>
                    <a:pt x="1462" y="7842"/>
                    <a:pt x="1262" y="8643"/>
                  </a:cubicBezTo>
                  <a:cubicBezTo>
                    <a:pt x="929" y="10111"/>
                    <a:pt x="1062" y="11578"/>
                    <a:pt x="1129" y="13079"/>
                  </a:cubicBezTo>
                  <a:cubicBezTo>
                    <a:pt x="1162" y="13913"/>
                    <a:pt x="1162" y="14714"/>
                    <a:pt x="995" y="15481"/>
                  </a:cubicBezTo>
                  <a:cubicBezTo>
                    <a:pt x="929" y="15882"/>
                    <a:pt x="762" y="16248"/>
                    <a:pt x="595" y="16582"/>
                  </a:cubicBezTo>
                  <a:cubicBezTo>
                    <a:pt x="395" y="16916"/>
                    <a:pt x="128" y="17216"/>
                    <a:pt x="61" y="17616"/>
                  </a:cubicBezTo>
                  <a:cubicBezTo>
                    <a:pt x="0" y="17799"/>
                    <a:pt x="190" y="17954"/>
                    <a:pt x="350" y="17954"/>
                  </a:cubicBezTo>
                  <a:cubicBezTo>
                    <a:pt x="366" y="17954"/>
                    <a:pt x="380" y="17953"/>
                    <a:pt x="395" y="17950"/>
                  </a:cubicBezTo>
                  <a:cubicBezTo>
                    <a:pt x="595" y="17916"/>
                    <a:pt x="795" y="17816"/>
                    <a:pt x="962" y="17716"/>
                  </a:cubicBezTo>
                  <a:cubicBezTo>
                    <a:pt x="1396" y="17616"/>
                    <a:pt x="1763" y="17249"/>
                    <a:pt x="2129" y="17116"/>
                  </a:cubicBezTo>
                  <a:cubicBezTo>
                    <a:pt x="2401" y="17030"/>
                    <a:pt x="2679" y="16987"/>
                    <a:pt x="2957" y="16987"/>
                  </a:cubicBezTo>
                  <a:cubicBezTo>
                    <a:pt x="3329" y="16987"/>
                    <a:pt x="3702" y="17063"/>
                    <a:pt x="4064" y="17216"/>
                  </a:cubicBezTo>
                  <a:cubicBezTo>
                    <a:pt x="4125" y="17240"/>
                    <a:pt x="4185" y="17251"/>
                    <a:pt x="4242" y="17251"/>
                  </a:cubicBezTo>
                  <a:cubicBezTo>
                    <a:pt x="4657" y="17251"/>
                    <a:pt x="4945" y="16675"/>
                    <a:pt x="4565" y="16382"/>
                  </a:cubicBezTo>
                  <a:cubicBezTo>
                    <a:pt x="3497" y="15481"/>
                    <a:pt x="3230" y="14114"/>
                    <a:pt x="3464" y="12813"/>
                  </a:cubicBezTo>
                  <a:cubicBezTo>
                    <a:pt x="3764" y="11245"/>
                    <a:pt x="4798" y="9977"/>
                    <a:pt x="5932" y="8910"/>
                  </a:cubicBezTo>
                  <a:cubicBezTo>
                    <a:pt x="6232" y="8443"/>
                    <a:pt x="6633" y="8109"/>
                    <a:pt x="7000" y="7742"/>
                  </a:cubicBezTo>
                  <a:lnTo>
                    <a:pt x="7000" y="7742"/>
                  </a:lnTo>
                  <a:cubicBezTo>
                    <a:pt x="7000" y="8376"/>
                    <a:pt x="6966" y="8943"/>
                    <a:pt x="7233" y="9544"/>
                  </a:cubicBezTo>
                  <a:cubicBezTo>
                    <a:pt x="7279" y="9704"/>
                    <a:pt x="7498" y="9833"/>
                    <a:pt x="7696" y="9833"/>
                  </a:cubicBezTo>
                  <a:cubicBezTo>
                    <a:pt x="7786" y="9833"/>
                    <a:pt x="7871" y="9806"/>
                    <a:pt x="7934" y="9744"/>
                  </a:cubicBezTo>
                  <a:cubicBezTo>
                    <a:pt x="8501" y="9210"/>
                    <a:pt x="8901" y="8476"/>
                    <a:pt x="8968" y="7709"/>
                  </a:cubicBezTo>
                  <a:cubicBezTo>
                    <a:pt x="9001" y="7142"/>
                    <a:pt x="8934" y="6608"/>
                    <a:pt x="8734" y="6074"/>
                  </a:cubicBezTo>
                  <a:cubicBezTo>
                    <a:pt x="9001" y="5774"/>
                    <a:pt x="9268" y="5441"/>
                    <a:pt x="9501" y="5140"/>
                  </a:cubicBezTo>
                  <a:cubicBezTo>
                    <a:pt x="9735" y="4907"/>
                    <a:pt x="9902" y="4607"/>
                    <a:pt x="10068" y="4373"/>
                  </a:cubicBezTo>
                  <a:lnTo>
                    <a:pt x="10169" y="4240"/>
                  </a:lnTo>
                  <a:cubicBezTo>
                    <a:pt x="10569" y="3706"/>
                    <a:pt x="10902" y="3106"/>
                    <a:pt x="11136" y="2539"/>
                  </a:cubicBezTo>
                  <a:cubicBezTo>
                    <a:pt x="11336" y="1972"/>
                    <a:pt x="11636" y="1304"/>
                    <a:pt x="11469" y="737"/>
                  </a:cubicBezTo>
                  <a:cubicBezTo>
                    <a:pt x="11316" y="251"/>
                    <a:pt x="10907" y="0"/>
                    <a:pt x="10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5"/>
            <p:cNvSpPr/>
            <p:nvPr/>
          </p:nvSpPr>
          <p:spPr>
            <a:xfrm>
              <a:off x="4432825" y="2865453"/>
              <a:ext cx="475397" cy="356510"/>
            </a:xfrm>
            <a:custGeom>
              <a:rect b="b" l="l" r="r" t="t"/>
              <a:pathLst>
                <a:path extrusionOk="0" h="21114" w="28155">
                  <a:moveTo>
                    <a:pt x="503" y="0"/>
                  </a:moveTo>
                  <a:cubicBezTo>
                    <a:pt x="226" y="0"/>
                    <a:pt x="1" y="260"/>
                    <a:pt x="1" y="520"/>
                  </a:cubicBezTo>
                  <a:cubicBezTo>
                    <a:pt x="1" y="887"/>
                    <a:pt x="134" y="1187"/>
                    <a:pt x="334" y="1488"/>
                  </a:cubicBezTo>
                  <a:cubicBezTo>
                    <a:pt x="401" y="2155"/>
                    <a:pt x="968" y="2855"/>
                    <a:pt x="1068" y="3489"/>
                  </a:cubicBezTo>
                  <a:cubicBezTo>
                    <a:pt x="1335" y="4557"/>
                    <a:pt x="1168" y="5591"/>
                    <a:pt x="668" y="6558"/>
                  </a:cubicBezTo>
                  <a:cubicBezTo>
                    <a:pt x="320" y="7154"/>
                    <a:pt x="860" y="7768"/>
                    <a:pt x="1420" y="7768"/>
                  </a:cubicBezTo>
                  <a:cubicBezTo>
                    <a:pt x="1612" y="7768"/>
                    <a:pt x="1807" y="7696"/>
                    <a:pt x="1969" y="7525"/>
                  </a:cubicBezTo>
                  <a:cubicBezTo>
                    <a:pt x="3018" y="6407"/>
                    <a:pt x="4443" y="5960"/>
                    <a:pt x="5910" y="5960"/>
                  </a:cubicBezTo>
                  <a:cubicBezTo>
                    <a:pt x="6588" y="5960"/>
                    <a:pt x="7276" y="6056"/>
                    <a:pt x="7940" y="6224"/>
                  </a:cubicBezTo>
                  <a:cubicBezTo>
                    <a:pt x="10475" y="6892"/>
                    <a:pt x="12376" y="8826"/>
                    <a:pt x="14011" y="10761"/>
                  </a:cubicBezTo>
                  <a:cubicBezTo>
                    <a:pt x="14645" y="11461"/>
                    <a:pt x="15178" y="12162"/>
                    <a:pt x="15712" y="12862"/>
                  </a:cubicBezTo>
                  <a:cubicBezTo>
                    <a:pt x="15190" y="12828"/>
                    <a:pt x="14685" y="12775"/>
                    <a:pt x="14180" y="12775"/>
                  </a:cubicBezTo>
                  <a:cubicBezTo>
                    <a:pt x="13718" y="12775"/>
                    <a:pt x="13255" y="12819"/>
                    <a:pt x="12777" y="12963"/>
                  </a:cubicBezTo>
                  <a:cubicBezTo>
                    <a:pt x="12343" y="13063"/>
                    <a:pt x="12009" y="13696"/>
                    <a:pt x="12343" y="14063"/>
                  </a:cubicBezTo>
                  <a:cubicBezTo>
                    <a:pt x="13144" y="15097"/>
                    <a:pt x="14211" y="15831"/>
                    <a:pt x="15512" y="16031"/>
                  </a:cubicBezTo>
                  <a:cubicBezTo>
                    <a:pt x="15798" y="16077"/>
                    <a:pt x="16100" y="16099"/>
                    <a:pt x="16408" y="16099"/>
                  </a:cubicBezTo>
                  <a:cubicBezTo>
                    <a:pt x="16998" y="16099"/>
                    <a:pt x="17611" y="16018"/>
                    <a:pt x="18180" y="15865"/>
                  </a:cubicBezTo>
                  <a:cubicBezTo>
                    <a:pt x="18647" y="16365"/>
                    <a:pt x="19114" y="16832"/>
                    <a:pt x="19615" y="17266"/>
                  </a:cubicBezTo>
                  <a:cubicBezTo>
                    <a:pt x="19982" y="17599"/>
                    <a:pt x="20382" y="17966"/>
                    <a:pt x="20849" y="18266"/>
                  </a:cubicBezTo>
                  <a:lnTo>
                    <a:pt x="21049" y="18500"/>
                  </a:lnTo>
                  <a:cubicBezTo>
                    <a:pt x="21883" y="19200"/>
                    <a:pt x="22784" y="19834"/>
                    <a:pt x="23718" y="20334"/>
                  </a:cubicBezTo>
                  <a:cubicBezTo>
                    <a:pt x="24478" y="20700"/>
                    <a:pt x="25285" y="21114"/>
                    <a:pt x="26120" y="21114"/>
                  </a:cubicBezTo>
                  <a:cubicBezTo>
                    <a:pt x="26275" y="21114"/>
                    <a:pt x="26430" y="21100"/>
                    <a:pt x="26587" y="21068"/>
                  </a:cubicBezTo>
                  <a:cubicBezTo>
                    <a:pt x="27687" y="20868"/>
                    <a:pt x="28154" y="19867"/>
                    <a:pt x="27887" y="18867"/>
                  </a:cubicBezTo>
                  <a:cubicBezTo>
                    <a:pt x="27887" y="18567"/>
                    <a:pt x="27854" y="18266"/>
                    <a:pt x="27721" y="17933"/>
                  </a:cubicBezTo>
                  <a:cubicBezTo>
                    <a:pt x="27654" y="17733"/>
                    <a:pt x="27487" y="17532"/>
                    <a:pt x="27454" y="17366"/>
                  </a:cubicBezTo>
                  <a:cubicBezTo>
                    <a:pt x="27387" y="17266"/>
                    <a:pt x="27387" y="16999"/>
                    <a:pt x="27320" y="16832"/>
                  </a:cubicBezTo>
                  <a:cubicBezTo>
                    <a:pt x="27154" y="16432"/>
                    <a:pt x="26987" y="15998"/>
                    <a:pt x="26787" y="15564"/>
                  </a:cubicBezTo>
                  <a:cubicBezTo>
                    <a:pt x="26687" y="15398"/>
                    <a:pt x="26653" y="15231"/>
                    <a:pt x="26553" y="15097"/>
                  </a:cubicBezTo>
                  <a:cubicBezTo>
                    <a:pt x="26186" y="14063"/>
                    <a:pt x="25719" y="13063"/>
                    <a:pt x="25186" y="12095"/>
                  </a:cubicBezTo>
                  <a:cubicBezTo>
                    <a:pt x="24352" y="10594"/>
                    <a:pt x="23351" y="9160"/>
                    <a:pt x="22150" y="7892"/>
                  </a:cubicBezTo>
                  <a:lnTo>
                    <a:pt x="22150" y="7826"/>
                  </a:lnTo>
                  <a:cubicBezTo>
                    <a:pt x="22050" y="7158"/>
                    <a:pt x="21883" y="6525"/>
                    <a:pt x="21650" y="5891"/>
                  </a:cubicBezTo>
                  <a:cubicBezTo>
                    <a:pt x="21383" y="5324"/>
                    <a:pt x="21083" y="4723"/>
                    <a:pt x="20716" y="4190"/>
                  </a:cubicBezTo>
                  <a:cubicBezTo>
                    <a:pt x="20682" y="4090"/>
                    <a:pt x="20582" y="4023"/>
                    <a:pt x="20515" y="3923"/>
                  </a:cubicBezTo>
                  <a:cubicBezTo>
                    <a:pt x="20182" y="3156"/>
                    <a:pt x="19648" y="2488"/>
                    <a:pt x="18848" y="2088"/>
                  </a:cubicBezTo>
                  <a:cubicBezTo>
                    <a:pt x="18770" y="2049"/>
                    <a:pt x="18692" y="2032"/>
                    <a:pt x="18617" y="2032"/>
                  </a:cubicBezTo>
                  <a:cubicBezTo>
                    <a:pt x="18301" y="2032"/>
                    <a:pt x="18039" y="2339"/>
                    <a:pt x="18147" y="2689"/>
                  </a:cubicBezTo>
                  <a:cubicBezTo>
                    <a:pt x="18314" y="3422"/>
                    <a:pt x="18447" y="4190"/>
                    <a:pt x="18514" y="4923"/>
                  </a:cubicBezTo>
                  <a:cubicBezTo>
                    <a:pt x="17413" y="4256"/>
                    <a:pt x="16279" y="3689"/>
                    <a:pt x="15045" y="3256"/>
                  </a:cubicBezTo>
                  <a:cubicBezTo>
                    <a:pt x="12710" y="2488"/>
                    <a:pt x="10308" y="2555"/>
                    <a:pt x="7873" y="2488"/>
                  </a:cubicBezTo>
                  <a:cubicBezTo>
                    <a:pt x="6539" y="2422"/>
                    <a:pt x="5205" y="2355"/>
                    <a:pt x="3904" y="1888"/>
                  </a:cubicBezTo>
                  <a:cubicBezTo>
                    <a:pt x="3337" y="1688"/>
                    <a:pt x="2736" y="1388"/>
                    <a:pt x="2202" y="1054"/>
                  </a:cubicBezTo>
                  <a:cubicBezTo>
                    <a:pt x="1669" y="687"/>
                    <a:pt x="1235" y="220"/>
                    <a:pt x="635" y="20"/>
                  </a:cubicBezTo>
                  <a:cubicBezTo>
                    <a:pt x="590" y="7"/>
                    <a:pt x="54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5"/>
            <p:cNvSpPr/>
            <p:nvPr/>
          </p:nvSpPr>
          <p:spPr>
            <a:xfrm>
              <a:off x="3700625" y="3853206"/>
              <a:ext cx="248546" cy="298333"/>
            </a:xfrm>
            <a:custGeom>
              <a:rect b="b" l="l" r="r" t="t"/>
              <a:pathLst>
                <a:path extrusionOk="0" h="15376" w="12810">
                  <a:moveTo>
                    <a:pt x="12443" y="0"/>
                  </a:moveTo>
                  <a:cubicBezTo>
                    <a:pt x="12243" y="0"/>
                    <a:pt x="12076" y="100"/>
                    <a:pt x="11909" y="167"/>
                  </a:cubicBezTo>
                  <a:cubicBezTo>
                    <a:pt x="11509" y="200"/>
                    <a:pt x="11109" y="467"/>
                    <a:pt x="10742" y="534"/>
                  </a:cubicBezTo>
                  <a:cubicBezTo>
                    <a:pt x="10578" y="568"/>
                    <a:pt x="10417" y="585"/>
                    <a:pt x="10258" y="585"/>
                  </a:cubicBezTo>
                  <a:cubicBezTo>
                    <a:pt x="9802" y="585"/>
                    <a:pt x="9370" y="448"/>
                    <a:pt x="8974" y="200"/>
                  </a:cubicBezTo>
                  <a:cubicBezTo>
                    <a:pt x="8889" y="146"/>
                    <a:pt x="8803" y="122"/>
                    <a:pt x="8721" y="122"/>
                  </a:cubicBezTo>
                  <a:cubicBezTo>
                    <a:pt x="8355" y="122"/>
                    <a:pt x="8079" y="601"/>
                    <a:pt x="8407" y="901"/>
                  </a:cubicBezTo>
                  <a:cubicBezTo>
                    <a:pt x="9274" y="1835"/>
                    <a:pt x="9341" y="3169"/>
                    <a:pt x="8974" y="4337"/>
                  </a:cubicBezTo>
                  <a:cubicBezTo>
                    <a:pt x="8507" y="5738"/>
                    <a:pt x="7406" y="6805"/>
                    <a:pt x="6239" y="7672"/>
                  </a:cubicBezTo>
                  <a:cubicBezTo>
                    <a:pt x="5905" y="7972"/>
                    <a:pt x="5471" y="8273"/>
                    <a:pt x="5071" y="8540"/>
                  </a:cubicBezTo>
                  <a:cubicBezTo>
                    <a:pt x="5138" y="7972"/>
                    <a:pt x="5238" y="7439"/>
                    <a:pt x="5104" y="6872"/>
                  </a:cubicBezTo>
                  <a:cubicBezTo>
                    <a:pt x="5080" y="6698"/>
                    <a:pt x="4853" y="6543"/>
                    <a:pt x="4655" y="6543"/>
                  </a:cubicBezTo>
                  <a:cubicBezTo>
                    <a:pt x="4587" y="6543"/>
                    <a:pt x="4522" y="6562"/>
                    <a:pt x="4471" y="6605"/>
                  </a:cubicBezTo>
                  <a:cubicBezTo>
                    <a:pt x="3837" y="7005"/>
                    <a:pt x="3437" y="7639"/>
                    <a:pt x="3270" y="8339"/>
                  </a:cubicBezTo>
                  <a:cubicBezTo>
                    <a:pt x="3170" y="8840"/>
                    <a:pt x="3136" y="9373"/>
                    <a:pt x="3270" y="9874"/>
                  </a:cubicBezTo>
                  <a:cubicBezTo>
                    <a:pt x="2970" y="10141"/>
                    <a:pt x="2669" y="10374"/>
                    <a:pt x="2436" y="10641"/>
                  </a:cubicBezTo>
                  <a:cubicBezTo>
                    <a:pt x="2236" y="10841"/>
                    <a:pt x="2002" y="11108"/>
                    <a:pt x="1835" y="11308"/>
                  </a:cubicBezTo>
                  <a:lnTo>
                    <a:pt x="1735" y="11442"/>
                  </a:lnTo>
                  <a:cubicBezTo>
                    <a:pt x="1302" y="11875"/>
                    <a:pt x="935" y="12376"/>
                    <a:pt x="601" y="12943"/>
                  </a:cubicBezTo>
                  <a:cubicBezTo>
                    <a:pt x="301" y="13443"/>
                    <a:pt x="1" y="13977"/>
                    <a:pt x="101" y="14544"/>
                  </a:cubicBezTo>
                  <a:cubicBezTo>
                    <a:pt x="157" y="15078"/>
                    <a:pt x="593" y="15376"/>
                    <a:pt x="1048" y="15376"/>
                  </a:cubicBezTo>
                  <a:cubicBezTo>
                    <a:pt x="1133" y="15376"/>
                    <a:pt x="1218" y="15365"/>
                    <a:pt x="1302" y="15344"/>
                  </a:cubicBezTo>
                  <a:cubicBezTo>
                    <a:pt x="1469" y="15344"/>
                    <a:pt x="1635" y="15344"/>
                    <a:pt x="1802" y="15278"/>
                  </a:cubicBezTo>
                  <a:cubicBezTo>
                    <a:pt x="1936" y="15211"/>
                    <a:pt x="2069" y="15144"/>
                    <a:pt x="2136" y="15111"/>
                  </a:cubicBezTo>
                  <a:cubicBezTo>
                    <a:pt x="2169" y="15111"/>
                    <a:pt x="2336" y="15111"/>
                    <a:pt x="2469" y="15044"/>
                  </a:cubicBezTo>
                  <a:cubicBezTo>
                    <a:pt x="2669" y="14977"/>
                    <a:pt x="2970" y="14877"/>
                    <a:pt x="3170" y="14811"/>
                  </a:cubicBezTo>
                  <a:cubicBezTo>
                    <a:pt x="3270" y="14777"/>
                    <a:pt x="3403" y="14711"/>
                    <a:pt x="3437" y="14711"/>
                  </a:cubicBezTo>
                  <a:cubicBezTo>
                    <a:pt x="4004" y="14510"/>
                    <a:pt x="4604" y="14310"/>
                    <a:pt x="5171" y="14010"/>
                  </a:cubicBezTo>
                  <a:cubicBezTo>
                    <a:pt x="6072" y="13610"/>
                    <a:pt x="6939" y="13043"/>
                    <a:pt x="7673" y="12376"/>
                  </a:cubicBezTo>
                  <a:lnTo>
                    <a:pt x="7740" y="12376"/>
                  </a:lnTo>
                  <a:cubicBezTo>
                    <a:pt x="8107" y="12342"/>
                    <a:pt x="8474" y="12276"/>
                    <a:pt x="8840" y="12175"/>
                  </a:cubicBezTo>
                  <a:cubicBezTo>
                    <a:pt x="9174" y="12042"/>
                    <a:pt x="9508" y="11875"/>
                    <a:pt x="9841" y="11675"/>
                  </a:cubicBezTo>
                  <a:cubicBezTo>
                    <a:pt x="9908" y="11642"/>
                    <a:pt x="9941" y="11608"/>
                    <a:pt x="10008" y="11608"/>
                  </a:cubicBezTo>
                  <a:cubicBezTo>
                    <a:pt x="10475" y="11442"/>
                    <a:pt x="10909" y="11141"/>
                    <a:pt x="11109" y="10708"/>
                  </a:cubicBezTo>
                  <a:cubicBezTo>
                    <a:pt x="11232" y="10491"/>
                    <a:pt x="11041" y="10304"/>
                    <a:pt x="10827" y="10304"/>
                  </a:cubicBezTo>
                  <a:cubicBezTo>
                    <a:pt x="10810" y="10304"/>
                    <a:pt x="10792" y="10305"/>
                    <a:pt x="10775" y="10307"/>
                  </a:cubicBezTo>
                  <a:cubicBezTo>
                    <a:pt x="10342" y="10374"/>
                    <a:pt x="9908" y="10441"/>
                    <a:pt x="9474" y="10474"/>
                  </a:cubicBezTo>
                  <a:cubicBezTo>
                    <a:pt x="9908" y="9874"/>
                    <a:pt x="10275" y="9207"/>
                    <a:pt x="10508" y="8540"/>
                  </a:cubicBezTo>
                  <a:cubicBezTo>
                    <a:pt x="11009" y="7272"/>
                    <a:pt x="11075" y="5871"/>
                    <a:pt x="11142" y="4470"/>
                  </a:cubicBezTo>
                  <a:cubicBezTo>
                    <a:pt x="11175" y="3703"/>
                    <a:pt x="11309" y="2936"/>
                    <a:pt x="11576" y="2202"/>
                  </a:cubicBezTo>
                  <a:cubicBezTo>
                    <a:pt x="11676" y="1868"/>
                    <a:pt x="11843" y="1535"/>
                    <a:pt x="12109" y="1268"/>
                  </a:cubicBezTo>
                  <a:cubicBezTo>
                    <a:pt x="12310" y="967"/>
                    <a:pt x="12610" y="701"/>
                    <a:pt x="12743" y="367"/>
                  </a:cubicBezTo>
                  <a:cubicBezTo>
                    <a:pt x="12810" y="200"/>
                    <a:pt x="12643" y="0"/>
                    <a:pt x="1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5"/>
            <p:cNvSpPr/>
            <p:nvPr/>
          </p:nvSpPr>
          <p:spPr>
            <a:xfrm>
              <a:off x="1483013" y="4178750"/>
              <a:ext cx="403629" cy="258861"/>
            </a:xfrm>
            <a:custGeom>
              <a:rect b="b" l="l" r="r" t="t"/>
              <a:pathLst>
                <a:path extrusionOk="0" h="15789" w="24619">
                  <a:moveTo>
                    <a:pt x="1685" y="1"/>
                  </a:moveTo>
                  <a:cubicBezTo>
                    <a:pt x="1522" y="1"/>
                    <a:pt x="1361" y="18"/>
                    <a:pt x="1202" y="58"/>
                  </a:cubicBezTo>
                  <a:cubicBezTo>
                    <a:pt x="334" y="325"/>
                    <a:pt x="1" y="1159"/>
                    <a:pt x="301" y="1993"/>
                  </a:cubicBezTo>
                  <a:cubicBezTo>
                    <a:pt x="301" y="2226"/>
                    <a:pt x="368" y="2493"/>
                    <a:pt x="501" y="2726"/>
                  </a:cubicBezTo>
                  <a:cubicBezTo>
                    <a:pt x="601" y="2893"/>
                    <a:pt x="701" y="3060"/>
                    <a:pt x="801" y="3193"/>
                  </a:cubicBezTo>
                  <a:cubicBezTo>
                    <a:pt x="835" y="3260"/>
                    <a:pt x="868" y="3527"/>
                    <a:pt x="935" y="3660"/>
                  </a:cubicBezTo>
                  <a:cubicBezTo>
                    <a:pt x="1102" y="3927"/>
                    <a:pt x="1268" y="4328"/>
                    <a:pt x="1435" y="4661"/>
                  </a:cubicBezTo>
                  <a:cubicBezTo>
                    <a:pt x="1502" y="4761"/>
                    <a:pt x="1535" y="4895"/>
                    <a:pt x="1602" y="5028"/>
                  </a:cubicBezTo>
                  <a:cubicBezTo>
                    <a:pt x="1969" y="5862"/>
                    <a:pt x="2436" y="6663"/>
                    <a:pt x="2936" y="7396"/>
                  </a:cubicBezTo>
                  <a:cubicBezTo>
                    <a:pt x="3703" y="8597"/>
                    <a:pt x="4637" y="9731"/>
                    <a:pt x="5705" y="10699"/>
                  </a:cubicBezTo>
                  <a:lnTo>
                    <a:pt x="5705" y="10765"/>
                  </a:lnTo>
                  <a:cubicBezTo>
                    <a:pt x="5838" y="11333"/>
                    <a:pt x="6005" y="11800"/>
                    <a:pt x="6272" y="12300"/>
                  </a:cubicBezTo>
                  <a:cubicBezTo>
                    <a:pt x="6505" y="12800"/>
                    <a:pt x="6806" y="13267"/>
                    <a:pt x="7139" y="13634"/>
                  </a:cubicBezTo>
                  <a:cubicBezTo>
                    <a:pt x="7173" y="13734"/>
                    <a:pt x="7273" y="13768"/>
                    <a:pt x="7306" y="13868"/>
                  </a:cubicBezTo>
                  <a:cubicBezTo>
                    <a:pt x="7640" y="14468"/>
                    <a:pt x="8140" y="15035"/>
                    <a:pt x="8807" y="15269"/>
                  </a:cubicBezTo>
                  <a:cubicBezTo>
                    <a:pt x="8862" y="15291"/>
                    <a:pt x="8917" y="15301"/>
                    <a:pt x="8971" y="15301"/>
                  </a:cubicBezTo>
                  <a:cubicBezTo>
                    <a:pt x="9239" y="15301"/>
                    <a:pt x="9458" y="15041"/>
                    <a:pt x="9374" y="14735"/>
                  </a:cubicBezTo>
                  <a:cubicBezTo>
                    <a:pt x="9207" y="14135"/>
                    <a:pt x="9041" y="13534"/>
                    <a:pt x="8941" y="12900"/>
                  </a:cubicBezTo>
                  <a:lnTo>
                    <a:pt x="8941" y="12900"/>
                  </a:lnTo>
                  <a:cubicBezTo>
                    <a:pt x="9875" y="13401"/>
                    <a:pt x="10875" y="13768"/>
                    <a:pt x="11943" y="14068"/>
                  </a:cubicBezTo>
                  <a:cubicBezTo>
                    <a:pt x="12917" y="14312"/>
                    <a:pt x="13876" y="14389"/>
                    <a:pt x="14843" y="14389"/>
                  </a:cubicBezTo>
                  <a:cubicBezTo>
                    <a:pt x="15860" y="14389"/>
                    <a:pt x="16886" y="14303"/>
                    <a:pt x="17947" y="14235"/>
                  </a:cubicBezTo>
                  <a:cubicBezTo>
                    <a:pt x="18249" y="14225"/>
                    <a:pt x="18553" y="14219"/>
                    <a:pt x="18859" y="14219"/>
                  </a:cubicBezTo>
                  <a:cubicBezTo>
                    <a:pt x="19667" y="14219"/>
                    <a:pt x="20484" y="14265"/>
                    <a:pt x="21283" y="14435"/>
                  </a:cubicBezTo>
                  <a:cubicBezTo>
                    <a:pt x="21783" y="14568"/>
                    <a:pt x="22283" y="14768"/>
                    <a:pt x="22717" y="15035"/>
                  </a:cubicBezTo>
                  <a:cubicBezTo>
                    <a:pt x="23184" y="15302"/>
                    <a:pt x="23551" y="15636"/>
                    <a:pt x="24118" y="15769"/>
                  </a:cubicBezTo>
                  <a:cubicBezTo>
                    <a:pt x="24150" y="15783"/>
                    <a:pt x="24182" y="15789"/>
                    <a:pt x="24214" y="15789"/>
                  </a:cubicBezTo>
                  <a:cubicBezTo>
                    <a:pt x="24419" y="15789"/>
                    <a:pt x="24618" y="15533"/>
                    <a:pt x="24618" y="15302"/>
                  </a:cubicBezTo>
                  <a:cubicBezTo>
                    <a:pt x="24552" y="15035"/>
                    <a:pt x="24452" y="14768"/>
                    <a:pt x="24285" y="14535"/>
                  </a:cubicBezTo>
                  <a:cubicBezTo>
                    <a:pt x="24151" y="13968"/>
                    <a:pt x="23684" y="13434"/>
                    <a:pt x="23518" y="12934"/>
                  </a:cubicBezTo>
                  <a:cubicBezTo>
                    <a:pt x="23217" y="12066"/>
                    <a:pt x="23317" y="11199"/>
                    <a:pt x="23684" y="10365"/>
                  </a:cubicBezTo>
                  <a:cubicBezTo>
                    <a:pt x="23923" y="9840"/>
                    <a:pt x="23479" y="9400"/>
                    <a:pt x="23035" y="9400"/>
                  </a:cubicBezTo>
                  <a:cubicBezTo>
                    <a:pt x="22859" y="9400"/>
                    <a:pt x="22683" y="9470"/>
                    <a:pt x="22550" y="9631"/>
                  </a:cubicBezTo>
                  <a:cubicBezTo>
                    <a:pt x="21653" y="10760"/>
                    <a:pt x="20322" y="11218"/>
                    <a:pt x="18936" y="11218"/>
                  </a:cubicBezTo>
                  <a:cubicBezTo>
                    <a:pt x="18519" y="11218"/>
                    <a:pt x="18097" y="11176"/>
                    <a:pt x="17680" y="11099"/>
                  </a:cubicBezTo>
                  <a:cubicBezTo>
                    <a:pt x="15512" y="10732"/>
                    <a:pt x="13811" y="9264"/>
                    <a:pt x="12343" y="7730"/>
                  </a:cubicBezTo>
                  <a:cubicBezTo>
                    <a:pt x="11676" y="7263"/>
                    <a:pt x="11209" y="6729"/>
                    <a:pt x="10708" y="6196"/>
                  </a:cubicBezTo>
                  <a:cubicBezTo>
                    <a:pt x="10860" y="6196"/>
                    <a:pt x="11011" y="6197"/>
                    <a:pt x="11160" y="6197"/>
                  </a:cubicBezTo>
                  <a:cubicBezTo>
                    <a:pt x="11833" y="6197"/>
                    <a:pt x="12489" y="6174"/>
                    <a:pt x="13144" y="5929"/>
                  </a:cubicBezTo>
                  <a:cubicBezTo>
                    <a:pt x="13477" y="5829"/>
                    <a:pt x="13711" y="5262"/>
                    <a:pt x="13444" y="4995"/>
                  </a:cubicBezTo>
                  <a:cubicBezTo>
                    <a:pt x="12710" y="4194"/>
                    <a:pt x="11776" y="3660"/>
                    <a:pt x="10675" y="3560"/>
                  </a:cubicBezTo>
                  <a:cubicBezTo>
                    <a:pt x="10567" y="3555"/>
                    <a:pt x="10456" y="3552"/>
                    <a:pt x="10344" y="3552"/>
                  </a:cubicBezTo>
                  <a:cubicBezTo>
                    <a:pt x="9729" y="3552"/>
                    <a:pt x="9066" y="3635"/>
                    <a:pt x="8474" y="3861"/>
                  </a:cubicBezTo>
                  <a:cubicBezTo>
                    <a:pt x="8040" y="3494"/>
                    <a:pt x="7640" y="3093"/>
                    <a:pt x="7206" y="2760"/>
                  </a:cubicBezTo>
                  <a:cubicBezTo>
                    <a:pt x="6872" y="2526"/>
                    <a:pt x="6505" y="2259"/>
                    <a:pt x="6139" y="2026"/>
                  </a:cubicBezTo>
                  <a:cubicBezTo>
                    <a:pt x="6038" y="1959"/>
                    <a:pt x="6005" y="1926"/>
                    <a:pt x="5972" y="1859"/>
                  </a:cubicBezTo>
                  <a:cubicBezTo>
                    <a:pt x="5271" y="1359"/>
                    <a:pt x="4471" y="858"/>
                    <a:pt x="3637" y="525"/>
                  </a:cubicBezTo>
                  <a:cubicBezTo>
                    <a:pt x="3022" y="284"/>
                    <a:pt x="2343" y="1"/>
                    <a:pt x="1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2" name="Google Shape;2752;p45"/>
            <p:cNvGrpSpPr/>
            <p:nvPr/>
          </p:nvGrpSpPr>
          <p:grpSpPr>
            <a:xfrm>
              <a:off x="929500" y="2150650"/>
              <a:ext cx="3585075" cy="2375875"/>
              <a:chOff x="929500" y="2150650"/>
              <a:chExt cx="3585075" cy="2375875"/>
            </a:xfrm>
          </p:grpSpPr>
          <p:sp>
            <p:nvSpPr>
              <p:cNvPr id="2753" name="Google Shape;2753;p45"/>
              <p:cNvSpPr/>
              <p:nvPr/>
            </p:nvSpPr>
            <p:spPr>
              <a:xfrm>
                <a:off x="4395300" y="2288775"/>
                <a:ext cx="25875" cy="28900"/>
              </a:xfrm>
              <a:custGeom>
                <a:rect b="b" l="l" r="r" t="t"/>
                <a:pathLst>
                  <a:path extrusionOk="0" h="1156" w="1035">
                    <a:moveTo>
                      <a:pt x="435" y="0"/>
                    </a:moveTo>
                    <a:cubicBezTo>
                      <a:pt x="338" y="0"/>
                      <a:pt x="251" y="38"/>
                      <a:pt x="201" y="113"/>
                    </a:cubicBezTo>
                    <a:cubicBezTo>
                      <a:pt x="134" y="146"/>
                      <a:pt x="101" y="179"/>
                      <a:pt x="101" y="279"/>
                    </a:cubicBezTo>
                    <a:cubicBezTo>
                      <a:pt x="101" y="313"/>
                      <a:pt x="67" y="313"/>
                      <a:pt x="67" y="346"/>
                    </a:cubicBezTo>
                    <a:cubicBezTo>
                      <a:pt x="1" y="413"/>
                      <a:pt x="1" y="480"/>
                      <a:pt x="1" y="580"/>
                    </a:cubicBezTo>
                    <a:cubicBezTo>
                      <a:pt x="1" y="646"/>
                      <a:pt x="1" y="680"/>
                      <a:pt x="67" y="680"/>
                    </a:cubicBezTo>
                    <a:cubicBezTo>
                      <a:pt x="67" y="813"/>
                      <a:pt x="67" y="947"/>
                      <a:pt x="201" y="1013"/>
                    </a:cubicBezTo>
                    <a:cubicBezTo>
                      <a:pt x="256" y="1096"/>
                      <a:pt x="378" y="1155"/>
                      <a:pt x="494" y="1155"/>
                    </a:cubicBezTo>
                    <a:cubicBezTo>
                      <a:pt x="519" y="1155"/>
                      <a:pt x="544" y="1153"/>
                      <a:pt x="568" y="1147"/>
                    </a:cubicBezTo>
                    <a:cubicBezTo>
                      <a:pt x="634" y="1113"/>
                      <a:pt x="768" y="1080"/>
                      <a:pt x="801" y="980"/>
                    </a:cubicBezTo>
                    <a:cubicBezTo>
                      <a:pt x="935" y="846"/>
                      <a:pt x="1035" y="746"/>
                      <a:pt x="1035" y="580"/>
                    </a:cubicBezTo>
                    <a:cubicBezTo>
                      <a:pt x="968" y="446"/>
                      <a:pt x="935" y="346"/>
                      <a:pt x="935" y="313"/>
                    </a:cubicBezTo>
                    <a:cubicBezTo>
                      <a:pt x="935" y="279"/>
                      <a:pt x="901" y="179"/>
                      <a:pt x="868" y="146"/>
                    </a:cubicBezTo>
                    <a:cubicBezTo>
                      <a:pt x="801" y="113"/>
                      <a:pt x="768" y="113"/>
                      <a:pt x="768" y="79"/>
                    </a:cubicBezTo>
                    <a:lnTo>
                      <a:pt x="701" y="79"/>
                    </a:lnTo>
                    <a:cubicBezTo>
                      <a:pt x="634" y="13"/>
                      <a:pt x="601" y="13"/>
                      <a:pt x="534" y="13"/>
                    </a:cubicBezTo>
                    <a:cubicBezTo>
                      <a:pt x="501" y="4"/>
                      <a:pt x="468" y="0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45"/>
              <p:cNvSpPr/>
              <p:nvPr/>
            </p:nvSpPr>
            <p:spPr>
              <a:xfrm>
                <a:off x="4467850" y="2555100"/>
                <a:ext cx="46725" cy="38375"/>
              </a:xfrm>
              <a:custGeom>
                <a:rect b="b" l="l" r="r" t="t"/>
                <a:pathLst>
                  <a:path extrusionOk="0" h="1535" w="1869">
                    <a:moveTo>
                      <a:pt x="835" y="1"/>
                    </a:moveTo>
                    <a:cubicBezTo>
                      <a:pt x="735" y="1"/>
                      <a:pt x="701" y="1"/>
                      <a:pt x="601" y="34"/>
                    </a:cubicBezTo>
                    <a:cubicBezTo>
                      <a:pt x="534" y="101"/>
                      <a:pt x="401" y="134"/>
                      <a:pt x="368" y="167"/>
                    </a:cubicBezTo>
                    <a:cubicBezTo>
                      <a:pt x="334" y="201"/>
                      <a:pt x="268" y="201"/>
                      <a:pt x="268" y="267"/>
                    </a:cubicBezTo>
                    <a:cubicBezTo>
                      <a:pt x="234" y="301"/>
                      <a:pt x="201" y="301"/>
                      <a:pt x="201" y="334"/>
                    </a:cubicBezTo>
                    <a:cubicBezTo>
                      <a:pt x="101" y="401"/>
                      <a:pt x="67" y="501"/>
                      <a:pt x="67" y="568"/>
                    </a:cubicBezTo>
                    <a:cubicBezTo>
                      <a:pt x="1" y="701"/>
                      <a:pt x="1" y="868"/>
                      <a:pt x="67" y="968"/>
                    </a:cubicBezTo>
                    <a:lnTo>
                      <a:pt x="201" y="1201"/>
                    </a:lnTo>
                    <a:cubicBezTo>
                      <a:pt x="234" y="1235"/>
                      <a:pt x="234" y="1235"/>
                      <a:pt x="268" y="1235"/>
                    </a:cubicBezTo>
                    <a:lnTo>
                      <a:pt x="401" y="1368"/>
                    </a:lnTo>
                    <a:cubicBezTo>
                      <a:pt x="434" y="1402"/>
                      <a:pt x="534" y="1468"/>
                      <a:pt x="568" y="1468"/>
                    </a:cubicBezTo>
                    <a:cubicBezTo>
                      <a:pt x="668" y="1502"/>
                      <a:pt x="768" y="1535"/>
                      <a:pt x="868" y="1535"/>
                    </a:cubicBezTo>
                    <a:cubicBezTo>
                      <a:pt x="935" y="1535"/>
                      <a:pt x="1001" y="1535"/>
                      <a:pt x="1068" y="1502"/>
                    </a:cubicBezTo>
                    <a:lnTo>
                      <a:pt x="1102" y="1502"/>
                    </a:lnTo>
                    <a:cubicBezTo>
                      <a:pt x="1168" y="1502"/>
                      <a:pt x="1168" y="1502"/>
                      <a:pt x="1202" y="1468"/>
                    </a:cubicBezTo>
                    <a:cubicBezTo>
                      <a:pt x="1235" y="1468"/>
                      <a:pt x="1268" y="1402"/>
                      <a:pt x="1335" y="1402"/>
                    </a:cubicBezTo>
                    <a:cubicBezTo>
                      <a:pt x="1368" y="1368"/>
                      <a:pt x="1435" y="1368"/>
                      <a:pt x="1502" y="1335"/>
                    </a:cubicBezTo>
                    <a:cubicBezTo>
                      <a:pt x="1569" y="1301"/>
                      <a:pt x="1602" y="1268"/>
                      <a:pt x="1702" y="1168"/>
                    </a:cubicBezTo>
                    <a:cubicBezTo>
                      <a:pt x="1735" y="1135"/>
                      <a:pt x="1769" y="1101"/>
                      <a:pt x="1769" y="1001"/>
                    </a:cubicBezTo>
                    <a:cubicBezTo>
                      <a:pt x="1835" y="935"/>
                      <a:pt x="1869" y="834"/>
                      <a:pt x="1835" y="734"/>
                    </a:cubicBezTo>
                    <a:cubicBezTo>
                      <a:pt x="1802" y="701"/>
                      <a:pt x="1802" y="668"/>
                      <a:pt x="1802" y="601"/>
                    </a:cubicBezTo>
                    <a:lnTo>
                      <a:pt x="1702" y="434"/>
                    </a:lnTo>
                    <a:cubicBezTo>
                      <a:pt x="1669" y="334"/>
                      <a:pt x="1635" y="301"/>
                      <a:pt x="1535" y="201"/>
                    </a:cubicBezTo>
                    <a:cubicBezTo>
                      <a:pt x="1468" y="167"/>
                      <a:pt x="1402" y="134"/>
                      <a:pt x="1302" y="101"/>
                    </a:cubicBezTo>
                    <a:cubicBezTo>
                      <a:pt x="1235" y="101"/>
                      <a:pt x="1202" y="34"/>
                      <a:pt x="1168" y="34"/>
                    </a:cubicBezTo>
                    <a:cubicBezTo>
                      <a:pt x="1168" y="34"/>
                      <a:pt x="1135" y="34"/>
                      <a:pt x="1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45"/>
              <p:cNvSpPr/>
              <p:nvPr/>
            </p:nvSpPr>
            <p:spPr>
              <a:xfrm>
                <a:off x="4120950" y="2816125"/>
                <a:ext cx="27525" cy="27550"/>
              </a:xfrm>
              <a:custGeom>
                <a:rect b="b" l="l" r="r" t="t"/>
                <a:pathLst>
                  <a:path extrusionOk="0" h="1102" w="1101">
                    <a:moveTo>
                      <a:pt x="534" y="0"/>
                    </a:moveTo>
                    <a:cubicBezTo>
                      <a:pt x="434" y="0"/>
                      <a:pt x="367" y="0"/>
                      <a:pt x="334" y="34"/>
                    </a:cubicBezTo>
                    <a:cubicBezTo>
                      <a:pt x="234" y="67"/>
                      <a:pt x="200" y="100"/>
                      <a:pt x="167" y="167"/>
                    </a:cubicBezTo>
                    <a:cubicBezTo>
                      <a:pt x="100" y="200"/>
                      <a:pt x="67" y="267"/>
                      <a:pt x="34" y="334"/>
                    </a:cubicBezTo>
                    <a:cubicBezTo>
                      <a:pt x="0" y="401"/>
                      <a:pt x="0" y="434"/>
                      <a:pt x="0" y="534"/>
                    </a:cubicBezTo>
                    <a:lnTo>
                      <a:pt x="0" y="701"/>
                    </a:lnTo>
                    <a:cubicBezTo>
                      <a:pt x="34" y="768"/>
                      <a:pt x="67" y="868"/>
                      <a:pt x="167" y="934"/>
                    </a:cubicBezTo>
                    <a:cubicBezTo>
                      <a:pt x="200" y="1001"/>
                      <a:pt x="234" y="1001"/>
                      <a:pt x="267" y="1034"/>
                    </a:cubicBezTo>
                    <a:cubicBezTo>
                      <a:pt x="367" y="1068"/>
                      <a:pt x="501" y="1101"/>
                      <a:pt x="567" y="1101"/>
                    </a:cubicBezTo>
                    <a:cubicBezTo>
                      <a:pt x="667" y="1101"/>
                      <a:pt x="734" y="1101"/>
                      <a:pt x="767" y="1068"/>
                    </a:cubicBezTo>
                    <a:cubicBezTo>
                      <a:pt x="867" y="1034"/>
                      <a:pt x="901" y="1001"/>
                      <a:pt x="934" y="934"/>
                    </a:cubicBezTo>
                    <a:cubicBezTo>
                      <a:pt x="1001" y="901"/>
                      <a:pt x="1034" y="801"/>
                      <a:pt x="1068" y="768"/>
                    </a:cubicBezTo>
                    <a:cubicBezTo>
                      <a:pt x="1101" y="701"/>
                      <a:pt x="1101" y="667"/>
                      <a:pt x="1101" y="567"/>
                    </a:cubicBezTo>
                    <a:lnTo>
                      <a:pt x="1101" y="401"/>
                    </a:lnTo>
                    <a:cubicBezTo>
                      <a:pt x="1068" y="334"/>
                      <a:pt x="1034" y="234"/>
                      <a:pt x="934" y="167"/>
                    </a:cubicBezTo>
                    <a:cubicBezTo>
                      <a:pt x="901" y="100"/>
                      <a:pt x="867" y="100"/>
                      <a:pt x="834" y="67"/>
                    </a:cubicBezTo>
                    <a:cubicBezTo>
                      <a:pt x="734" y="34"/>
                      <a:pt x="601" y="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45"/>
              <p:cNvSpPr/>
              <p:nvPr/>
            </p:nvSpPr>
            <p:spPr>
              <a:xfrm>
                <a:off x="3723150" y="3403000"/>
                <a:ext cx="23375" cy="22125"/>
              </a:xfrm>
              <a:custGeom>
                <a:rect b="b" l="l" r="r" t="t"/>
                <a:pathLst>
                  <a:path extrusionOk="0" h="885" w="935">
                    <a:moveTo>
                      <a:pt x="518" y="0"/>
                    </a:moveTo>
                    <a:cubicBezTo>
                      <a:pt x="443" y="0"/>
                      <a:pt x="368" y="25"/>
                      <a:pt x="301" y="76"/>
                    </a:cubicBezTo>
                    <a:cubicBezTo>
                      <a:pt x="268" y="76"/>
                      <a:pt x="268" y="109"/>
                      <a:pt x="234" y="109"/>
                    </a:cubicBezTo>
                    <a:cubicBezTo>
                      <a:pt x="234" y="109"/>
                      <a:pt x="168" y="109"/>
                      <a:pt x="168" y="142"/>
                    </a:cubicBezTo>
                    <a:cubicBezTo>
                      <a:pt x="168" y="142"/>
                      <a:pt x="134" y="142"/>
                      <a:pt x="134" y="209"/>
                    </a:cubicBezTo>
                    <a:cubicBezTo>
                      <a:pt x="134" y="209"/>
                      <a:pt x="101" y="209"/>
                      <a:pt x="101" y="242"/>
                    </a:cubicBezTo>
                    <a:cubicBezTo>
                      <a:pt x="34" y="276"/>
                      <a:pt x="34" y="276"/>
                      <a:pt x="34" y="309"/>
                    </a:cubicBezTo>
                    <a:cubicBezTo>
                      <a:pt x="34" y="376"/>
                      <a:pt x="1" y="409"/>
                      <a:pt x="1" y="442"/>
                    </a:cubicBezTo>
                    <a:lnTo>
                      <a:pt x="1" y="543"/>
                    </a:lnTo>
                    <a:cubicBezTo>
                      <a:pt x="1" y="576"/>
                      <a:pt x="34" y="609"/>
                      <a:pt x="101" y="643"/>
                    </a:cubicBezTo>
                    <a:lnTo>
                      <a:pt x="134" y="709"/>
                    </a:lnTo>
                    <a:lnTo>
                      <a:pt x="168" y="743"/>
                    </a:lnTo>
                    <a:cubicBezTo>
                      <a:pt x="168" y="743"/>
                      <a:pt x="201" y="743"/>
                      <a:pt x="201" y="776"/>
                    </a:cubicBezTo>
                    <a:cubicBezTo>
                      <a:pt x="268" y="776"/>
                      <a:pt x="268" y="809"/>
                      <a:pt x="301" y="809"/>
                    </a:cubicBezTo>
                    <a:cubicBezTo>
                      <a:pt x="368" y="859"/>
                      <a:pt x="443" y="884"/>
                      <a:pt x="514" y="884"/>
                    </a:cubicBezTo>
                    <a:cubicBezTo>
                      <a:pt x="585" y="884"/>
                      <a:pt x="651" y="859"/>
                      <a:pt x="701" y="809"/>
                    </a:cubicBezTo>
                    <a:cubicBezTo>
                      <a:pt x="835" y="743"/>
                      <a:pt x="935" y="609"/>
                      <a:pt x="935" y="476"/>
                    </a:cubicBezTo>
                    <a:cubicBezTo>
                      <a:pt x="935" y="276"/>
                      <a:pt x="835" y="142"/>
                      <a:pt x="735" y="76"/>
                    </a:cubicBezTo>
                    <a:cubicBezTo>
                      <a:pt x="668" y="25"/>
                      <a:pt x="593" y="0"/>
                      <a:pt x="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45"/>
              <p:cNvSpPr/>
              <p:nvPr/>
            </p:nvSpPr>
            <p:spPr>
              <a:xfrm>
                <a:off x="3568875" y="3878275"/>
                <a:ext cx="48400" cy="51175"/>
              </a:xfrm>
              <a:custGeom>
                <a:rect b="b" l="l" r="r" t="t"/>
                <a:pathLst>
                  <a:path extrusionOk="0" h="2047" w="1936">
                    <a:moveTo>
                      <a:pt x="645" y="1"/>
                    </a:moveTo>
                    <a:cubicBezTo>
                      <a:pt x="563" y="1"/>
                      <a:pt x="493" y="33"/>
                      <a:pt x="434" y="111"/>
                    </a:cubicBezTo>
                    <a:cubicBezTo>
                      <a:pt x="368" y="145"/>
                      <a:pt x="368" y="178"/>
                      <a:pt x="334" y="245"/>
                    </a:cubicBezTo>
                    <a:lnTo>
                      <a:pt x="301" y="278"/>
                    </a:lnTo>
                    <a:cubicBezTo>
                      <a:pt x="268" y="312"/>
                      <a:pt x="201" y="412"/>
                      <a:pt x="168" y="445"/>
                    </a:cubicBezTo>
                    <a:lnTo>
                      <a:pt x="168" y="478"/>
                    </a:lnTo>
                    <a:cubicBezTo>
                      <a:pt x="101" y="645"/>
                      <a:pt x="1" y="812"/>
                      <a:pt x="34" y="979"/>
                    </a:cubicBezTo>
                    <a:lnTo>
                      <a:pt x="34" y="1112"/>
                    </a:lnTo>
                    <a:lnTo>
                      <a:pt x="34" y="1146"/>
                    </a:lnTo>
                    <a:cubicBezTo>
                      <a:pt x="34" y="1279"/>
                      <a:pt x="34" y="1412"/>
                      <a:pt x="134" y="1479"/>
                    </a:cubicBezTo>
                    <a:cubicBezTo>
                      <a:pt x="134" y="1579"/>
                      <a:pt x="168" y="1613"/>
                      <a:pt x="268" y="1713"/>
                    </a:cubicBezTo>
                    <a:cubicBezTo>
                      <a:pt x="301" y="1779"/>
                      <a:pt x="368" y="1879"/>
                      <a:pt x="501" y="1913"/>
                    </a:cubicBezTo>
                    <a:cubicBezTo>
                      <a:pt x="601" y="1946"/>
                      <a:pt x="635" y="1946"/>
                      <a:pt x="701" y="1979"/>
                    </a:cubicBezTo>
                    <a:cubicBezTo>
                      <a:pt x="801" y="1979"/>
                      <a:pt x="868" y="1979"/>
                      <a:pt x="968" y="2046"/>
                    </a:cubicBezTo>
                    <a:cubicBezTo>
                      <a:pt x="1102" y="2046"/>
                      <a:pt x="1202" y="2046"/>
                      <a:pt x="1302" y="1946"/>
                    </a:cubicBezTo>
                    <a:cubicBezTo>
                      <a:pt x="1435" y="1913"/>
                      <a:pt x="1502" y="1879"/>
                      <a:pt x="1602" y="1779"/>
                    </a:cubicBezTo>
                    <a:cubicBezTo>
                      <a:pt x="1669" y="1713"/>
                      <a:pt x="1769" y="1613"/>
                      <a:pt x="1802" y="1479"/>
                    </a:cubicBezTo>
                    <a:lnTo>
                      <a:pt x="1802" y="1446"/>
                    </a:lnTo>
                    <a:cubicBezTo>
                      <a:pt x="1835" y="1379"/>
                      <a:pt x="1835" y="1279"/>
                      <a:pt x="1869" y="1246"/>
                    </a:cubicBezTo>
                    <a:cubicBezTo>
                      <a:pt x="1935" y="1146"/>
                      <a:pt x="1935" y="1079"/>
                      <a:pt x="1935" y="979"/>
                    </a:cubicBezTo>
                    <a:cubicBezTo>
                      <a:pt x="1902" y="912"/>
                      <a:pt x="1902" y="812"/>
                      <a:pt x="1835" y="712"/>
                    </a:cubicBezTo>
                    <a:lnTo>
                      <a:pt x="1769" y="478"/>
                    </a:lnTo>
                    <a:cubicBezTo>
                      <a:pt x="1702" y="378"/>
                      <a:pt x="1635" y="278"/>
                      <a:pt x="1502" y="245"/>
                    </a:cubicBezTo>
                    <a:cubicBezTo>
                      <a:pt x="1468" y="178"/>
                      <a:pt x="1368" y="145"/>
                      <a:pt x="1302" y="111"/>
                    </a:cubicBezTo>
                    <a:cubicBezTo>
                      <a:pt x="1168" y="78"/>
                      <a:pt x="1102" y="45"/>
                      <a:pt x="968" y="45"/>
                    </a:cubicBezTo>
                    <a:lnTo>
                      <a:pt x="835" y="45"/>
                    </a:lnTo>
                    <a:cubicBezTo>
                      <a:pt x="766" y="17"/>
                      <a:pt x="702" y="1"/>
                      <a:pt x="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45"/>
              <p:cNvSpPr/>
              <p:nvPr/>
            </p:nvSpPr>
            <p:spPr>
              <a:xfrm>
                <a:off x="3113550" y="4364725"/>
                <a:ext cx="25875" cy="25875"/>
              </a:xfrm>
              <a:custGeom>
                <a:rect b="b" l="l" r="r" t="t"/>
                <a:pathLst>
                  <a:path extrusionOk="0" h="1035" w="1035">
                    <a:moveTo>
                      <a:pt x="518" y="1"/>
                    </a:moveTo>
                    <a:cubicBezTo>
                      <a:pt x="259" y="1"/>
                      <a:pt x="1" y="167"/>
                      <a:pt x="1" y="501"/>
                    </a:cubicBezTo>
                    <a:lnTo>
                      <a:pt x="1" y="534"/>
                    </a:lnTo>
                    <a:cubicBezTo>
                      <a:pt x="1" y="868"/>
                      <a:pt x="259" y="1035"/>
                      <a:pt x="518" y="1035"/>
                    </a:cubicBezTo>
                    <a:cubicBezTo>
                      <a:pt x="776" y="1035"/>
                      <a:pt x="1035" y="868"/>
                      <a:pt x="1035" y="534"/>
                    </a:cubicBezTo>
                    <a:lnTo>
                      <a:pt x="1035" y="501"/>
                    </a:lnTo>
                    <a:cubicBezTo>
                      <a:pt x="1035" y="167"/>
                      <a:pt x="776" y="1"/>
                      <a:pt x="5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45"/>
              <p:cNvSpPr/>
              <p:nvPr/>
            </p:nvSpPr>
            <p:spPr>
              <a:xfrm>
                <a:off x="3036000" y="4510675"/>
                <a:ext cx="20875" cy="15850"/>
              </a:xfrm>
              <a:custGeom>
                <a:rect b="b" l="l" r="r" t="t"/>
                <a:pathLst>
                  <a:path extrusionOk="0" h="634" w="835">
                    <a:moveTo>
                      <a:pt x="434" y="0"/>
                    </a:moveTo>
                    <a:cubicBezTo>
                      <a:pt x="1" y="0"/>
                      <a:pt x="1" y="634"/>
                      <a:pt x="434" y="634"/>
                    </a:cubicBezTo>
                    <a:cubicBezTo>
                      <a:pt x="834" y="601"/>
                      <a:pt x="834" y="0"/>
                      <a:pt x="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45"/>
              <p:cNvSpPr/>
              <p:nvPr/>
            </p:nvSpPr>
            <p:spPr>
              <a:xfrm>
                <a:off x="3372900" y="4264650"/>
                <a:ext cx="31725" cy="31300"/>
              </a:xfrm>
              <a:custGeom>
                <a:rect b="b" l="l" r="r" t="t"/>
                <a:pathLst>
                  <a:path extrusionOk="0" h="1252" w="1269">
                    <a:moveTo>
                      <a:pt x="635" y="1"/>
                    </a:moveTo>
                    <a:cubicBezTo>
                      <a:pt x="501" y="1"/>
                      <a:pt x="434" y="34"/>
                      <a:pt x="334" y="68"/>
                    </a:cubicBezTo>
                    <a:cubicBezTo>
                      <a:pt x="268" y="134"/>
                      <a:pt x="168" y="201"/>
                      <a:pt x="134" y="301"/>
                    </a:cubicBezTo>
                    <a:cubicBezTo>
                      <a:pt x="134" y="334"/>
                      <a:pt x="101" y="334"/>
                      <a:pt x="101" y="368"/>
                    </a:cubicBezTo>
                    <a:cubicBezTo>
                      <a:pt x="101" y="434"/>
                      <a:pt x="34" y="434"/>
                      <a:pt x="34" y="468"/>
                    </a:cubicBezTo>
                    <a:cubicBezTo>
                      <a:pt x="1" y="568"/>
                      <a:pt x="1" y="668"/>
                      <a:pt x="34" y="801"/>
                    </a:cubicBezTo>
                    <a:cubicBezTo>
                      <a:pt x="101" y="868"/>
                      <a:pt x="134" y="1002"/>
                      <a:pt x="201" y="1035"/>
                    </a:cubicBezTo>
                    <a:cubicBezTo>
                      <a:pt x="301" y="1135"/>
                      <a:pt x="368" y="1168"/>
                      <a:pt x="468" y="1202"/>
                    </a:cubicBezTo>
                    <a:cubicBezTo>
                      <a:pt x="535" y="1235"/>
                      <a:pt x="585" y="1252"/>
                      <a:pt x="635" y="1252"/>
                    </a:cubicBezTo>
                    <a:cubicBezTo>
                      <a:pt x="685" y="1252"/>
                      <a:pt x="735" y="1235"/>
                      <a:pt x="801" y="1202"/>
                    </a:cubicBezTo>
                    <a:cubicBezTo>
                      <a:pt x="935" y="1168"/>
                      <a:pt x="968" y="1135"/>
                      <a:pt x="1102" y="1035"/>
                    </a:cubicBezTo>
                    <a:cubicBezTo>
                      <a:pt x="1168" y="968"/>
                      <a:pt x="1202" y="868"/>
                      <a:pt x="1268" y="768"/>
                    </a:cubicBezTo>
                    <a:cubicBezTo>
                      <a:pt x="1235" y="701"/>
                      <a:pt x="1235" y="601"/>
                      <a:pt x="1168" y="468"/>
                    </a:cubicBezTo>
                    <a:lnTo>
                      <a:pt x="1168" y="434"/>
                    </a:lnTo>
                    <a:cubicBezTo>
                      <a:pt x="1168" y="368"/>
                      <a:pt x="1135" y="334"/>
                      <a:pt x="1135" y="301"/>
                    </a:cubicBezTo>
                    <a:cubicBezTo>
                      <a:pt x="1102" y="201"/>
                      <a:pt x="1068" y="168"/>
                      <a:pt x="1002" y="134"/>
                    </a:cubicBezTo>
                    <a:cubicBezTo>
                      <a:pt x="968" y="68"/>
                      <a:pt x="935" y="68"/>
                      <a:pt x="868" y="34"/>
                    </a:cubicBezTo>
                    <a:cubicBezTo>
                      <a:pt x="801" y="1"/>
                      <a:pt x="768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45"/>
              <p:cNvSpPr/>
              <p:nvPr/>
            </p:nvSpPr>
            <p:spPr>
              <a:xfrm>
                <a:off x="3864100" y="3606675"/>
                <a:ext cx="40875" cy="31725"/>
              </a:xfrm>
              <a:custGeom>
                <a:rect b="b" l="l" r="r" t="t"/>
                <a:pathLst>
                  <a:path extrusionOk="0" h="1269" w="1635">
                    <a:moveTo>
                      <a:pt x="901" y="1"/>
                    </a:moveTo>
                    <a:cubicBezTo>
                      <a:pt x="801" y="1"/>
                      <a:pt x="701" y="68"/>
                      <a:pt x="634" y="101"/>
                    </a:cubicBezTo>
                    <a:lnTo>
                      <a:pt x="501" y="168"/>
                    </a:lnTo>
                    <a:cubicBezTo>
                      <a:pt x="467" y="201"/>
                      <a:pt x="367" y="268"/>
                      <a:pt x="334" y="301"/>
                    </a:cubicBezTo>
                    <a:cubicBezTo>
                      <a:pt x="300" y="335"/>
                      <a:pt x="267" y="368"/>
                      <a:pt x="267" y="435"/>
                    </a:cubicBezTo>
                    <a:lnTo>
                      <a:pt x="167" y="501"/>
                    </a:lnTo>
                    <a:cubicBezTo>
                      <a:pt x="167" y="535"/>
                      <a:pt x="134" y="601"/>
                      <a:pt x="134" y="635"/>
                    </a:cubicBezTo>
                    <a:cubicBezTo>
                      <a:pt x="134" y="668"/>
                      <a:pt x="67" y="668"/>
                      <a:pt x="67" y="701"/>
                    </a:cubicBezTo>
                    <a:cubicBezTo>
                      <a:pt x="0" y="835"/>
                      <a:pt x="67" y="1035"/>
                      <a:pt x="234" y="1102"/>
                    </a:cubicBezTo>
                    <a:cubicBezTo>
                      <a:pt x="300" y="1102"/>
                      <a:pt x="300" y="1102"/>
                      <a:pt x="334" y="1135"/>
                    </a:cubicBezTo>
                    <a:cubicBezTo>
                      <a:pt x="367" y="1168"/>
                      <a:pt x="400" y="1168"/>
                      <a:pt x="501" y="1202"/>
                    </a:cubicBezTo>
                    <a:lnTo>
                      <a:pt x="567" y="1202"/>
                    </a:lnTo>
                    <a:cubicBezTo>
                      <a:pt x="667" y="1269"/>
                      <a:pt x="734" y="1269"/>
                      <a:pt x="834" y="1269"/>
                    </a:cubicBezTo>
                    <a:cubicBezTo>
                      <a:pt x="901" y="1269"/>
                      <a:pt x="968" y="1269"/>
                      <a:pt x="1034" y="1202"/>
                    </a:cubicBezTo>
                    <a:lnTo>
                      <a:pt x="1168" y="1202"/>
                    </a:lnTo>
                    <a:cubicBezTo>
                      <a:pt x="1301" y="1168"/>
                      <a:pt x="1368" y="1135"/>
                      <a:pt x="1468" y="1035"/>
                    </a:cubicBezTo>
                    <a:cubicBezTo>
                      <a:pt x="1501" y="1002"/>
                      <a:pt x="1535" y="968"/>
                      <a:pt x="1535" y="935"/>
                    </a:cubicBezTo>
                    <a:cubicBezTo>
                      <a:pt x="1568" y="835"/>
                      <a:pt x="1635" y="701"/>
                      <a:pt x="1635" y="635"/>
                    </a:cubicBezTo>
                    <a:lnTo>
                      <a:pt x="1501" y="401"/>
                    </a:lnTo>
                    <a:cubicBezTo>
                      <a:pt x="1468" y="301"/>
                      <a:pt x="1435" y="268"/>
                      <a:pt x="1368" y="168"/>
                    </a:cubicBezTo>
                    <a:cubicBezTo>
                      <a:pt x="1334" y="134"/>
                      <a:pt x="1234" y="101"/>
                      <a:pt x="1168" y="68"/>
                    </a:cubicBezTo>
                    <a:cubicBezTo>
                      <a:pt x="1101" y="1"/>
                      <a:pt x="1001" y="1"/>
                      <a:pt x="9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45"/>
              <p:cNvSpPr/>
              <p:nvPr/>
            </p:nvSpPr>
            <p:spPr>
              <a:xfrm>
                <a:off x="2300475" y="4362325"/>
                <a:ext cx="27950" cy="23650"/>
              </a:xfrm>
              <a:custGeom>
                <a:rect b="b" l="l" r="r" t="t"/>
                <a:pathLst>
                  <a:path extrusionOk="0" h="946" w="1118">
                    <a:moveTo>
                      <a:pt x="617" y="0"/>
                    </a:moveTo>
                    <a:cubicBezTo>
                      <a:pt x="594" y="0"/>
                      <a:pt x="568" y="8"/>
                      <a:pt x="534" y="30"/>
                    </a:cubicBezTo>
                    <a:cubicBezTo>
                      <a:pt x="501" y="30"/>
                      <a:pt x="468" y="30"/>
                      <a:pt x="434" y="63"/>
                    </a:cubicBezTo>
                    <a:cubicBezTo>
                      <a:pt x="367" y="63"/>
                      <a:pt x="301" y="97"/>
                      <a:pt x="267" y="130"/>
                    </a:cubicBezTo>
                    <a:cubicBezTo>
                      <a:pt x="201" y="197"/>
                      <a:pt x="167" y="197"/>
                      <a:pt x="134" y="230"/>
                    </a:cubicBezTo>
                    <a:cubicBezTo>
                      <a:pt x="101" y="263"/>
                      <a:pt x="101" y="297"/>
                      <a:pt x="34" y="364"/>
                    </a:cubicBezTo>
                    <a:cubicBezTo>
                      <a:pt x="1" y="397"/>
                      <a:pt x="1" y="430"/>
                      <a:pt x="1" y="464"/>
                    </a:cubicBezTo>
                    <a:lnTo>
                      <a:pt x="1" y="564"/>
                    </a:lnTo>
                    <a:cubicBezTo>
                      <a:pt x="1" y="630"/>
                      <a:pt x="34" y="697"/>
                      <a:pt x="101" y="730"/>
                    </a:cubicBezTo>
                    <a:cubicBezTo>
                      <a:pt x="134" y="764"/>
                      <a:pt x="167" y="764"/>
                      <a:pt x="201" y="797"/>
                    </a:cubicBezTo>
                    <a:cubicBezTo>
                      <a:pt x="267" y="864"/>
                      <a:pt x="301" y="864"/>
                      <a:pt x="301" y="897"/>
                    </a:cubicBezTo>
                    <a:cubicBezTo>
                      <a:pt x="334" y="897"/>
                      <a:pt x="367" y="931"/>
                      <a:pt x="434" y="931"/>
                    </a:cubicBezTo>
                    <a:cubicBezTo>
                      <a:pt x="479" y="931"/>
                      <a:pt x="508" y="945"/>
                      <a:pt x="553" y="945"/>
                    </a:cubicBezTo>
                    <a:cubicBezTo>
                      <a:pt x="575" y="945"/>
                      <a:pt x="601" y="942"/>
                      <a:pt x="634" y="931"/>
                    </a:cubicBezTo>
                    <a:cubicBezTo>
                      <a:pt x="668" y="931"/>
                      <a:pt x="701" y="931"/>
                      <a:pt x="768" y="897"/>
                    </a:cubicBezTo>
                    <a:cubicBezTo>
                      <a:pt x="801" y="897"/>
                      <a:pt x="834" y="831"/>
                      <a:pt x="868" y="797"/>
                    </a:cubicBezTo>
                    <a:cubicBezTo>
                      <a:pt x="935" y="764"/>
                      <a:pt x="968" y="764"/>
                      <a:pt x="968" y="730"/>
                    </a:cubicBezTo>
                    <a:cubicBezTo>
                      <a:pt x="1001" y="697"/>
                      <a:pt x="1001" y="630"/>
                      <a:pt x="1035" y="597"/>
                    </a:cubicBezTo>
                    <a:cubicBezTo>
                      <a:pt x="1101" y="564"/>
                      <a:pt x="1101" y="464"/>
                      <a:pt x="1101" y="397"/>
                    </a:cubicBezTo>
                    <a:cubicBezTo>
                      <a:pt x="1111" y="407"/>
                      <a:pt x="1115" y="411"/>
                      <a:pt x="1116" y="411"/>
                    </a:cubicBezTo>
                    <a:cubicBezTo>
                      <a:pt x="1118" y="411"/>
                      <a:pt x="1101" y="387"/>
                      <a:pt x="1101" y="364"/>
                    </a:cubicBezTo>
                    <a:cubicBezTo>
                      <a:pt x="1101" y="297"/>
                      <a:pt x="1035" y="263"/>
                      <a:pt x="1035" y="230"/>
                    </a:cubicBezTo>
                    <a:cubicBezTo>
                      <a:pt x="1001" y="197"/>
                      <a:pt x="1001" y="130"/>
                      <a:pt x="968" y="130"/>
                    </a:cubicBezTo>
                    <a:cubicBezTo>
                      <a:pt x="935" y="97"/>
                      <a:pt x="868" y="97"/>
                      <a:pt x="868" y="63"/>
                    </a:cubicBezTo>
                    <a:lnTo>
                      <a:pt x="768" y="30"/>
                    </a:lnTo>
                    <a:cubicBezTo>
                      <a:pt x="701" y="30"/>
                      <a:pt x="664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45"/>
              <p:cNvSpPr/>
              <p:nvPr/>
            </p:nvSpPr>
            <p:spPr>
              <a:xfrm>
                <a:off x="1902700" y="4137900"/>
                <a:ext cx="23375" cy="22950"/>
              </a:xfrm>
              <a:custGeom>
                <a:rect b="b" l="l" r="r" t="t"/>
                <a:pathLst>
                  <a:path extrusionOk="0" h="918" w="935">
                    <a:moveTo>
                      <a:pt x="501" y="0"/>
                    </a:moveTo>
                    <a:cubicBezTo>
                      <a:pt x="400" y="0"/>
                      <a:pt x="267" y="0"/>
                      <a:pt x="200" y="67"/>
                    </a:cubicBezTo>
                    <a:cubicBezTo>
                      <a:pt x="67" y="134"/>
                      <a:pt x="0" y="267"/>
                      <a:pt x="34" y="501"/>
                    </a:cubicBezTo>
                    <a:lnTo>
                      <a:pt x="34" y="534"/>
                    </a:lnTo>
                    <a:cubicBezTo>
                      <a:pt x="34" y="568"/>
                      <a:pt x="67" y="601"/>
                      <a:pt x="67" y="668"/>
                    </a:cubicBezTo>
                    <a:cubicBezTo>
                      <a:pt x="134" y="834"/>
                      <a:pt x="267" y="918"/>
                      <a:pt x="400" y="918"/>
                    </a:cubicBezTo>
                    <a:cubicBezTo>
                      <a:pt x="534" y="918"/>
                      <a:pt x="667" y="834"/>
                      <a:pt x="734" y="668"/>
                    </a:cubicBezTo>
                    <a:cubicBezTo>
                      <a:pt x="767" y="601"/>
                      <a:pt x="767" y="568"/>
                      <a:pt x="767" y="534"/>
                    </a:cubicBezTo>
                    <a:lnTo>
                      <a:pt x="767" y="501"/>
                    </a:lnTo>
                    <a:cubicBezTo>
                      <a:pt x="934" y="334"/>
                      <a:pt x="867" y="167"/>
                      <a:pt x="701" y="67"/>
                    </a:cubicBezTo>
                    <a:cubicBezTo>
                      <a:pt x="667" y="67"/>
                      <a:pt x="667" y="67"/>
                      <a:pt x="667" y="34"/>
                    </a:cubicBezTo>
                    <a:cubicBezTo>
                      <a:pt x="601" y="0"/>
                      <a:pt x="567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45"/>
              <p:cNvSpPr/>
              <p:nvPr/>
            </p:nvSpPr>
            <p:spPr>
              <a:xfrm>
                <a:off x="1916875" y="3713650"/>
                <a:ext cx="50900" cy="49850"/>
              </a:xfrm>
              <a:custGeom>
                <a:rect b="b" l="l" r="r" t="t"/>
                <a:pathLst>
                  <a:path extrusionOk="0" h="1994" w="2036">
                    <a:moveTo>
                      <a:pt x="1030" y="0"/>
                    </a:moveTo>
                    <a:cubicBezTo>
                      <a:pt x="968" y="0"/>
                      <a:pt x="901" y="8"/>
                      <a:pt x="834" y="25"/>
                    </a:cubicBezTo>
                    <a:cubicBezTo>
                      <a:pt x="701" y="25"/>
                      <a:pt x="601" y="58"/>
                      <a:pt x="467" y="158"/>
                    </a:cubicBezTo>
                    <a:cubicBezTo>
                      <a:pt x="334" y="192"/>
                      <a:pt x="267" y="292"/>
                      <a:pt x="200" y="392"/>
                    </a:cubicBezTo>
                    <a:cubicBezTo>
                      <a:pt x="134" y="492"/>
                      <a:pt x="67" y="625"/>
                      <a:pt x="34" y="726"/>
                    </a:cubicBezTo>
                    <a:cubicBezTo>
                      <a:pt x="34" y="826"/>
                      <a:pt x="0" y="892"/>
                      <a:pt x="0" y="992"/>
                    </a:cubicBezTo>
                    <a:cubicBezTo>
                      <a:pt x="0" y="1159"/>
                      <a:pt x="34" y="1326"/>
                      <a:pt x="134" y="1493"/>
                    </a:cubicBezTo>
                    <a:cubicBezTo>
                      <a:pt x="167" y="1559"/>
                      <a:pt x="200" y="1626"/>
                      <a:pt x="300" y="1693"/>
                    </a:cubicBezTo>
                    <a:cubicBezTo>
                      <a:pt x="434" y="1826"/>
                      <a:pt x="534" y="1893"/>
                      <a:pt x="701" y="1960"/>
                    </a:cubicBezTo>
                    <a:cubicBezTo>
                      <a:pt x="801" y="1960"/>
                      <a:pt x="868" y="1993"/>
                      <a:pt x="968" y="1993"/>
                    </a:cubicBezTo>
                    <a:cubicBezTo>
                      <a:pt x="1101" y="1993"/>
                      <a:pt x="1201" y="1960"/>
                      <a:pt x="1335" y="1893"/>
                    </a:cubicBezTo>
                    <a:cubicBezTo>
                      <a:pt x="1368" y="1893"/>
                      <a:pt x="1435" y="1860"/>
                      <a:pt x="1435" y="1860"/>
                    </a:cubicBezTo>
                    <a:cubicBezTo>
                      <a:pt x="1468" y="1860"/>
                      <a:pt x="1535" y="1826"/>
                      <a:pt x="1601" y="1793"/>
                    </a:cubicBezTo>
                    <a:cubicBezTo>
                      <a:pt x="1635" y="1726"/>
                      <a:pt x="1701" y="1693"/>
                      <a:pt x="1768" y="1660"/>
                    </a:cubicBezTo>
                    <a:cubicBezTo>
                      <a:pt x="1802" y="1660"/>
                      <a:pt x="1802" y="1626"/>
                      <a:pt x="1835" y="1626"/>
                    </a:cubicBezTo>
                    <a:cubicBezTo>
                      <a:pt x="1868" y="1559"/>
                      <a:pt x="1935" y="1493"/>
                      <a:pt x="1968" y="1393"/>
                    </a:cubicBezTo>
                    <a:cubicBezTo>
                      <a:pt x="2002" y="1359"/>
                      <a:pt x="2002" y="1326"/>
                      <a:pt x="2002" y="1226"/>
                    </a:cubicBezTo>
                    <a:cubicBezTo>
                      <a:pt x="2035" y="1126"/>
                      <a:pt x="2035" y="1026"/>
                      <a:pt x="2002" y="959"/>
                    </a:cubicBezTo>
                    <a:cubicBezTo>
                      <a:pt x="1968" y="826"/>
                      <a:pt x="1935" y="692"/>
                      <a:pt x="1868" y="625"/>
                    </a:cubicBezTo>
                    <a:cubicBezTo>
                      <a:pt x="1835" y="559"/>
                      <a:pt x="1835" y="492"/>
                      <a:pt x="1802" y="459"/>
                    </a:cubicBezTo>
                    <a:cubicBezTo>
                      <a:pt x="1768" y="325"/>
                      <a:pt x="1668" y="225"/>
                      <a:pt x="1535" y="192"/>
                    </a:cubicBezTo>
                    <a:cubicBezTo>
                      <a:pt x="1468" y="125"/>
                      <a:pt x="1335" y="58"/>
                      <a:pt x="1201" y="25"/>
                    </a:cubicBezTo>
                    <a:cubicBezTo>
                      <a:pt x="1151" y="8"/>
                      <a:pt x="1093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45"/>
              <p:cNvSpPr/>
              <p:nvPr/>
            </p:nvSpPr>
            <p:spPr>
              <a:xfrm>
                <a:off x="1571625" y="3539150"/>
                <a:ext cx="27550" cy="25025"/>
              </a:xfrm>
              <a:custGeom>
                <a:rect b="b" l="l" r="r" t="t"/>
                <a:pathLst>
                  <a:path extrusionOk="0" h="1001" w="1102">
                    <a:moveTo>
                      <a:pt x="501" y="0"/>
                    </a:moveTo>
                    <a:cubicBezTo>
                      <a:pt x="434" y="0"/>
                      <a:pt x="334" y="33"/>
                      <a:pt x="267" y="67"/>
                    </a:cubicBezTo>
                    <a:cubicBezTo>
                      <a:pt x="167" y="133"/>
                      <a:pt x="134" y="167"/>
                      <a:pt x="100" y="234"/>
                    </a:cubicBezTo>
                    <a:cubicBezTo>
                      <a:pt x="67" y="334"/>
                      <a:pt x="0" y="400"/>
                      <a:pt x="0" y="500"/>
                    </a:cubicBezTo>
                    <a:cubicBezTo>
                      <a:pt x="0" y="567"/>
                      <a:pt x="67" y="667"/>
                      <a:pt x="100" y="734"/>
                    </a:cubicBezTo>
                    <a:cubicBezTo>
                      <a:pt x="134" y="834"/>
                      <a:pt x="167" y="867"/>
                      <a:pt x="267" y="901"/>
                    </a:cubicBezTo>
                    <a:cubicBezTo>
                      <a:pt x="334" y="967"/>
                      <a:pt x="434" y="1001"/>
                      <a:pt x="501" y="1001"/>
                    </a:cubicBezTo>
                    <a:cubicBezTo>
                      <a:pt x="601" y="1001"/>
                      <a:pt x="634" y="1001"/>
                      <a:pt x="668" y="967"/>
                    </a:cubicBezTo>
                    <a:cubicBezTo>
                      <a:pt x="734" y="967"/>
                      <a:pt x="801" y="901"/>
                      <a:pt x="834" y="867"/>
                    </a:cubicBezTo>
                    <a:lnTo>
                      <a:pt x="901" y="834"/>
                    </a:lnTo>
                    <a:lnTo>
                      <a:pt x="934" y="834"/>
                    </a:lnTo>
                    <a:lnTo>
                      <a:pt x="1068" y="701"/>
                    </a:lnTo>
                    <a:cubicBezTo>
                      <a:pt x="1101" y="667"/>
                      <a:pt x="1101" y="634"/>
                      <a:pt x="1101" y="534"/>
                    </a:cubicBezTo>
                    <a:cubicBezTo>
                      <a:pt x="1101" y="367"/>
                      <a:pt x="1101" y="334"/>
                      <a:pt x="1068" y="300"/>
                    </a:cubicBezTo>
                    <a:lnTo>
                      <a:pt x="934" y="167"/>
                    </a:lnTo>
                    <a:lnTo>
                      <a:pt x="901" y="167"/>
                    </a:lnTo>
                    <a:lnTo>
                      <a:pt x="834" y="133"/>
                    </a:lnTo>
                    <a:cubicBezTo>
                      <a:pt x="801" y="67"/>
                      <a:pt x="768" y="33"/>
                      <a:pt x="668" y="33"/>
                    </a:cubicBezTo>
                    <a:cubicBezTo>
                      <a:pt x="634" y="0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45"/>
              <p:cNvSpPr/>
              <p:nvPr/>
            </p:nvSpPr>
            <p:spPr>
              <a:xfrm>
                <a:off x="1658350" y="3433225"/>
                <a:ext cx="25050" cy="19200"/>
              </a:xfrm>
              <a:custGeom>
                <a:rect b="b" l="l" r="r" t="t"/>
                <a:pathLst>
                  <a:path extrusionOk="0" h="768" w="1002">
                    <a:moveTo>
                      <a:pt x="501" y="1"/>
                    </a:moveTo>
                    <a:cubicBezTo>
                      <a:pt x="1" y="1"/>
                      <a:pt x="1" y="768"/>
                      <a:pt x="501" y="768"/>
                    </a:cubicBezTo>
                    <a:cubicBezTo>
                      <a:pt x="1001" y="768"/>
                      <a:pt x="1001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45"/>
              <p:cNvSpPr/>
              <p:nvPr/>
            </p:nvSpPr>
            <p:spPr>
              <a:xfrm>
                <a:off x="1515750" y="2912025"/>
                <a:ext cx="40875" cy="42350"/>
              </a:xfrm>
              <a:custGeom>
                <a:rect b="b" l="l" r="r" t="t"/>
                <a:pathLst>
                  <a:path extrusionOk="0" h="1694" w="1635">
                    <a:moveTo>
                      <a:pt x="801" y="0"/>
                    </a:moveTo>
                    <a:cubicBezTo>
                      <a:pt x="701" y="0"/>
                      <a:pt x="601" y="0"/>
                      <a:pt x="568" y="34"/>
                    </a:cubicBezTo>
                    <a:lnTo>
                      <a:pt x="367" y="100"/>
                    </a:lnTo>
                    <a:cubicBezTo>
                      <a:pt x="334" y="167"/>
                      <a:pt x="234" y="201"/>
                      <a:pt x="201" y="234"/>
                    </a:cubicBezTo>
                    <a:cubicBezTo>
                      <a:pt x="101" y="334"/>
                      <a:pt x="67" y="401"/>
                      <a:pt x="34" y="534"/>
                    </a:cubicBezTo>
                    <a:cubicBezTo>
                      <a:pt x="0" y="601"/>
                      <a:pt x="0" y="668"/>
                      <a:pt x="0" y="734"/>
                    </a:cubicBezTo>
                    <a:lnTo>
                      <a:pt x="0" y="934"/>
                    </a:lnTo>
                    <a:cubicBezTo>
                      <a:pt x="0" y="1034"/>
                      <a:pt x="0" y="1101"/>
                      <a:pt x="34" y="1168"/>
                    </a:cubicBezTo>
                    <a:cubicBezTo>
                      <a:pt x="67" y="1268"/>
                      <a:pt x="101" y="1368"/>
                      <a:pt x="201" y="1435"/>
                    </a:cubicBezTo>
                    <a:cubicBezTo>
                      <a:pt x="334" y="1568"/>
                      <a:pt x="434" y="1602"/>
                      <a:pt x="568" y="1668"/>
                    </a:cubicBezTo>
                    <a:cubicBezTo>
                      <a:pt x="651" y="1685"/>
                      <a:pt x="726" y="1693"/>
                      <a:pt x="801" y="1693"/>
                    </a:cubicBezTo>
                    <a:cubicBezTo>
                      <a:pt x="876" y="1693"/>
                      <a:pt x="951" y="1685"/>
                      <a:pt x="1035" y="1668"/>
                    </a:cubicBezTo>
                    <a:cubicBezTo>
                      <a:pt x="1201" y="1602"/>
                      <a:pt x="1335" y="1535"/>
                      <a:pt x="1401" y="1435"/>
                    </a:cubicBezTo>
                    <a:cubicBezTo>
                      <a:pt x="1535" y="1335"/>
                      <a:pt x="1568" y="1201"/>
                      <a:pt x="1635" y="1068"/>
                    </a:cubicBezTo>
                    <a:lnTo>
                      <a:pt x="1635" y="1034"/>
                    </a:lnTo>
                    <a:lnTo>
                      <a:pt x="1635" y="701"/>
                    </a:lnTo>
                    <a:cubicBezTo>
                      <a:pt x="1635" y="601"/>
                      <a:pt x="1568" y="567"/>
                      <a:pt x="1535" y="534"/>
                    </a:cubicBezTo>
                    <a:cubicBezTo>
                      <a:pt x="1502" y="401"/>
                      <a:pt x="1468" y="334"/>
                      <a:pt x="1368" y="234"/>
                    </a:cubicBezTo>
                    <a:cubicBezTo>
                      <a:pt x="1335" y="201"/>
                      <a:pt x="1235" y="167"/>
                      <a:pt x="1201" y="100"/>
                    </a:cubicBezTo>
                    <a:cubicBezTo>
                      <a:pt x="1068" y="34"/>
                      <a:pt x="901" y="0"/>
                      <a:pt x="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45"/>
              <p:cNvSpPr/>
              <p:nvPr/>
            </p:nvSpPr>
            <p:spPr>
              <a:xfrm>
                <a:off x="1328950" y="2833625"/>
                <a:ext cx="34225" cy="28375"/>
              </a:xfrm>
              <a:custGeom>
                <a:rect b="b" l="l" r="r" t="t"/>
                <a:pathLst>
                  <a:path extrusionOk="0" h="1135" w="1369">
                    <a:moveTo>
                      <a:pt x="434" y="1"/>
                    </a:moveTo>
                    <a:cubicBezTo>
                      <a:pt x="367" y="1"/>
                      <a:pt x="334" y="34"/>
                      <a:pt x="301" y="34"/>
                    </a:cubicBezTo>
                    <a:cubicBezTo>
                      <a:pt x="267" y="68"/>
                      <a:pt x="201" y="68"/>
                      <a:pt x="167" y="134"/>
                    </a:cubicBezTo>
                    <a:cubicBezTo>
                      <a:pt x="134" y="168"/>
                      <a:pt x="101" y="234"/>
                      <a:pt x="34" y="301"/>
                    </a:cubicBezTo>
                    <a:cubicBezTo>
                      <a:pt x="0" y="368"/>
                      <a:pt x="0" y="401"/>
                      <a:pt x="0" y="501"/>
                    </a:cubicBezTo>
                    <a:lnTo>
                      <a:pt x="0" y="668"/>
                    </a:lnTo>
                    <a:cubicBezTo>
                      <a:pt x="34" y="735"/>
                      <a:pt x="101" y="835"/>
                      <a:pt x="167" y="901"/>
                    </a:cubicBezTo>
                    <a:cubicBezTo>
                      <a:pt x="167" y="968"/>
                      <a:pt x="201" y="968"/>
                      <a:pt x="267" y="968"/>
                    </a:cubicBezTo>
                    <a:cubicBezTo>
                      <a:pt x="301" y="1002"/>
                      <a:pt x="367" y="1035"/>
                      <a:pt x="467" y="1068"/>
                    </a:cubicBezTo>
                    <a:lnTo>
                      <a:pt x="501" y="1068"/>
                    </a:lnTo>
                    <a:cubicBezTo>
                      <a:pt x="534" y="1068"/>
                      <a:pt x="634" y="1068"/>
                      <a:pt x="668" y="1135"/>
                    </a:cubicBezTo>
                    <a:cubicBezTo>
                      <a:pt x="701" y="1135"/>
                      <a:pt x="801" y="1135"/>
                      <a:pt x="834" y="1068"/>
                    </a:cubicBezTo>
                    <a:lnTo>
                      <a:pt x="968" y="1068"/>
                    </a:lnTo>
                    <a:cubicBezTo>
                      <a:pt x="1001" y="1068"/>
                      <a:pt x="1035" y="1035"/>
                      <a:pt x="1101" y="1035"/>
                    </a:cubicBezTo>
                    <a:cubicBezTo>
                      <a:pt x="1168" y="1002"/>
                      <a:pt x="1201" y="968"/>
                      <a:pt x="1268" y="868"/>
                    </a:cubicBezTo>
                    <a:cubicBezTo>
                      <a:pt x="1301" y="835"/>
                      <a:pt x="1301" y="801"/>
                      <a:pt x="1335" y="735"/>
                    </a:cubicBezTo>
                    <a:cubicBezTo>
                      <a:pt x="1368" y="668"/>
                      <a:pt x="1368" y="635"/>
                      <a:pt x="1368" y="535"/>
                    </a:cubicBezTo>
                    <a:cubicBezTo>
                      <a:pt x="1368" y="501"/>
                      <a:pt x="1368" y="434"/>
                      <a:pt x="1335" y="368"/>
                    </a:cubicBezTo>
                    <a:cubicBezTo>
                      <a:pt x="1335" y="334"/>
                      <a:pt x="1301" y="301"/>
                      <a:pt x="1301" y="234"/>
                    </a:cubicBezTo>
                    <a:cubicBezTo>
                      <a:pt x="1268" y="168"/>
                      <a:pt x="1201" y="101"/>
                      <a:pt x="1135" y="68"/>
                    </a:cubicBezTo>
                    <a:cubicBezTo>
                      <a:pt x="1101" y="34"/>
                      <a:pt x="1001" y="1"/>
                      <a:pt x="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45"/>
              <p:cNvSpPr/>
              <p:nvPr/>
            </p:nvSpPr>
            <p:spPr>
              <a:xfrm>
                <a:off x="1191350" y="2462525"/>
                <a:ext cx="32550" cy="24225"/>
              </a:xfrm>
              <a:custGeom>
                <a:rect b="b" l="l" r="r" t="t"/>
                <a:pathLst>
                  <a:path extrusionOk="0" h="969" w="1302">
                    <a:moveTo>
                      <a:pt x="501" y="1"/>
                    </a:moveTo>
                    <a:cubicBezTo>
                      <a:pt x="434" y="1"/>
                      <a:pt x="367" y="1"/>
                      <a:pt x="301" y="34"/>
                    </a:cubicBezTo>
                    <a:cubicBezTo>
                      <a:pt x="267" y="34"/>
                      <a:pt x="167" y="68"/>
                      <a:pt x="134" y="101"/>
                    </a:cubicBezTo>
                    <a:cubicBezTo>
                      <a:pt x="101" y="168"/>
                      <a:pt x="34" y="201"/>
                      <a:pt x="34" y="268"/>
                    </a:cubicBezTo>
                    <a:cubicBezTo>
                      <a:pt x="1" y="334"/>
                      <a:pt x="1" y="401"/>
                      <a:pt x="1" y="501"/>
                    </a:cubicBezTo>
                    <a:cubicBezTo>
                      <a:pt x="1" y="635"/>
                      <a:pt x="34" y="735"/>
                      <a:pt x="134" y="835"/>
                    </a:cubicBezTo>
                    <a:cubicBezTo>
                      <a:pt x="201" y="901"/>
                      <a:pt x="334" y="968"/>
                      <a:pt x="468" y="968"/>
                    </a:cubicBezTo>
                    <a:lnTo>
                      <a:pt x="801" y="968"/>
                    </a:lnTo>
                    <a:cubicBezTo>
                      <a:pt x="868" y="968"/>
                      <a:pt x="935" y="968"/>
                      <a:pt x="1001" y="901"/>
                    </a:cubicBezTo>
                    <a:cubicBezTo>
                      <a:pt x="1035" y="901"/>
                      <a:pt x="1135" y="868"/>
                      <a:pt x="1168" y="835"/>
                    </a:cubicBezTo>
                    <a:cubicBezTo>
                      <a:pt x="1201" y="801"/>
                      <a:pt x="1268" y="735"/>
                      <a:pt x="1268" y="668"/>
                    </a:cubicBezTo>
                    <a:cubicBezTo>
                      <a:pt x="1301" y="635"/>
                      <a:pt x="1301" y="535"/>
                      <a:pt x="1301" y="468"/>
                    </a:cubicBezTo>
                    <a:cubicBezTo>
                      <a:pt x="1301" y="334"/>
                      <a:pt x="1268" y="201"/>
                      <a:pt x="1168" y="134"/>
                    </a:cubicBezTo>
                    <a:cubicBezTo>
                      <a:pt x="1101" y="34"/>
                      <a:pt x="968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45"/>
              <p:cNvSpPr/>
              <p:nvPr/>
            </p:nvSpPr>
            <p:spPr>
              <a:xfrm>
                <a:off x="929500" y="2223200"/>
                <a:ext cx="40050" cy="39575"/>
              </a:xfrm>
              <a:custGeom>
                <a:rect b="b" l="l" r="r" t="t"/>
                <a:pathLst>
                  <a:path extrusionOk="0" h="1583" w="1602">
                    <a:moveTo>
                      <a:pt x="834" y="0"/>
                    </a:moveTo>
                    <a:cubicBezTo>
                      <a:pt x="801" y="0"/>
                      <a:pt x="734" y="0"/>
                      <a:pt x="668" y="67"/>
                    </a:cubicBezTo>
                    <a:lnTo>
                      <a:pt x="534" y="67"/>
                    </a:lnTo>
                    <a:cubicBezTo>
                      <a:pt x="501" y="67"/>
                      <a:pt x="467" y="100"/>
                      <a:pt x="467" y="100"/>
                    </a:cubicBezTo>
                    <a:cubicBezTo>
                      <a:pt x="434" y="100"/>
                      <a:pt x="367" y="100"/>
                      <a:pt x="334" y="134"/>
                    </a:cubicBezTo>
                    <a:cubicBezTo>
                      <a:pt x="267" y="167"/>
                      <a:pt x="234" y="234"/>
                      <a:pt x="167" y="301"/>
                    </a:cubicBezTo>
                    <a:cubicBezTo>
                      <a:pt x="134" y="334"/>
                      <a:pt x="134" y="401"/>
                      <a:pt x="134" y="434"/>
                    </a:cubicBezTo>
                    <a:cubicBezTo>
                      <a:pt x="0" y="634"/>
                      <a:pt x="0" y="934"/>
                      <a:pt x="134" y="1168"/>
                    </a:cubicBezTo>
                    <a:cubicBezTo>
                      <a:pt x="234" y="1301"/>
                      <a:pt x="301" y="1401"/>
                      <a:pt x="434" y="1468"/>
                    </a:cubicBezTo>
                    <a:cubicBezTo>
                      <a:pt x="501" y="1501"/>
                      <a:pt x="601" y="1568"/>
                      <a:pt x="734" y="1568"/>
                    </a:cubicBezTo>
                    <a:cubicBezTo>
                      <a:pt x="756" y="1579"/>
                      <a:pt x="786" y="1583"/>
                      <a:pt x="818" y="1583"/>
                    </a:cubicBezTo>
                    <a:cubicBezTo>
                      <a:pt x="882" y="1583"/>
                      <a:pt x="957" y="1568"/>
                      <a:pt x="1001" y="1568"/>
                    </a:cubicBezTo>
                    <a:cubicBezTo>
                      <a:pt x="1135" y="1501"/>
                      <a:pt x="1268" y="1468"/>
                      <a:pt x="1335" y="1335"/>
                    </a:cubicBezTo>
                    <a:cubicBezTo>
                      <a:pt x="1435" y="1268"/>
                      <a:pt x="1501" y="1134"/>
                      <a:pt x="1568" y="1001"/>
                    </a:cubicBezTo>
                    <a:lnTo>
                      <a:pt x="1568" y="934"/>
                    </a:lnTo>
                    <a:lnTo>
                      <a:pt x="1568" y="901"/>
                    </a:lnTo>
                    <a:cubicBezTo>
                      <a:pt x="1568" y="834"/>
                      <a:pt x="1568" y="768"/>
                      <a:pt x="1602" y="667"/>
                    </a:cubicBezTo>
                    <a:lnTo>
                      <a:pt x="1602" y="634"/>
                    </a:lnTo>
                    <a:lnTo>
                      <a:pt x="1568" y="601"/>
                    </a:lnTo>
                    <a:cubicBezTo>
                      <a:pt x="1568" y="567"/>
                      <a:pt x="1568" y="467"/>
                      <a:pt x="1501" y="434"/>
                    </a:cubicBezTo>
                    <a:cubicBezTo>
                      <a:pt x="1501" y="401"/>
                      <a:pt x="1468" y="367"/>
                      <a:pt x="1468" y="301"/>
                    </a:cubicBezTo>
                    <a:cubicBezTo>
                      <a:pt x="1435" y="267"/>
                      <a:pt x="1401" y="234"/>
                      <a:pt x="1401" y="167"/>
                    </a:cubicBezTo>
                    <a:cubicBezTo>
                      <a:pt x="1335" y="134"/>
                      <a:pt x="1268" y="100"/>
                      <a:pt x="1168" y="67"/>
                    </a:cubicBezTo>
                    <a:cubicBezTo>
                      <a:pt x="1135" y="0"/>
                      <a:pt x="110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45"/>
              <p:cNvSpPr/>
              <p:nvPr/>
            </p:nvSpPr>
            <p:spPr>
              <a:xfrm>
                <a:off x="1046250" y="2150650"/>
                <a:ext cx="27550" cy="25875"/>
              </a:xfrm>
              <a:custGeom>
                <a:rect b="b" l="l" r="r" t="t"/>
                <a:pathLst>
                  <a:path extrusionOk="0" h="1035" w="1102">
                    <a:moveTo>
                      <a:pt x="567" y="0"/>
                    </a:moveTo>
                    <a:cubicBezTo>
                      <a:pt x="467" y="0"/>
                      <a:pt x="434" y="0"/>
                      <a:pt x="334" y="34"/>
                    </a:cubicBezTo>
                    <a:cubicBezTo>
                      <a:pt x="267" y="100"/>
                      <a:pt x="234" y="100"/>
                      <a:pt x="167" y="167"/>
                    </a:cubicBezTo>
                    <a:cubicBezTo>
                      <a:pt x="134" y="200"/>
                      <a:pt x="100" y="267"/>
                      <a:pt x="67" y="334"/>
                    </a:cubicBezTo>
                    <a:cubicBezTo>
                      <a:pt x="0" y="367"/>
                      <a:pt x="0" y="467"/>
                      <a:pt x="0" y="534"/>
                    </a:cubicBezTo>
                    <a:lnTo>
                      <a:pt x="0" y="667"/>
                    </a:lnTo>
                    <a:cubicBezTo>
                      <a:pt x="67" y="767"/>
                      <a:pt x="100" y="834"/>
                      <a:pt x="134" y="868"/>
                    </a:cubicBezTo>
                    <a:cubicBezTo>
                      <a:pt x="167" y="934"/>
                      <a:pt x="234" y="934"/>
                      <a:pt x="267" y="968"/>
                    </a:cubicBezTo>
                    <a:cubicBezTo>
                      <a:pt x="334" y="1001"/>
                      <a:pt x="434" y="1034"/>
                      <a:pt x="501" y="1034"/>
                    </a:cubicBezTo>
                    <a:lnTo>
                      <a:pt x="634" y="1034"/>
                    </a:lnTo>
                    <a:cubicBezTo>
                      <a:pt x="734" y="1034"/>
                      <a:pt x="768" y="1001"/>
                      <a:pt x="801" y="968"/>
                    </a:cubicBezTo>
                    <a:lnTo>
                      <a:pt x="934" y="834"/>
                    </a:lnTo>
                    <a:cubicBezTo>
                      <a:pt x="968" y="801"/>
                      <a:pt x="968" y="767"/>
                      <a:pt x="968" y="701"/>
                    </a:cubicBezTo>
                    <a:cubicBezTo>
                      <a:pt x="1001" y="667"/>
                      <a:pt x="1001" y="634"/>
                      <a:pt x="1001" y="601"/>
                    </a:cubicBezTo>
                    <a:cubicBezTo>
                      <a:pt x="1101" y="434"/>
                      <a:pt x="1101" y="334"/>
                      <a:pt x="1101" y="267"/>
                    </a:cubicBezTo>
                    <a:cubicBezTo>
                      <a:pt x="1101" y="200"/>
                      <a:pt x="1068" y="167"/>
                      <a:pt x="1068" y="167"/>
                    </a:cubicBezTo>
                    <a:cubicBezTo>
                      <a:pt x="1001" y="134"/>
                      <a:pt x="968" y="134"/>
                      <a:pt x="934" y="134"/>
                    </a:cubicBezTo>
                    <a:lnTo>
                      <a:pt x="901" y="134"/>
                    </a:lnTo>
                    <a:cubicBezTo>
                      <a:pt x="834" y="100"/>
                      <a:pt x="801" y="34"/>
                      <a:pt x="768" y="34"/>
                    </a:cubicBezTo>
                    <a:cubicBezTo>
                      <a:pt x="734" y="0"/>
                      <a:pt x="634" y="0"/>
                      <a:pt x="5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72" name="Google Shape;2772;p45"/>
            <p:cNvSpPr/>
            <p:nvPr/>
          </p:nvSpPr>
          <p:spPr>
            <a:xfrm>
              <a:off x="3971675" y="585350"/>
              <a:ext cx="850" cy="2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cubicBezTo>
                    <a:pt x="0" y="1"/>
                    <a:pt x="0" y="1"/>
                    <a:pt x="34" y="1"/>
                  </a:cubicBezTo>
                  <a:cubicBezTo>
                    <a:pt x="0" y="1"/>
                    <a:pt x="0" y="1"/>
                    <a:pt x="34" y="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5"/>
            <p:cNvSpPr/>
            <p:nvPr/>
          </p:nvSpPr>
          <p:spPr>
            <a:xfrm>
              <a:off x="4017525" y="585350"/>
              <a:ext cx="25" cy="875"/>
            </a:xfrm>
            <a:custGeom>
              <a:rect b="b" l="l" r="r" t="t"/>
              <a:pathLst>
                <a:path extrusionOk="0" h="35" w="1">
                  <a:moveTo>
                    <a:pt x="1" y="34"/>
                  </a:moveTo>
                  <a:cubicBezTo>
                    <a:pt x="1" y="34"/>
                    <a:pt x="1" y="1"/>
                    <a:pt x="1" y="34"/>
                  </a:cubicBezTo>
                  <a:cubicBezTo>
                    <a:pt x="1" y="1"/>
                    <a:pt x="1" y="34"/>
                    <a:pt x="1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5"/>
            <p:cNvSpPr/>
            <p:nvPr/>
          </p:nvSpPr>
          <p:spPr>
            <a:xfrm>
              <a:off x="3869100" y="664575"/>
              <a:ext cx="1700" cy="25"/>
            </a:xfrm>
            <a:custGeom>
              <a:rect b="b" l="l" r="r" t="t"/>
              <a:pathLst>
                <a:path extrusionOk="0" h="1" w="68">
                  <a:moveTo>
                    <a:pt x="67" y="1"/>
                  </a:moveTo>
                  <a:cubicBezTo>
                    <a:pt x="67" y="1"/>
                    <a:pt x="0" y="1"/>
                    <a:pt x="67" y="1"/>
                  </a:cubicBezTo>
                  <a:cubicBezTo>
                    <a:pt x="0" y="1"/>
                    <a:pt x="0" y="1"/>
                    <a:pt x="67" y="1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5"/>
            <p:cNvSpPr/>
            <p:nvPr/>
          </p:nvSpPr>
          <p:spPr>
            <a:xfrm>
              <a:off x="3914950" y="664800"/>
              <a:ext cx="875" cy="650"/>
            </a:xfrm>
            <a:custGeom>
              <a:rect b="b" l="l" r="r" t="t"/>
              <a:pathLst>
                <a:path extrusionOk="0" h="26" w="35">
                  <a:moveTo>
                    <a:pt x="26" y="0"/>
                  </a:moveTo>
                  <a:cubicBezTo>
                    <a:pt x="18" y="0"/>
                    <a:pt x="1" y="8"/>
                    <a:pt x="1" y="25"/>
                  </a:cubicBezTo>
                  <a:cubicBezTo>
                    <a:pt x="34" y="8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5"/>
            <p:cNvSpPr/>
            <p:nvPr/>
          </p:nvSpPr>
          <p:spPr>
            <a:xfrm>
              <a:off x="1640000" y="1306700"/>
              <a:ext cx="875" cy="25"/>
            </a:xfrm>
            <a:custGeom>
              <a:rect b="b" l="l" r="r" t="t"/>
              <a:pathLst>
                <a:path extrusionOk="0" h="1" w="35">
                  <a:moveTo>
                    <a:pt x="34" y="1"/>
                  </a:moveTo>
                  <a:cubicBezTo>
                    <a:pt x="1" y="1"/>
                    <a:pt x="1" y="1"/>
                    <a:pt x="34" y="1"/>
                  </a:cubicBezTo>
                  <a:cubicBezTo>
                    <a:pt x="1" y="1"/>
                    <a:pt x="1" y="1"/>
                    <a:pt x="34" y="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5"/>
            <p:cNvSpPr/>
            <p:nvPr/>
          </p:nvSpPr>
          <p:spPr>
            <a:xfrm>
              <a:off x="1685875" y="1306700"/>
              <a:ext cx="25" cy="875"/>
            </a:xfrm>
            <a:custGeom>
              <a:rect b="b" l="l" r="r" t="t"/>
              <a:pathLst>
                <a:path extrusionOk="0" h="35" w="1">
                  <a:moveTo>
                    <a:pt x="0" y="34"/>
                  </a:moveTo>
                  <a:cubicBezTo>
                    <a:pt x="0" y="1"/>
                    <a:pt x="0" y="1"/>
                    <a:pt x="0" y="34"/>
                  </a:cubicBezTo>
                  <a:cubicBezTo>
                    <a:pt x="0" y="1"/>
                    <a:pt x="0" y="1"/>
                    <a:pt x="0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5"/>
            <p:cNvSpPr/>
            <p:nvPr/>
          </p:nvSpPr>
          <p:spPr>
            <a:xfrm>
              <a:off x="1537425" y="1384250"/>
              <a:ext cx="875" cy="25"/>
            </a:xfrm>
            <a:custGeom>
              <a:rect b="b" l="l" r="r" t="t"/>
              <a:pathLst>
                <a:path extrusionOk="0" h="1" w="35">
                  <a:moveTo>
                    <a:pt x="34" y="1"/>
                  </a:moveTo>
                  <a:cubicBezTo>
                    <a:pt x="1" y="1"/>
                    <a:pt x="1" y="1"/>
                    <a:pt x="34" y="1"/>
                  </a:cubicBezTo>
                  <a:cubicBezTo>
                    <a:pt x="1" y="1"/>
                    <a:pt x="1" y="1"/>
                    <a:pt x="34" y="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5"/>
            <p:cNvSpPr/>
            <p:nvPr/>
          </p:nvSpPr>
          <p:spPr>
            <a:xfrm>
              <a:off x="1583300" y="1384250"/>
              <a:ext cx="25" cy="1700"/>
            </a:xfrm>
            <a:custGeom>
              <a:rect b="b" l="l" r="r" t="t"/>
              <a:pathLst>
                <a:path extrusionOk="0" h="68" w="1">
                  <a:moveTo>
                    <a:pt x="0" y="68"/>
                  </a:moveTo>
                  <a:cubicBezTo>
                    <a:pt x="0" y="68"/>
                    <a:pt x="0" y="1"/>
                    <a:pt x="0" y="68"/>
                  </a:cubicBezTo>
                  <a:cubicBezTo>
                    <a:pt x="0" y="1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5"/>
            <p:cNvSpPr/>
            <p:nvPr/>
          </p:nvSpPr>
          <p:spPr>
            <a:xfrm>
              <a:off x="3766525" y="562000"/>
              <a:ext cx="850" cy="2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cubicBezTo>
                    <a:pt x="0" y="1"/>
                    <a:pt x="0" y="1"/>
                    <a:pt x="34" y="1"/>
                  </a:cubicBezTo>
                  <a:cubicBezTo>
                    <a:pt x="0" y="1"/>
                    <a:pt x="0" y="1"/>
                    <a:pt x="34" y="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5"/>
            <p:cNvSpPr/>
            <p:nvPr/>
          </p:nvSpPr>
          <p:spPr>
            <a:xfrm>
              <a:off x="3812400" y="562000"/>
              <a:ext cx="25" cy="875"/>
            </a:xfrm>
            <a:custGeom>
              <a:rect b="b" l="l" r="r" t="t"/>
              <a:pathLst>
                <a:path extrusionOk="0" h="35" w="1">
                  <a:moveTo>
                    <a:pt x="0" y="34"/>
                  </a:moveTo>
                  <a:cubicBezTo>
                    <a:pt x="0" y="1"/>
                    <a:pt x="0" y="1"/>
                    <a:pt x="0" y="34"/>
                  </a:cubicBezTo>
                  <a:cubicBezTo>
                    <a:pt x="0" y="1"/>
                    <a:pt x="0" y="1"/>
                    <a:pt x="0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2" name="Google Shape;2782;p45"/>
          <p:cNvSpPr/>
          <p:nvPr/>
        </p:nvSpPr>
        <p:spPr>
          <a:xfrm>
            <a:off x="-12" y="2571750"/>
            <a:ext cx="9144000" cy="25719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46"/>
          <p:cNvSpPr/>
          <p:nvPr/>
        </p:nvSpPr>
        <p:spPr>
          <a:xfrm>
            <a:off x="6291075" y="2924175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8" name="Google Shape;2788;p46"/>
          <p:cNvGrpSpPr/>
          <p:nvPr/>
        </p:nvGrpSpPr>
        <p:grpSpPr>
          <a:xfrm>
            <a:off x="1646564" y="2470769"/>
            <a:ext cx="2515958" cy="1590198"/>
            <a:chOff x="1646564" y="2470769"/>
            <a:chExt cx="2515958" cy="1590198"/>
          </a:xfrm>
        </p:grpSpPr>
        <p:sp>
          <p:nvSpPr>
            <p:cNvPr id="2789" name="Google Shape;2789;p46"/>
            <p:cNvSpPr/>
            <p:nvPr/>
          </p:nvSpPr>
          <p:spPr>
            <a:xfrm>
              <a:off x="2039526" y="2470769"/>
              <a:ext cx="1337935" cy="1590174"/>
            </a:xfrm>
            <a:custGeom>
              <a:rect b="b" l="l" r="r" t="t"/>
              <a:pathLst>
                <a:path extrusionOk="0" h="58043" w="48836">
                  <a:moveTo>
                    <a:pt x="29655" y="1"/>
                  </a:moveTo>
                  <a:lnTo>
                    <a:pt x="26386" y="12910"/>
                  </a:lnTo>
                  <a:lnTo>
                    <a:pt x="22984" y="15512"/>
                  </a:lnTo>
                  <a:lnTo>
                    <a:pt x="22183" y="18915"/>
                  </a:lnTo>
                  <a:lnTo>
                    <a:pt x="18614" y="20549"/>
                  </a:lnTo>
                  <a:lnTo>
                    <a:pt x="16379" y="28922"/>
                  </a:lnTo>
                  <a:lnTo>
                    <a:pt x="14545" y="27387"/>
                  </a:lnTo>
                  <a:lnTo>
                    <a:pt x="13944" y="31357"/>
                  </a:lnTo>
                  <a:lnTo>
                    <a:pt x="7273" y="33158"/>
                  </a:lnTo>
                  <a:lnTo>
                    <a:pt x="1" y="58043"/>
                  </a:lnTo>
                  <a:lnTo>
                    <a:pt x="48836" y="58043"/>
                  </a:lnTo>
                  <a:lnTo>
                    <a:pt x="47435" y="32324"/>
                  </a:lnTo>
                  <a:lnTo>
                    <a:pt x="43365" y="27387"/>
                  </a:lnTo>
                  <a:lnTo>
                    <a:pt x="41197" y="18314"/>
                  </a:lnTo>
                  <a:lnTo>
                    <a:pt x="37995" y="15846"/>
                  </a:lnTo>
                  <a:lnTo>
                    <a:pt x="37628" y="13044"/>
                  </a:lnTo>
                  <a:lnTo>
                    <a:pt x="35960" y="11109"/>
                  </a:lnTo>
                  <a:lnTo>
                    <a:pt x="33825" y="3670"/>
                  </a:lnTo>
                  <a:lnTo>
                    <a:pt x="296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2732269" y="2470769"/>
              <a:ext cx="645215" cy="1590174"/>
            </a:xfrm>
            <a:custGeom>
              <a:rect b="b" l="l" r="r" t="t"/>
              <a:pathLst>
                <a:path extrusionOk="0" h="58043" w="23551">
                  <a:moveTo>
                    <a:pt x="23551" y="58043"/>
                  </a:moveTo>
                  <a:lnTo>
                    <a:pt x="22150" y="32324"/>
                  </a:lnTo>
                  <a:lnTo>
                    <a:pt x="18080" y="27387"/>
                  </a:lnTo>
                  <a:lnTo>
                    <a:pt x="15912" y="18314"/>
                  </a:lnTo>
                  <a:lnTo>
                    <a:pt x="12710" y="15846"/>
                  </a:lnTo>
                  <a:lnTo>
                    <a:pt x="12343" y="13044"/>
                  </a:lnTo>
                  <a:lnTo>
                    <a:pt x="10675" y="11109"/>
                  </a:lnTo>
                  <a:lnTo>
                    <a:pt x="8540" y="3670"/>
                  </a:lnTo>
                  <a:lnTo>
                    <a:pt x="4370" y="1"/>
                  </a:lnTo>
                  <a:lnTo>
                    <a:pt x="4370" y="34"/>
                  </a:lnTo>
                  <a:lnTo>
                    <a:pt x="6572" y="3704"/>
                  </a:lnTo>
                  <a:lnTo>
                    <a:pt x="6605" y="5171"/>
                  </a:lnTo>
                  <a:lnTo>
                    <a:pt x="8073" y="6239"/>
                  </a:lnTo>
                  <a:lnTo>
                    <a:pt x="7039" y="14812"/>
                  </a:lnTo>
                  <a:lnTo>
                    <a:pt x="9407" y="14311"/>
                  </a:lnTo>
                  <a:lnTo>
                    <a:pt x="10241" y="18014"/>
                  </a:lnTo>
                  <a:lnTo>
                    <a:pt x="13410" y="19815"/>
                  </a:lnTo>
                  <a:lnTo>
                    <a:pt x="7606" y="27921"/>
                  </a:lnTo>
                  <a:lnTo>
                    <a:pt x="11109" y="30256"/>
                  </a:lnTo>
                  <a:lnTo>
                    <a:pt x="8507" y="36060"/>
                  </a:lnTo>
                  <a:lnTo>
                    <a:pt x="5705" y="35260"/>
                  </a:lnTo>
                  <a:lnTo>
                    <a:pt x="2236" y="39896"/>
                  </a:lnTo>
                  <a:lnTo>
                    <a:pt x="1202" y="38762"/>
                  </a:lnTo>
                  <a:lnTo>
                    <a:pt x="1" y="44533"/>
                  </a:lnTo>
                  <a:lnTo>
                    <a:pt x="701" y="58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2668296" y="2613345"/>
              <a:ext cx="193775" cy="479822"/>
            </a:xfrm>
            <a:custGeom>
              <a:rect b="b" l="l" r="r" t="t"/>
              <a:pathLst>
                <a:path extrusionOk="0" h="17514" w="7073">
                  <a:moveTo>
                    <a:pt x="6872" y="1"/>
                  </a:moveTo>
                  <a:lnTo>
                    <a:pt x="5071" y="4204"/>
                  </a:lnTo>
                  <a:lnTo>
                    <a:pt x="5338" y="6372"/>
                  </a:lnTo>
                  <a:lnTo>
                    <a:pt x="3503" y="9841"/>
                  </a:lnTo>
                  <a:lnTo>
                    <a:pt x="1335" y="11376"/>
                  </a:lnTo>
                  <a:lnTo>
                    <a:pt x="1" y="16679"/>
                  </a:lnTo>
                  <a:lnTo>
                    <a:pt x="5538" y="17513"/>
                  </a:lnTo>
                  <a:lnTo>
                    <a:pt x="3770" y="12977"/>
                  </a:lnTo>
                  <a:lnTo>
                    <a:pt x="5938" y="10308"/>
                  </a:lnTo>
                  <a:lnTo>
                    <a:pt x="7072" y="11876"/>
                  </a:lnTo>
                  <a:lnTo>
                    <a:pt x="6872" y="5638"/>
                  </a:lnTo>
                  <a:lnTo>
                    <a:pt x="6238" y="39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2473638" y="2849127"/>
              <a:ext cx="1687021" cy="1211829"/>
            </a:xfrm>
            <a:custGeom>
              <a:rect b="b" l="l" r="r" t="t"/>
              <a:pathLst>
                <a:path extrusionOk="0" h="44233" w="61578">
                  <a:moveTo>
                    <a:pt x="31323" y="1"/>
                  </a:moveTo>
                  <a:lnTo>
                    <a:pt x="29655" y="6739"/>
                  </a:lnTo>
                  <a:lnTo>
                    <a:pt x="26953" y="13611"/>
                  </a:lnTo>
                  <a:lnTo>
                    <a:pt x="24685" y="17914"/>
                  </a:lnTo>
                  <a:lnTo>
                    <a:pt x="23117" y="24085"/>
                  </a:lnTo>
                  <a:lnTo>
                    <a:pt x="17980" y="28588"/>
                  </a:lnTo>
                  <a:lnTo>
                    <a:pt x="15045" y="31423"/>
                  </a:lnTo>
                  <a:lnTo>
                    <a:pt x="11109" y="35927"/>
                  </a:lnTo>
                  <a:lnTo>
                    <a:pt x="2869" y="40463"/>
                  </a:lnTo>
                  <a:lnTo>
                    <a:pt x="1" y="44233"/>
                  </a:lnTo>
                  <a:lnTo>
                    <a:pt x="61578" y="44233"/>
                  </a:lnTo>
                  <a:lnTo>
                    <a:pt x="57742" y="38562"/>
                  </a:lnTo>
                  <a:lnTo>
                    <a:pt x="56141" y="39096"/>
                  </a:lnTo>
                  <a:lnTo>
                    <a:pt x="51137" y="32958"/>
                  </a:lnTo>
                  <a:lnTo>
                    <a:pt x="47034" y="31190"/>
                  </a:lnTo>
                  <a:lnTo>
                    <a:pt x="44532" y="25686"/>
                  </a:lnTo>
                  <a:lnTo>
                    <a:pt x="41697" y="22884"/>
                  </a:lnTo>
                  <a:lnTo>
                    <a:pt x="38228" y="12677"/>
                  </a:lnTo>
                  <a:lnTo>
                    <a:pt x="34792" y="7206"/>
                  </a:lnTo>
                  <a:lnTo>
                    <a:pt x="31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3303450" y="2849127"/>
              <a:ext cx="859072" cy="1211829"/>
            </a:xfrm>
            <a:custGeom>
              <a:rect b="b" l="l" r="r" t="t"/>
              <a:pathLst>
                <a:path extrusionOk="0" h="44233" w="31357">
                  <a:moveTo>
                    <a:pt x="268" y="42965"/>
                  </a:moveTo>
                  <a:lnTo>
                    <a:pt x="234" y="44233"/>
                  </a:lnTo>
                  <a:lnTo>
                    <a:pt x="31357" y="44233"/>
                  </a:lnTo>
                  <a:lnTo>
                    <a:pt x="27521" y="38562"/>
                  </a:lnTo>
                  <a:lnTo>
                    <a:pt x="25886" y="39096"/>
                  </a:lnTo>
                  <a:lnTo>
                    <a:pt x="20849" y="32958"/>
                  </a:lnTo>
                  <a:lnTo>
                    <a:pt x="16746" y="31190"/>
                  </a:lnTo>
                  <a:lnTo>
                    <a:pt x="14278" y="25686"/>
                  </a:lnTo>
                  <a:lnTo>
                    <a:pt x="11442" y="22884"/>
                  </a:lnTo>
                  <a:lnTo>
                    <a:pt x="7973" y="12677"/>
                  </a:lnTo>
                  <a:lnTo>
                    <a:pt x="4504" y="7206"/>
                  </a:lnTo>
                  <a:lnTo>
                    <a:pt x="1035" y="1"/>
                  </a:lnTo>
                  <a:lnTo>
                    <a:pt x="1235" y="2102"/>
                  </a:lnTo>
                  <a:lnTo>
                    <a:pt x="2970" y="9041"/>
                  </a:lnTo>
                  <a:lnTo>
                    <a:pt x="5205" y="13177"/>
                  </a:lnTo>
                  <a:lnTo>
                    <a:pt x="3904" y="13877"/>
                  </a:lnTo>
                  <a:lnTo>
                    <a:pt x="5405" y="16413"/>
                  </a:lnTo>
                  <a:lnTo>
                    <a:pt x="3337" y="20882"/>
                  </a:lnTo>
                  <a:lnTo>
                    <a:pt x="6039" y="23251"/>
                  </a:lnTo>
                  <a:lnTo>
                    <a:pt x="3870" y="27621"/>
                  </a:lnTo>
                  <a:lnTo>
                    <a:pt x="1" y="31123"/>
                  </a:lnTo>
                  <a:lnTo>
                    <a:pt x="5905" y="32791"/>
                  </a:lnTo>
                  <a:lnTo>
                    <a:pt x="2770" y="33758"/>
                  </a:lnTo>
                  <a:cubicBezTo>
                    <a:pt x="2770" y="33758"/>
                    <a:pt x="4604" y="34025"/>
                    <a:pt x="4304" y="34192"/>
                  </a:cubicBezTo>
                  <a:cubicBezTo>
                    <a:pt x="4037" y="34359"/>
                    <a:pt x="1702" y="36227"/>
                    <a:pt x="1702" y="36227"/>
                  </a:cubicBezTo>
                  <a:lnTo>
                    <a:pt x="5938" y="38695"/>
                  </a:lnTo>
                  <a:lnTo>
                    <a:pt x="3870" y="41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1646564" y="3173567"/>
              <a:ext cx="1219116" cy="887400"/>
            </a:xfrm>
            <a:custGeom>
              <a:rect b="b" l="l" r="r" t="t"/>
              <a:pathLst>
                <a:path extrusionOk="0" h="32391" w="44499">
                  <a:moveTo>
                    <a:pt x="24384" y="1"/>
                  </a:moveTo>
                  <a:lnTo>
                    <a:pt x="20148" y="12043"/>
                  </a:lnTo>
                  <a:lnTo>
                    <a:pt x="18981" y="11742"/>
                  </a:lnTo>
                  <a:lnTo>
                    <a:pt x="17846" y="14878"/>
                  </a:lnTo>
                  <a:lnTo>
                    <a:pt x="16012" y="14544"/>
                  </a:lnTo>
                  <a:lnTo>
                    <a:pt x="14311" y="18447"/>
                  </a:lnTo>
                  <a:lnTo>
                    <a:pt x="14377" y="16746"/>
                  </a:lnTo>
                  <a:lnTo>
                    <a:pt x="13377" y="16045"/>
                  </a:lnTo>
                  <a:lnTo>
                    <a:pt x="10942" y="17446"/>
                  </a:lnTo>
                  <a:lnTo>
                    <a:pt x="10841" y="19214"/>
                  </a:lnTo>
                  <a:lnTo>
                    <a:pt x="6939" y="22917"/>
                  </a:lnTo>
                  <a:lnTo>
                    <a:pt x="6605" y="26386"/>
                  </a:lnTo>
                  <a:lnTo>
                    <a:pt x="1368" y="29288"/>
                  </a:lnTo>
                  <a:lnTo>
                    <a:pt x="0" y="32391"/>
                  </a:lnTo>
                  <a:lnTo>
                    <a:pt x="44499" y="32391"/>
                  </a:lnTo>
                  <a:lnTo>
                    <a:pt x="40496" y="29522"/>
                  </a:lnTo>
                  <a:lnTo>
                    <a:pt x="36860" y="21583"/>
                  </a:lnTo>
                  <a:lnTo>
                    <a:pt x="34025" y="19882"/>
                  </a:lnTo>
                  <a:lnTo>
                    <a:pt x="32624" y="12776"/>
                  </a:lnTo>
                  <a:lnTo>
                    <a:pt x="31456" y="13877"/>
                  </a:lnTo>
                  <a:lnTo>
                    <a:pt x="31623" y="11409"/>
                  </a:lnTo>
                  <a:lnTo>
                    <a:pt x="28521" y="9708"/>
                  </a:lnTo>
                  <a:lnTo>
                    <a:pt x="28621" y="8106"/>
                  </a:lnTo>
                  <a:lnTo>
                    <a:pt x="243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2054156" y="3173567"/>
              <a:ext cx="811539" cy="887400"/>
            </a:xfrm>
            <a:custGeom>
              <a:rect b="b" l="l" r="r" t="t"/>
              <a:pathLst>
                <a:path extrusionOk="0" h="32391" w="29622">
                  <a:moveTo>
                    <a:pt x="29622" y="32391"/>
                  </a:moveTo>
                  <a:lnTo>
                    <a:pt x="25619" y="29522"/>
                  </a:lnTo>
                  <a:lnTo>
                    <a:pt x="21983" y="21583"/>
                  </a:lnTo>
                  <a:lnTo>
                    <a:pt x="19148" y="19882"/>
                  </a:lnTo>
                  <a:lnTo>
                    <a:pt x="17747" y="12776"/>
                  </a:lnTo>
                  <a:lnTo>
                    <a:pt x="16579" y="13877"/>
                  </a:lnTo>
                  <a:lnTo>
                    <a:pt x="16746" y="11409"/>
                  </a:lnTo>
                  <a:lnTo>
                    <a:pt x="13644" y="9708"/>
                  </a:lnTo>
                  <a:lnTo>
                    <a:pt x="13744" y="8106"/>
                  </a:lnTo>
                  <a:lnTo>
                    <a:pt x="9507" y="1"/>
                  </a:lnTo>
                  <a:lnTo>
                    <a:pt x="9441" y="167"/>
                  </a:lnTo>
                  <a:lnTo>
                    <a:pt x="9407" y="4204"/>
                  </a:lnTo>
                  <a:lnTo>
                    <a:pt x="10608" y="5338"/>
                  </a:lnTo>
                  <a:lnTo>
                    <a:pt x="11109" y="7539"/>
                  </a:lnTo>
                  <a:lnTo>
                    <a:pt x="9341" y="10575"/>
                  </a:lnTo>
                  <a:lnTo>
                    <a:pt x="11242" y="11609"/>
                  </a:lnTo>
                  <a:lnTo>
                    <a:pt x="7573" y="17747"/>
                  </a:lnTo>
                  <a:lnTo>
                    <a:pt x="8340" y="17913"/>
                  </a:lnTo>
                  <a:lnTo>
                    <a:pt x="7740" y="20715"/>
                  </a:lnTo>
                  <a:lnTo>
                    <a:pt x="10508" y="21750"/>
                  </a:lnTo>
                  <a:lnTo>
                    <a:pt x="9908" y="23718"/>
                  </a:lnTo>
                  <a:lnTo>
                    <a:pt x="5738" y="26086"/>
                  </a:lnTo>
                  <a:lnTo>
                    <a:pt x="1468" y="27721"/>
                  </a:lnTo>
                  <a:lnTo>
                    <a:pt x="3103" y="29755"/>
                  </a:lnTo>
                  <a:lnTo>
                    <a:pt x="901" y="31390"/>
                  </a:lnTo>
                  <a:lnTo>
                    <a:pt x="1" y="32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2890380" y="2942361"/>
              <a:ext cx="463357" cy="931261"/>
            </a:xfrm>
            <a:custGeom>
              <a:rect b="b" l="l" r="r" t="t"/>
              <a:pathLst>
                <a:path extrusionOk="0" h="33992" w="16913">
                  <a:moveTo>
                    <a:pt x="15812" y="0"/>
                  </a:moveTo>
                  <a:lnTo>
                    <a:pt x="14344" y="6372"/>
                  </a:lnTo>
                  <a:lnTo>
                    <a:pt x="14978" y="7806"/>
                  </a:lnTo>
                  <a:lnTo>
                    <a:pt x="13944" y="9641"/>
                  </a:lnTo>
                  <a:lnTo>
                    <a:pt x="11675" y="14110"/>
                  </a:lnTo>
                  <a:lnTo>
                    <a:pt x="12142" y="16646"/>
                  </a:lnTo>
                  <a:lnTo>
                    <a:pt x="10074" y="21516"/>
                  </a:lnTo>
                  <a:lnTo>
                    <a:pt x="7506" y="23550"/>
                  </a:lnTo>
                  <a:lnTo>
                    <a:pt x="4837" y="27186"/>
                  </a:lnTo>
                  <a:lnTo>
                    <a:pt x="0" y="33991"/>
                  </a:lnTo>
                  <a:lnTo>
                    <a:pt x="10074" y="33991"/>
                  </a:lnTo>
                  <a:lnTo>
                    <a:pt x="9507" y="26019"/>
                  </a:lnTo>
                  <a:lnTo>
                    <a:pt x="12409" y="22783"/>
                  </a:lnTo>
                  <a:lnTo>
                    <a:pt x="12843" y="19047"/>
                  </a:lnTo>
                  <a:lnTo>
                    <a:pt x="14311" y="16545"/>
                  </a:lnTo>
                  <a:lnTo>
                    <a:pt x="14344" y="13343"/>
                  </a:lnTo>
                  <a:lnTo>
                    <a:pt x="16913" y="7105"/>
                  </a:lnTo>
                  <a:lnTo>
                    <a:pt x="15678" y="47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2034978" y="3256746"/>
              <a:ext cx="267773" cy="485274"/>
            </a:xfrm>
            <a:custGeom>
              <a:rect b="b" l="l" r="r" t="t"/>
              <a:pathLst>
                <a:path extrusionOk="0" h="17713" w="9774">
                  <a:moveTo>
                    <a:pt x="9540" y="0"/>
                  </a:moveTo>
                  <a:lnTo>
                    <a:pt x="8506" y="3403"/>
                  </a:lnTo>
                  <a:lnTo>
                    <a:pt x="8673" y="4970"/>
                  </a:lnTo>
                  <a:lnTo>
                    <a:pt x="7772" y="4904"/>
                  </a:lnTo>
                  <a:lnTo>
                    <a:pt x="6772" y="9240"/>
                  </a:lnTo>
                  <a:lnTo>
                    <a:pt x="5171" y="9674"/>
                  </a:lnTo>
                  <a:lnTo>
                    <a:pt x="4136" y="12242"/>
                  </a:lnTo>
                  <a:lnTo>
                    <a:pt x="2602" y="12643"/>
                  </a:lnTo>
                  <a:lnTo>
                    <a:pt x="0" y="17713"/>
                  </a:lnTo>
                  <a:lnTo>
                    <a:pt x="6038" y="17713"/>
                  </a:lnTo>
                  <a:lnTo>
                    <a:pt x="6471" y="13843"/>
                  </a:lnTo>
                  <a:lnTo>
                    <a:pt x="6305" y="11342"/>
                  </a:lnTo>
                  <a:lnTo>
                    <a:pt x="9774" y="9307"/>
                  </a:lnTo>
                  <a:lnTo>
                    <a:pt x="8540" y="6171"/>
                  </a:lnTo>
                  <a:lnTo>
                    <a:pt x="9540" y="4637"/>
                  </a:lnTo>
                  <a:lnTo>
                    <a:pt x="9273" y="33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1992018" y="3613159"/>
              <a:ext cx="48464" cy="229418"/>
            </a:xfrm>
            <a:custGeom>
              <a:rect b="b" l="l" r="r" t="t"/>
              <a:pathLst>
                <a:path extrusionOk="0" h="8374" w="1769">
                  <a:moveTo>
                    <a:pt x="334" y="8373"/>
                  </a:moveTo>
                  <a:lnTo>
                    <a:pt x="434" y="5838"/>
                  </a:lnTo>
                  <a:lnTo>
                    <a:pt x="1335" y="4470"/>
                  </a:lnTo>
                  <a:lnTo>
                    <a:pt x="1735" y="2335"/>
                  </a:lnTo>
                  <a:lnTo>
                    <a:pt x="1702" y="2402"/>
                  </a:lnTo>
                  <a:lnTo>
                    <a:pt x="1768" y="701"/>
                  </a:lnTo>
                  <a:lnTo>
                    <a:pt x="768" y="0"/>
                  </a:lnTo>
                  <a:lnTo>
                    <a:pt x="668" y="67"/>
                  </a:lnTo>
                  <a:lnTo>
                    <a:pt x="501" y="901"/>
                  </a:lnTo>
                  <a:lnTo>
                    <a:pt x="1235" y="216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2631748" y="2895758"/>
              <a:ext cx="61259" cy="433193"/>
            </a:xfrm>
            <a:custGeom>
              <a:rect b="b" l="l" r="r" t="t"/>
              <a:pathLst>
                <a:path extrusionOk="0" h="15812" w="2236">
                  <a:moveTo>
                    <a:pt x="2235" y="10241"/>
                  </a:moveTo>
                  <a:lnTo>
                    <a:pt x="1602" y="5804"/>
                  </a:lnTo>
                  <a:lnTo>
                    <a:pt x="2069" y="2902"/>
                  </a:lnTo>
                  <a:lnTo>
                    <a:pt x="1368" y="0"/>
                  </a:lnTo>
                  <a:lnTo>
                    <a:pt x="1368" y="0"/>
                  </a:lnTo>
                  <a:lnTo>
                    <a:pt x="567" y="3403"/>
                  </a:lnTo>
                  <a:lnTo>
                    <a:pt x="501" y="3469"/>
                  </a:lnTo>
                  <a:lnTo>
                    <a:pt x="668" y="4804"/>
                  </a:lnTo>
                  <a:lnTo>
                    <a:pt x="1201" y="9640"/>
                  </a:lnTo>
                  <a:lnTo>
                    <a:pt x="0" y="158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2439829" y="3221102"/>
              <a:ext cx="107860" cy="224843"/>
            </a:xfrm>
            <a:custGeom>
              <a:rect b="b" l="l" r="r" t="t"/>
              <a:pathLst>
                <a:path extrusionOk="0" h="8207" w="3937">
                  <a:moveTo>
                    <a:pt x="434" y="1468"/>
                  </a:moveTo>
                  <a:lnTo>
                    <a:pt x="1868" y="2969"/>
                  </a:lnTo>
                  <a:lnTo>
                    <a:pt x="1268" y="4437"/>
                  </a:lnTo>
                  <a:lnTo>
                    <a:pt x="2102" y="6271"/>
                  </a:lnTo>
                  <a:lnTo>
                    <a:pt x="1835" y="8206"/>
                  </a:lnTo>
                  <a:lnTo>
                    <a:pt x="3203" y="5471"/>
                  </a:lnTo>
                  <a:lnTo>
                    <a:pt x="3937" y="3336"/>
                  </a:lnTo>
                  <a:lnTo>
                    <a:pt x="2769" y="2135"/>
                  </a:lnTo>
                  <a:lnTo>
                    <a:pt x="1768" y="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2926928" y="2882963"/>
              <a:ext cx="77724" cy="288786"/>
            </a:xfrm>
            <a:custGeom>
              <a:rect b="b" l="l" r="r" t="t"/>
              <a:pathLst>
                <a:path extrusionOk="0" h="10541" w="2837">
                  <a:moveTo>
                    <a:pt x="1902" y="0"/>
                  </a:moveTo>
                  <a:lnTo>
                    <a:pt x="1835" y="2802"/>
                  </a:lnTo>
                  <a:lnTo>
                    <a:pt x="2836" y="3669"/>
                  </a:lnTo>
                  <a:lnTo>
                    <a:pt x="1502" y="5938"/>
                  </a:lnTo>
                  <a:lnTo>
                    <a:pt x="1769" y="6605"/>
                  </a:lnTo>
                  <a:lnTo>
                    <a:pt x="1" y="10541"/>
                  </a:lnTo>
                  <a:lnTo>
                    <a:pt x="268" y="4937"/>
                  </a:lnTo>
                  <a:cubicBezTo>
                    <a:pt x="268" y="4937"/>
                    <a:pt x="1702" y="4103"/>
                    <a:pt x="1602" y="4103"/>
                  </a:cubicBezTo>
                  <a:cubicBezTo>
                    <a:pt x="1468" y="4103"/>
                    <a:pt x="735" y="2368"/>
                    <a:pt x="735" y="2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2029498" y="3508967"/>
              <a:ext cx="175475" cy="352785"/>
            </a:xfrm>
            <a:custGeom>
              <a:rect b="b" l="l" r="r" t="t"/>
              <a:pathLst>
                <a:path extrusionOk="0" h="12877" w="6405">
                  <a:moveTo>
                    <a:pt x="4236" y="3904"/>
                  </a:moveTo>
                  <a:lnTo>
                    <a:pt x="5204" y="1"/>
                  </a:lnTo>
                  <a:lnTo>
                    <a:pt x="5671" y="1702"/>
                  </a:lnTo>
                  <a:lnTo>
                    <a:pt x="5070" y="2302"/>
                  </a:lnTo>
                  <a:lnTo>
                    <a:pt x="6405" y="4804"/>
                  </a:lnTo>
                  <a:lnTo>
                    <a:pt x="5804" y="6539"/>
                  </a:lnTo>
                  <a:lnTo>
                    <a:pt x="4870" y="7439"/>
                  </a:lnTo>
                  <a:lnTo>
                    <a:pt x="3069" y="12510"/>
                  </a:lnTo>
                  <a:lnTo>
                    <a:pt x="0" y="12877"/>
                  </a:lnTo>
                  <a:lnTo>
                    <a:pt x="3536" y="9474"/>
                  </a:lnTo>
                  <a:lnTo>
                    <a:pt x="4070" y="6872"/>
                  </a:lnTo>
                  <a:lnTo>
                    <a:pt x="2535" y="6472"/>
                  </a:lnTo>
                  <a:lnTo>
                    <a:pt x="3169" y="3203"/>
                  </a:lnTo>
                  <a:lnTo>
                    <a:pt x="3869" y="47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3100573" y="3237540"/>
              <a:ext cx="301608" cy="502671"/>
            </a:xfrm>
            <a:custGeom>
              <a:rect b="b" l="l" r="r" t="t"/>
              <a:pathLst>
                <a:path extrusionOk="0" h="18348" w="11009">
                  <a:moveTo>
                    <a:pt x="9908" y="1"/>
                  </a:moveTo>
                  <a:lnTo>
                    <a:pt x="11008" y="2369"/>
                  </a:lnTo>
                  <a:lnTo>
                    <a:pt x="9107" y="7539"/>
                  </a:lnTo>
                  <a:lnTo>
                    <a:pt x="10441" y="8874"/>
                  </a:lnTo>
                  <a:lnTo>
                    <a:pt x="9507" y="11542"/>
                  </a:lnTo>
                  <a:lnTo>
                    <a:pt x="10074" y="12510"/>
                  </a:lnTo>
                  <a:lnTo>
                    <a:pt x="5638" y="17346"/>
                  </a:lnTo>
                  <a:lnTo>
                    <a:pt x="1" y="18347"/>
                  </a:lnTo>
                  <a:lnTo>
                    <a:pt x="7106" y="13610"/>
                  </a:lnTo>
                  <a:lnTo>
                    <a:pt x="6505" y="8440"/>
                  </a:lnTo>
                  <a:lnTo>
                    <a:pt x="8673" y="8740"/>
                  </a:lnTo>
                  <a:lnTo>
                    <a:pt x="8173" y="6205"/>
                  </a:lnTo>
                  <a:lnTo>
                    <a:pt x="9341" y="3737"/>
                  </a:lnTo>
                  <a:lnTo>
                    <a:pt x="10275" y="21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2794406" y="3541871"/>
              <a:ext cx="346401" cy="392071"/>
            </a:xfrm>
            <a:custGeom>
              <a:rect b="b" l="l" r="r" t="t"/>
              <a:pathLst>
                <a:path extrusionOk="0" h="14311" w="12644">
                  <a:moveTo>
                    <a:pt x="12110" y="1"/>
                  </a:moveTo>
                  <a:lnTo>
                    <a:pt x="8941" y="2669"/>
                  </a:lnTo>
                  <a:lnTo>
                    <a:pt x="9141" y="5004"/>
                  </a:lnTo>
                  <a:lnTo>
                    <a:pt x="5972" y="6839"/>
                  </a:lnTo>
                  <a:lnTo>
                    <a:pt x="4638" y="9608"/>
                  </a:lnTo>
                  <a:lnTo>
                    <a:pt x="1" y="14311"/>
                  </a:lnTo>
                  <a:lnTo>
                    <a:pt x="12643" y="14311"/>
                  </a:lnTo>
                  <a:lnTo>
                    <a:pt x="9141" y="10075"/>
                  </a:lnTo>
                  <a:lnTo>
                    <a:pt x="7907" y="7473"/>
                  </a:lnTo>
                  <a:lnTo>
                    <a:pt x="11909" y="6472"/>
                  </a:lnTo>
                  <a:lnTo>
                    <a:pt x="10775" y="29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2549501" y="3052032"/>
              <a:ext cx="70382" cy="426782"/>
            </a:xfrm>
            <a:custGeom>
              <a:rect b="b" l="l" r="r" t="t"/>
              <a:pathLst>
                <a:path extrusionOk="0" h="15578" w="2569">
                  <a:moveTo>
                    <a:pt x="434" y="0"/>
                  </a:moveTo>
                  <a:lnTo>
                    <a:pt x="601" y="2102"/>
                  </a:lnTo>
                  <a:lnTo>
                    <a:pt x="1401" y="3269"/>
                  </a:lnTo>
                  <a:lnTo>
                    <a:pt x="1601" y="6705"/>
                  </a:lnTo>
                  <a:lnTo>
                    <a:pt x="434" y="7706"/>
                  </a:lnTo>
                  <a:lnTo>
                    <a:pt x="1601" y="9974"/>
                  </a:lnTo>
                  <a:lnTo>
                    <a:pt x="0" y="15578"/>
                  </a:lnTo>
                  <a:lnTo>
                    <a:pt x="2502" y="9707"/>
                  </a:lnTo>
                  <a:lnTo>
                    <a:pt x="2035" y="8106"/>
                  </a:lnTo>
                  <a:lnTo>
                    <a:pt x="2569" y="2836"/>
                  </a:lnTo>
                  <a:lnTo>
                    <a:pt x="1401" y="2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2600679" y="2973429"/>
              <a:ext cx="326265" cy="607736"/>
            </a:xfrm>
            <a:custGeom>
              <a:rect b="b" l="l" r="r" t="t"/>
              <a:pathLst>
                <a:path extrusionOk="0" h="22183" w="11909">
                  <a:moveTo>
                    <a:pt x="9340" y="0"/>
                  </a:moveTo>
                  <a:lnTo>
                    <a:pt x="5971" y="4470"/>
                  </a:lnTo>
                  <a:lnTo>
                    <a:pt x="7039" y="6472"/>
                  </a:lnTo>
                  <a:lnTo>
                    <a:pt x="5471" y="10975"/>
                  </a:lnTo>
                  <a:lnTo>
                    <a:pt x="1001" y="15712"/>
                  </a:lnTo>
                  <a:lnTo>
                    <a:pt x="0" y="21849"/>
                  </a:lnTo>
                  <a:lnTo>
                    <a:pt x="3870" y="22183"/>
                  </a:lnTo>
                  <a:lnTo>
                    <a:pt x="4870" y="16345"/>
                  </a:lnTo>
                  <a:lnTo>
                    <a:pt x="6838" y="18314"/>
                  </a:lnTo>
                  <a:lnTo>
                    <a:pt x="8640" y="15478"/>
                  </a:lnTo>
                  <a:lnTo>
                    <a:pt x="9841" y="12476"/>
                  </a:lnTo>
                  <a:lnTo>
                    <a:pt x="10408" y="13543"/>
                  </a:lnTo>
                  <a:lnTo>
                    <a:pt x="11909" y="13143"/>
                  </a:lnTo>
                  <a:lnTo>
                    <a:pt x="10408" y="9407"/>
                  </a:lnTo>
                  <a:lnTo>
                    <a:pt x="8640" y="8340"/>
                  </a:lnTo>
                  <a:lnTo>
                    <a:pt x="10308" y="5638"/>
                  </a:lnTo>
                  <a:lnTo>
                    <a:pt x="8239" y="37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1713277" y="3645132"/>
              <a:ext cx="289718" cy="379304"/>
            </a:xfrm>
            <a:custGeom>
              <a:rect b="b" l="l" r="r" t="t"/>
              <a:pathLst>
                <a:path extrusionOk="0" h="13845" w="10575">
                  <a:moveTo>
                    <a:pt x="9007" y="535"/>
                  </a:moveTo>
                  <a:lnTo>
                    <a:pt x="8840" y="2269"/>
                  </a:lnTo>
                  <a:lnTo>
                    <a:pt x="4871" y="5839"/>
                  </a:lnTo>
                  <a:lnTo>
                    <a:pt x="5238" y="9174"/>
                  </a:lnTo>
                  <a:lnTo>
                    <a:pt x="0" y="13844"/>
                  </a:lnTo>
                  <a:lnTo>
                    <a:pt x="10575" y="13577"/>
                  </a:lnTo>
                  <a:lnTo>
                    <a:pt x="7106" y="7073"/>
                  </a:lnTo>
                  <a:lnTo>
                    <a:pt x="9074" y="6072"/>
                  </a:lnTo>
                  <a:lnTo>
                    <a:pt x="8373" y="4504"/>
                  </a:lnTo>
                  <a:lnTo>
                    <a:pt x="9941" y="2670"/>
                  </a:lnTo>
                  <a:lnTo>
                    <a:pt x="9240" y="835"/>
                  </a:lnTo>
                  <a:lnTo>
                    <a:pt x="9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1926210" y="3880941"/>
              <a:ext cx="4603" cy="44793"/>
            </a:xfrm>
            <a:custGeom>
              <a:rect b="b" l="l" r="r" t="t"/>
              <a:pathLst>
                <a:path extrusionOk="0" h="1635" w="168">
                  <a:moveTo>
                    <a:pt x="1" y="0"/>
                  </a:moveTo>
                  <a:lnTo>
                    <a:pt x="1" y="1635"/>
                  </a:lnTo>
                  <a:lnTo>
                    <a:pt x="167" y="163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743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9" name="Google Shape;2809;p46"/>
          <p:cNvGrpSpPr/>
          <p:nvPr/>
        </p:nvGrpSpPr>
        <p:grpSpPr>
          <a:xfrm>
            <a:off x="716751" y="3627621"/>
            <a:ext cx="1309828" cy="433190"/>
            <a:chOff x="1106452" y="3756639"/>
            <a:chExt cx="920275" cy="304356"/>
          </a:xfrm>
        </p:grpSpPr>
        <p:sp>
          <p:nvSpPr>
            <p:cNvPr id="2810" name="Google Shape;2810;p46"/>
            <p:cNvSpPr/>
            <p:nvPr/>
          </p:nvSpPr>
          <p:spPr>
            <a:xfrm>
              <a:off x="1128370" y="3774009"/>
              <a:ext cx="100573" cy="82272"/>
            </a:xfrm>
            <a:custGeom>
              <a:rect b="b" l="l" r="r" t="t"/>
              <a:pathLst>
                <a:path extrusionOk="0" h="3003" w="3671">
                  <a:moveTo>
                    <a:pt x="1" y="0"/>
                  </a:moveTo>
                  <a:lnTo>
                    <a:pt x="1" y="3003"/>
                  </a:lnTo>
                  <a:lnTo>
                    <a:pt x="3670" y="3003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1124726" y="3819708"/>
              <a:ext cx="95970" cy="15561"/>
            </a:xfrm>
            <a:custGeom>
              <a:rect b="b" l="l" r="r" t="t"/>
              <a:pathLst>
                <a:path extrusionOk="0" h="568" w="3503">
                  <a:moveTo>
                    <a:pt x="0" y="0"/>
                  </a:moveTo>
                  <a:lnTo>
                    <a:pt x="0" y="567"/>
                  </a:lnTo>
                  <a:lnTo>
                    <a:pt x="3503" y="5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1124726" y="3791379"/>
              <a:ext cx="90491" cy="12822"/>
            </a:xfrm>
            <a:custGeom>
              <a:rect b="b" l="l" r="r" t="t"/>
              <a:pathLst>
                <a:path extrusionOk="0" h="468" w="3303">
                  <a:moveTo>
                    <a:pt x="0" y="0"/>
                  </a:moveTo>
                  <a:lnTo>
                    <a:pt x="0" y="467"/>
                  </a:lnTo>
                  <a:lnTo>
                    <a:pt x="3303" y="4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1124726" y="3766694"/>
              <a:ext cx="77696" cy="12822"/>
            </a:xfrm>
            <a:custGeom>
              <a:rect b="b" l="l" r="r" t="t"/>
              <a:pathLst>
                <a:path extrusionOk="0" h="468" w="2836">
                  <a:moveTo>
                    <a:pt x="0" y="0"/>
                  </a:moveTo>
                  <a:lnTo>
                    <a:pt x="0" y="467"/>
                  </a:lnTo>
                  <a:lnTo>
                    <a:pt x="2836" y="467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1231658" y="3760283"/>
              <a:ext cx="3671" cy="77724"/>
            </a:xfrm>
            <a:custGeom>
              <a:rect b="b" l="l" r="r" t="t"/>
              <a:pathLst>
                <a:path extrusionOk="0" h="2837" w="134">
                  <a:moveTo>
                    <a:pt x="0" y="1"/>
                  </a:moveTo>
                  <a:lnTo>
                    <a:pt x="0" y="2836"/>
                  </a:lnTo>
                  <a:lnTo>
                    <a:pt x="134" y="28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1227083" y="3756639"/>
              <a:ext cx="12822" cy="8246"/>
            </a:xfrm>
            <a:custGeom>
              <a:rect b="b" l="l" r="r" t="t"/>
              <a:pathLst>
                <a:path extrusionOk="0" h="301" w="468">
                  <a:moveTo>
                    <a:pt x="0" y="1"/>
                  </a:moveTo>
                  <a:lnTo>
                    <a:pt x="0" y="301"/>
                  </a:lnTo>
                  <a:lnTo>
                    <a:pt x="467" y="3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1226178" y="3819708"/>
              <a:ext cx="14630" cy="18301"/>
            </a:xfrm>
            <a:custGeom>
              <a:rect b="b" l="l" r="r" t="t"/>
              <a:pathLst>
                <a:path extrusionOk="0" h="668" w="534">
                  <a:moveTo>
                    <a:pt x="0" y="0"/>
                  </a:moveTo>
                  <a:lnTo>
                    <a:pt x="0" y="667"/>
                  </a:lnTo>
                  <a:lnTo>
                    <a:pt x="534" y="66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1248096" y="3893736"/>
              <a:ext cx="85943" cy="57587"/>
            </a:xfrm>
            <a:custGeom>
              <a:rect b="b" l="l" r="r" t="t"/>
              <a:pathLst>
                <a:path extrusionOk="0" h="2102" w="3137">
                  <a:moveTo>
                    <a:pt x="1" y="0"/>
                  </a:moveTo>
                  <a:lnTo>
                    <a:pt x="1" y="2102"/>
                  </a:lnTo>
                  <a:lnTo>
                    <a:pt x="3136" y="210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1267302" y="3824283"/>
              <a:ext cx="184625" cy="40218"/>
            </a:xfrm>
            <a:custGeom>
              <a:rect b="b" l="l" r="r" t="t"/>
              <a:pathLst>
                <a:path extrusionOk="0" h="1468" w="6739">
                  <a:moveTo>
                    <a:pt x="6705" y="0"/>
                  </a:moveTo>
                  <a:lnTo>
                    <a:pt x="0" y="1368"/>
                  </a:lnTo>
                  <a:lnTo>
                    <a:pt x="34" y="1468"/>
                  </a:lnTo>
                  <a:lnTo>
                    <a:pt x="6738" y="10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1261823" y="3858092"/>
              <a:ext cx="193748" cy="7342"/>
            </a:xfrm>
            <a:custGeom>
              <a:rect b="b" l="l" r="r" t="t"/>
              <a:pathLst>
                <a:path extrusionOk="0" h="268" w="7072">
                  <a:moveTo>
                    <a:pt x="0" y="0"/>
                  </a:moveTo>
                  <a:lnTo>
                    <a:pt x="0" y="267"/>
                  </a:lnTo>
                  <a:lnTo>
                    <a:pt x="7072" y="267"/>
                  </a:lnTo>
                  <a:lnTo>
                    <a:pt x="7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1446426" y="3814229"/>
              <a:ext cx="21041" cy="93230"/>
            </a:xfrm>
            <a:custGeom>
              <a:rect b="b" l="l" r="r" t="t"/>
              <a:pathLst>
                <a:path extrusionOk="0" h="3403" w="768">
                  <a:moveTo>
                    <a:pt x="0" y="0"/>
                  </a:moveTo>
                  <a:lnTo>
                    <a:pt x="0" y="3403"/>
                  </a:lnTo>
                  <a:lnTo>
                    <a:pt x="767" y="3403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1439111" y="3891900"/>
              <a:ext cx="45725" cy="64902"/>
            </a:xfrm>
            <a:custGeom>
              <a:rect b="b" l="l" r="r" t="t"/>
              <a:pathLst>
                <a:path extrusionOk="0" h="2369" w="1669">
                  <a:moveTo>
                    <a:pt x="0" y="0"/>
                  </a:moveTo>
                  <a:lnTo>
                    <a:pt x="0" y="2369"/>
                  </a:lnTo>
                  <a:lnTo>
                    <a:pt x="1668" y="2369"/>
                  </a:lnTo>
                  <a:lnTo>
                    <a:pt x="1668" y="80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1398892" y="3943983"/>
              <a:ext cx="111531" cy="43889"/>
            </a:xfrm>
            <a:custGeom>
              <a:rect b="b" l="l" r="r" t="t"/>
              <a:pathLst>
                <a:path extrusionOk="0" h="1602" w="4071">
                  <a:moveTo>
                    <a:pt x="1" y="1"/>
                  </a:moveTo>
                  <a:lnTo>
                    <a:pt x="1" y="1602"/>
                  </a:lnTo>
                  <a:lnTo>
                    <a:pt x="4070" y="1602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1117411" y="3834311"/>
              <a:ext cx="175502" cy="123421"/>
            </a:xfrm>
            <a:custGeom>
              <a:rect b="b" l="l" r="r" t="t"/>
              <a:pathLst>
                <a:path extrusionOk="0" h="4505" w="6406">
                  <a:moveTo>
                    <a:pt x="1" y="1"/>
                  </a:moveTo>
                  <a:lnTo>
                    <a:pt x="1" y="4504"/>
                  </a:lnTo>
                  <a:lnTo>
                    <a:pt x="6405" y="4504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1909771" y="3880010"/>
              <a:ext cx="37478" cy="42985"/>
            </a:xfrm>
            <a:custGeom>
              <a:rect b="b" l="l" r="r" t="t"/>
              <a:pathLst>
                <a:path extrusionOk="0" h="1569" w="1368">
                  <a:moveTo>
                    <a:pt x="667" y="1"/>
                  </a:moveTo>
                  <a:lnTo>
                    <a:pt x="534" y="68"/>
                  </a:lnTo>
                  <a:lnTo>
                    <a:pt x="601" y="234"/>
                  </a:lnTo>
                  <a:lnTo>
                    <a:pt x="0" y="1502"/>
                  </a:lnTo>
                  <a:lnTo>
                    <a:pt x="167" y="1569"/>
                  </a:lnTo>
                  <a:lnTo>
                    <a:pt x="701" y="401"/>
                  </a:lnTo>
                  <a:lnTo>
                    <a:pt x="1234" y="1569"/>
                  </a:lnTo>
                  <a:lnTo>
                    <a:pt x="1368" y="1502"/>
                  </a:lnTo>
                  <a:lnTo>
                    <a:pt x="767" y="234"/>
                  </a:lnTo>
                  <a:lnTo>
                    <a:pt x="834" y="68"/>
                  </a:lnTo>
                  <a:lnTo>
                    <a:pt x="701" y="1"/>
                  </a:lnTo>
                  <a:lnTo>
                    <a:pt x="701" y="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1962758" y="3883681"/>
              <a:ext cx="40245" cy="40218"/>
            </a:xfrm>
            <a:custGeom>
              <a:rect b="b" l="l" r="r" t="t"/>
              <a:pathLst>
                <a:path extrusionOk="0" h="1468" w="1469">
                  <a:moveTo>
                    <a:pt x="735" y="0"/>
                  </a:moveTo>
                  <a:lnTo>
                    <a:pt x="1" y="1468"/>
                  </a:lnTo>
                  <a:lnTo>
                    <a:pt x="1469" y="146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1736127" y="3823352"/>
              <a:ext cx="184625" cy="41150"/>
            </a:xfrm>
            <a:custGeom>
              <a:rect b="b" l="l" r="r" t="t"/>
              <a:pathLst>
                <a:path extrusionOk="0" h="1502" w="6739">
                  <a:moveTo>
                    <a:pt x="34" y="1"/>
                  </a:moveTo>
                  <a:lnTo>
                    <a:pt x="0" y="134"/>
                  </a:lnTo>
                  <a:lnTo>
                    <a:pt x="6705" y="1502"/>
                  </a:lnTo>
                  <a:lnTo>
                    <a:pt x="6739" y="1402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1733387" y="3858092"/>
              <a:ext cx="194679" cy="7342"/>
            </a:xfrm>
            <a:custGeom>
              <a:rect b="b" l="l" r="r" t="t"/>
              <a:pathLst>
                <a:path extrusionOk="0" h="268" w="7106">
                  <a:moveTo>
                    <a:pt x="0" y="0"/>
                  </a:moveTo>
                  <a:lnTo>
                    <a:pt x="0" y="267"/>
                  </a:lnTo>
                  <a:lnTo>
                    <a:pt x="7105" y="267"/>
                  </a:lnTo>
                  <a:lnTo>
                    <a:pt x="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1720592" y="3814229"/>
              <a:ext cx="21041" cy="93230"/>
            </a:xfrm>
            <a:custGeom>
              <a:rect b="b" l="l" r="r" t="t"/>
              <a:pathLst>
                <a:path extrusionOk="0" h="3403" w="768">
                  <a:moveTo>
                    <a:pt x="0" y="0"/>
                  </a:moveTo>
                  <a:lnTo>
                    <a:pt x="0" y="3403"/>
                  </a:lnTo>
                  <a:lnTo>
                    <a:pt x="768" y="3403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1703222" y="3891900"/>
              <a:ext cx="45725" cy="64902"/>
            </a:xfrm>
            <a:custGeom>
              <a:rect b="b" l="l" r="r" t="t"/>
              <a:pathLst>
                <a:path extrusionOk="0" h="2369" w="1669">
                  <a:moveTo>
                    <a:pt x="601" y="0"/>
                  </a:moveTo>
                  <a:lnTo>
                    <a:pt x="1" y="801"/>
                  </a:lnTo>
                  <a:lnTo>
                    <a:pt x="1" y="2369"/>
                  </a:lnTo>
                  <a:lnTo>
                    <a:pt x="1668" y="2369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1678537" y="3943983"/>
              <a:ext cx="112435" cy="43889"/>
            </a:xfrm>
            <a:custGeom>
              <a:rect b="b" l="l" r="r" t="t"/>
              <a:pathLst>
                <a:path extrusionOk="0" h="1602" w="4104">
                  <a:moveTo>
                    <a:pt x="1" y="1"/>
                  </a:moveTo>
                  <a:lnTo>
                    <a:pt x="1" y="1602"/>
                  </a:lnTo>
                  <a:lnTo>
                    <a:pt x="4104" y="1602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1106452" y="3913846"/>
              <a:ext cx="920275" cy="147147"/>
            </a:xfrm>
            <a:custGeom>
              <a:rect b="b" l="l" r="r" t="t"/>
              <a:pathLst>
                <a:path extrusionOk="0" h="5371" w="33591">
                  <a:moveTo>
                    <a:pt x="33591" y="0"/>
                  </a:moveTo>
                  <a:cubicBezTo>
                    <a:pt x="33591" y="0"/>
                    <a:pt x="30555" y="0"/>
                    <a:pt x="29822" y="33"/>
                  </a:cubicBezTo>
                  <a:cubicBezTo>
                    <a:pt x="29021" y="33"/>
                    <a:pt x="26386" y="1901"/>
                    <a:pt x="25152" y="1901"/>
                  </a:cubicBezTo>
                  <a:lnTo>
                    <a:pt x="8840" y="1901"/>
                  </a:lnTo>
                  <a:cubicBezTo>
                    <a:pt x="8840" y="1901"/>
                    <a:pt x="8840" y="901"/>
                    <a:pt x="7873" y="901"/>
                  </a:cubicBezTo>
                  <a:lnTo>
                    <a:pt x="0" y="901"/>
                  </a:lnTo>
                  <a:cubicBezTo>
                    <a:pt x="0" y="3569"/>
                    <a:pt x="1735" y="4203"/>
                    <a:pt x="1902" y="4403"/>
                  </a:cubicBezTo>
                  <a:cubicBezTo>
                    <a:pt x="2068" y="4670"/>
                    <a:pt x="968" y="4403"/>
                    <a:pt x="1068" y="4737"/>
                  </a:cubicBezTo>
                  <a:cubicBezTo>
                    <a:pt x="1201" y="5037"/>
                    <a:pt x="1668" y="5371"/>
                    <a:pt x="3002" y="5371"/>
                  </a:cubicBezTo>
                  <a:lnTo>
                    <a:pt x="31156" y="5371"/>
                  </a:lnTo>
                  <a:cubicBezTo>
                    <a:pt x="31690" y="5371"/>
                    <a:pt x="32423" y="4770"/>
                    <a:pt x="32423" y="4570"/>
                  </a:cubicBezTo>
                  <a:cubicBezTo>
                    <a:pt x="32423" y="4370"/>
                    <a:pt x="31389" y="3903"/>
                    <a:pt x="31356" y="3603"/>
                  </a:cubicBezTo>
                  <a:cubicBezTo>
                    <a:pt x="31323" y="3336"/>
                    <a:pt x="33524" y="934"/>
                    <a:pt x="33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1121082" y="3998832"/>
              <a:ext cx="873674" cy="62163"/>
            </a:xfrm>
            <a:custGeom>
              <a:rect b="b" l="l" r="r" t="t"/>
              <a:pathLst>
                <a:path extrusionOk="0" h="2269" w="31890">
                  <a:moveTo>
                    <a:pt x="0" y="0"/>
                  </a:moveTo>
                  <a:cubicBezTo>
                    <a:pt x="534" y="834"/>
                    <a:pt x="1268" y="1134"/>
                    <a:pt x="1368" y="1301"/>
                  </a:cubicBezTo>
                  <a:cubicBezTo>
                    <a:pt x="1534" y="1568"/>
                    <a:pt x="434" y="1301"/>
                    <a:pt x="534" y="1635"/>
                  </a:cubicBezTo>
                  <a:cubicBezTo>
                    <a:pt x="667" y="1935"/>
                    <a:pt x="1134" y="2269"/>
                    <a:pt x="2468" y="2269"/>
                  </a:cubicBezTo>
                  <a:lnTo>
                    <a:pt x="30622" y="2269"/>
                  </a:lnTo>
                  <a:cubicBezTo>
                    <a:pt x="31156" y="2269"/>
                    <a:pt x="31889" y="1668"/>
                    <a:pt x="31889" y="1468"/>
                  </a:cubicBezTo>
                  <a:cubicBezTo>
                    <a:pt x="31889" y="1268"/>
                    <a:pt x="30855" y="801"/>
                    <a:pt x="30822" y="501"/>
                  </a:cubicBezTo>
                  <a:cubicBezTo>
                    <a:pt x="30822" y="467"/>
                    <a:pt x="30955" y="267"/>
                    <a:pt x="3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1915251" y="3877270"/>
              <a:ext cx="27451" cy="9178"/>
            </a:xfrm>
            <a:custGeom>
              <a:rect b="b" l="l" r="r" t="t"/>
              <a:pathLst>
                <a:path extrusionOk="0" h="335" w="1002">
                  <a:moveTo>
                    <a:pt x="0" y="1"/>
                  </a:moveTo>
                  <a:lnTo>
                    <a:pt x="0" y="334"/>
                  </a:lnTo>
                  <a:lnTo>
                    <a:pt x="1001" y="3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1220672" y="3855352"/>
              <a:ext cx="36602" cy="14630"/>
            </a:xfrm>
            <a:custGeom>
              <a:rect b="b" l="l" r="r" t="t"/>
              <a:pathLst>
                <a:path extrusionOk="0" h="534" w="1336">
                  <a:moveTo>
                    <a:pt x="1" y="0"/>
                  </a:moveTo>
                  <a:lnTo>
                    <a:pt x="1" y="534"/>
                  </a:lnTo>
                  <a:lnTo>
                    <a:pt x="1335" y="534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1175904" y="3855352"/>
              <a:ext cx="36574" cy="14630"/>
            </a:xfrm>
            <a:custGeom>
              <a:rect b="b" l="l" r="r" t="t"/>
              <a:pathLst>
                <a:path extrusionOk="0" h="534" w="1335">
                  <a:moveTo>
                    <a:pt x="0" y="0"/>
                  </a:moveTo>
                  <a:lnTo>
                    <a:pt x="0" y="534"/>
                  </a:lnTo>
                  <a:lnTo>
                    <a:pt x="1335" y="534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1131109" y="3855352"/>
              <a:ext cx="36602" cy="14630"/>
            </a:xfrm>
            <a:custGeom>
              <a:rect b="b" l="l" r="r" t="t"/>
              <a:pathLst>
                <a:path extrusionOk="0" h="534" w="1336">
                  <a:moveTo>
                    <a:pt x="1" y="0"/>
                  </a:moveTo>
                  <a:lnTo>
                    <a:pt x="1" y="534"/>
                  </a:lnTo>
                  <a:lnTo>
                    <a:pt x="1335" y="534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1220672" y="3884585"/>
              <a:ext cx="36602" cy="14657"/>
            </a:xfrm>
            <a:custGeom>
              <a:rect b="b" l="l" r="r" t="t"/>
              <a:pathLst>
                <a:path extrusionOk="0" h="535" w="1336">
                  <a:moveTo>
                    <a:pt x="1" y="1"/>
                  </a:moveTo>
                  <a:lnTo>
                    <a:pt x="1" y="534"/>
                  </a:lnTo>
                  <a:lnTo>
                    <a:pt x="1335" y="534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1175904" y="3884585"/>
              <a:ext cx="36574" cy="14657"/>
            </a:xfrm>
            <a:custGeom>
              <a:rect b="b" l="l" r="r" t="t"/>
              <a:pathLst>
                <a:path extrusionOk="0" h="535" w="1335">
                  <a:moveTo>
                    <a:pt x="0" y="1"/>
                  </a:moveTo>
                  <a:lnTo>
                    <a:pt x="0" y="534"/>
                  </a:lnTo>
                  <a:lnTo>
                    <a:pt x="1335" y="534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1131109" y="3884585"/>
              <a:ext cx="36602" cy="14657"/>
            </a:xfrm>
            <a:custGeom>
              <a:rect b="b" l="l" r="r" t="t"/>
              <a:pathLst>
                <a:path extrusionOk="0" h="535" w="1336">
                  <a:moveTo>
                    <a:pt x="1" y="1"/>
                  </a:moveTo>
                  <a:lnTo>
                    <a:pt x="1" y="534"/>
                  </a:lnTo>
                  <a:lnTo>
                    <a:pt x="1335" y="534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0" name="Google Shape;2840;p46"/>
          <p:cNvSpPr txBox="1"/>
          <p:nvPr>
            <p:ph idx="4294967295" type="subTitle"/>
          </p:nvPr>
        </p:nvSpPr>
        <p:spPr>
          <a:xfrm>
            <a:off x="4418125" y="916750"/>
            <a:ext cx="4196700" cy="27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자료의 한계점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온실가스 자료의 부족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분석의 한계점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대충, 빨리, 잘.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자동화…?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통계적 지식….?</a:t>
            </a:r>
            <a:endParaRPr sz="1800"/>
          </a:p>
        </p:txBody>
      </p:sp>
      <p:sp>
        <p:nvSpPr>
          <p:cNvPr id="2841" name="Google Shape;2841;p46"/>
          <p:cNvSpPr/>
          <p:nvPr/>
        </p:nvSpPr>
        <p:spPr>
          <a:xfrm>
            <a:off x="702723" y="187075"/>
            <a:ext cx="1171200" cy="1352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46"/>
          <p:cNvSpPr txBox="1"/>
          <p:nvPr>
            <p:ph idx="4294967295" type="title"/>
          </p:nvPr>
        </p:nvSpPr>
        <p:spPr>
          <a:xfrm>
            <a:off x="446525" y="471925"/>
            <a:ext cx="1685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43" name="Google Shape;2843;p46"/>
          <p:cNvSpPr txBox="1"/>
          <p:nvPr>
            <p:ph type="title"/>
          </p:nvPr>
        </p:nvSpPr>
        <p:spPr>
          <a:xfrm>
            <a:off x="975100" y="592400"/>
            <a:ext cx="38589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5000"/>
              <a:t>한계점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29"/>
          <p:cNvSpPr/>
          <p:nvPr/>
        </p:nvSpPr>
        <p:spPr>
          <a:xfrm>
            <a:off x="1551230" y="1117425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29"/>
          <p:cNvSpPr txBox="1"/>
          <p:nvPr>
            <p:ph type="title"/>
          </p:nvPr>
        </p:nvSpPr>
        <p:spPr>
          <a:xfrm>
            <a:off x="980930" y="1082025"/>
            <a:ext cx="1732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7" name="Google Shape;2317;p29"/>
          <p:cNvSpPr/>
          <p:nvPr/>
        </p:nvSpPr>
        <p:spPr>
          <a:xfrm>
            <a:off x="3761030" y="2770150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29"/>
          <p:cNvSpPr txBox="1"/>
          <p:nvPr>
            <p:ph idx="9" type="title"/>
          </p:nvPr>
        </p:nvSpPr>
        <p:spPr>
          <a:xfrm>
            <a:off x="3190730" y="2790828"/>
            <a:ext cx="1732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19" name="Google Shape;2319;p29"/>
          <p:cNvSpPr/>
          <p:nvPr/>
        </p:nvSpPr>
        <p:spPr>
          <a:xfrm>
            <a:off x="4276163" y="1117425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29"/>
          <p:cNvSpPr/>
          <p:nvPr/>
        </p:nvSpPr>
        <p:spPr>
          <a:xfrm>
            <a:off x="6714575" y="2770150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29"/>
          <p:cNvSpPr txBox="1"/>
          <p:nvPr>
            <p:ph idx="1" type="subTitle"/>
          </p:nvPr>
        </p:nvSpPr>
        <p:spPr>
          <a:xfrm>
            <a:off x="560930" y="1702453"/>
            <a:ext cx="2572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</a:t>
            </a:r>
            <a:endParaRPr/>
          </a:p>
        </p:txBody>
      </p:sp>
      <p:sp>
        <p:nvSpPr>
          <p:cNvPr id="2322" name="Google Shape;2322;p29"/>
          <p:cNvSpPr txBox="1"/>
          <p:nvPr>
            <p:ph idx="2" type="title"/>
          </p:nvPr>
        </p:nvSpPr>
        <p:spPr>
          <a:xfrm>
            <a:off x="3705745" y="1082025"/>
            <a:ext cx="1732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23" name="Google Shape;2323;p29"/>
          <p:cNvSpPr txBox="1"/>
          <p:nvPr>
            <p:ph idx="5" type="subTitle"/>
          </p:nvPr>
        </p:nvSpPr>
        <p:spPr>
          <a:xfrm>
            <a:off x="3285870" y="1702453"/>
            <a:ext cx="2572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주제 선정</a:t>
            </a:r>
            <a:endParaRPr/>
          </a:p>
        </p:txBody>
      </p:sp>
      <p:sp>
        <p:nvSpPr>
          <p:cNvPr id="2324" name="Google Shape;2324;p29"/>
          <p:cNvSpPr txBox="1"/>
          <p:nvPr>
            <p:ph idx="13" type="title"/>
          </p:nvPr>
        </p:nvSpPr>
        <p:spPr>
          <a:xfrm>
            <a:off x="6144145" y="2790828"/>
            <a:ext cx="1732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25" name="Google Shape;2325;p29"/>
          <p:cNvSpPr txBox="1"/>
          <p:nvPr>
            <p:ph idx="15" type="subTitle"/>
          </p:nvPr>
        </p:nvSpPr>
        <p:spPr>
          <a:xfrm>
            <a:off x="2770730" y="3411256"/>
            <a:ext cx="2572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자료 및 분석</a:t>
            </a:r>
            <a:endParaRPr/>
          </a:p>
        </p:txBody>
      </p:sp>
      <p:sp>
        <p:nvSpPr>
          <p:cNvPr id="2326" name="Google Shape;2326;p29"/>
          <p:cNvSpPr txBox="1"/>
          <p:nvPr>
            <p:ph idx="17" type="subTitle"/>
          </p:nvPr>
        </p:nvSpPr>
        <p:spPr>
          <a:xfrm>
            <a:off x="5648070" y="3411256"/>
            <a:ext cx="2572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한계점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47"/>
          <p:cNvSpPr txBox="1"/>
          <p:nvPr>
            <p:ph type="title"/>
          </p:nvPr>
        </p:nvSpPr>
        <p:spPr>
          <a:xfrm>
            <a:off x="1121250" y="1537786"/>
            <a:ext cx="3053400" cy="8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2849" name="Google Shape;2849;p47"/>
          <p:cNvGrpSpPr/>
          <p:nvPr/>
        </p:nvGrpSpPr>
        <p:grpSpPr>
          <a:xfrm>
            <a:off x="5237000" y="1775838"/>
            <a:ext cx="2584367" cy="1648972"/>
            <a:chOff x="5237000" y="1766313"/>
            <a:chExt cx="2584367" cy="1648972"/>
          </a:xfrm>
        </p:grpSpPr>
        <p:sp>
          <p:nvSpPr>
            <p:cNvPr id="2850" name="Google Shape;2850;p47"/>
            <p:cNvSpPr/>
            <p:nvPr/>
          </p:nvSpPr>
          <p:spPr>
            <a:xfrm>
              <a:off x="5237000" y="1766313"/>
              <a:ext cx="2584367" cy="1648955"/>
            </a:xfrm>
            <a:custGeom>
              <a:rect b="b" l="l" r="r" t="t"/>
              <a:pathLst>
                <a:path extrusionOk="0" h="28755" w="45067">
                  <a:moveTo>
                    <a:pt x="13010" y="0"/>
                  </a:moveTo>
                  <a:lnTo>
                    <a:pt x="7840" y="1835"/>
                  </a:lnTo>
                  <a:lnTo>
                    <a:pt x="7840" y="9674"/>
                  </a:lnTo>
                  <a:lnTo>
                    <a:pt x="4537" y="17680"/>
                  </a:lnTo>
                  <a:lnTo>
                    <a:pt x="4537" y="21783"/>
                  </a:lnTo>
                  <a:lnTo>
                    <a:pt x="1" y="26953"/>
                  </a:lnTo>
                  <a:lnTo>
                    <a:pt x="1" y="28754"/>
                  </a:lnTo>
                  <a:lnTo>
                    <a:pt x="45066" y="28754"/>
                  </a:lnTo>
                  <a:lnTo>
                    <a:pt x="39929" y="25752"/>
                  </a:lnTo>
                  <a:lnTo>
                    <a:pt x="37194" y="23617"/>
                  </a:lnTo>
                  <a:lnTo>
                    <a:pt x="37194" y="13010"/>
                  </a:lnTo>
                  <a:lnTo>
                    <a:pt x="34759" y="4837"/>
                  </a:lnTo>
                  <a:lnTo>
                    <a:pt x="30222" y="4837"/>
                  </a:lnTo>
                  <a:lnTo>
                    <a:pt x="24785" y="0"/>
                  </a:lnTo>
                  <a:lnTo>
                    <a:pt x="19615" y="0"/>
                  </a:lnTo>
                  <a:lnTo>
                    <a:pt x="15412" y="2135"/>
                  </a:lnTo>
                  <a:lnTo>
                    <a:pt x="130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7"/>
            <p:cNvSpPr/>
            <p:nvPr/>
          </p:nvSpPr>
          <p:spPr>
            <a:xfrm>
              <a:off x="5851058" y="1888746"/>
              <a:ext cx="269751" cy="440008"/>
            </a:xfrm>
            <a:custGeom>
              <a:rect b="b" l="l" r="r" t="t"/>
              <a:pathLst>
                <a:path extrusionOk="0" h="7673" w="4704">
                  <a:moveTo>
                    <a:pt x="4704" y="0"/>
                  </a:moveTo>
                  <a:lnTo>
                    <a:pt x="0" y="2302"/>
                  </a:lnTo>
                  <a:lnTo>
                    <a:pt x="0" y="7672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7"/>
            <p:cNvSpPr/>
            <p:nvPr/>
          </p:nvSpPr>
          <p:spPr>
            <a:xfrm>
              <a:off x="5686533" y="1871484"/>
              <a:ext cx="164580" cy="457269"/>
            </a:xfrm>
            <a:custGeom>
              <a:rect b="b" l="l" r="r" t="t"/>
              <a:pathLst>
                <a:path extrusionOk="0" h="7974" w="2870">
                  <a:moveTo>
                    <a:pt x="1" y="1"/>
                  </a:moveTo>
                  <a:lnTo>
                    <a:pt x="1" y="7840"/>
                  </a:lnTo>
                  <a:lnTo>
                    <a:pt x="2869" y="7973"/>
                  </a:lnTo>
                  <a:lnTo>
                    <a:pt x="2869" y="2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7"/>
            <p:cNvSpPr/>
            <p:nvPr/>
          </p:nvSpPr>
          <p:spPr>
            <a:xfrm>
              <a:off x="5497177" y="2321017"/>
              <a:ext cx="353933" cy="466846"/>
            </a:xfrm>
            <a:custGeom>
              <a:rect b="b" l="l" r="r" t="t"/>
              <a:pathLst>
                <a:path extrusionOk="0" h="8141" w="6172">
                  <a:moveTo>
                    <a:pt x="3303" y="1"/>
                  </a:moveTo>
                  <a:lnTo>
                    <a:pt x="0" y="8007"/>
                  </a:lnTo>
                  <a:lnTo>
                    <a:pt x="3303" y="8140"/>
                  </a:lnTo>
                  <a:lnTo>
                    <a:pt x="6171" y="134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7"/>
            <p:cNvSpPr/>
            <p:nvPr/>
          </p:nvSpPr>
          <p:spPr>
            <a:xfrm>
              <a:off x="5497177" y="2780127"/>
              <a:ext cx="189411" cy="300373"/>
            </a:xfrm>
            <a:custGeom>
              <a:rect b="b" l="l" r="r" t="t"/>
              <a:pathLst>
                <a:path extrusionOk="0" h="5238" w="3303">
                  <a:moveTo>
                    <a:pt x="0" y="1"/>
                  </a:moveTo>
                  <a:lnTo>
                    <a:pt x="0" y="4104"/>
                  </a:lnTo>
                  <a:lnTo>
                    <a:pt x="3069" y="5238"/>
                  </a:lnTo>
                  <a:lnTo>
                    <a:pt x="3303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7"/>
            <p:cNvSpPr/>
            <p:nvPr/>
          </p:nvSpPr>
          <p:spPr>
            <a:xfrm>
              <a:off x="5237000" y="3015416"/>
              <a:ext cx="436223" cy="296531"/>
            </a:xfrm>
            <a:custGeom>
              <a:rect b="b" l="l" r="r" t="t"/>
              <a:pathLst>
                <a:path extrusionOk="0" h="5171" w="7607">
                  <a:moveTo>
                    <a:pt x="4537" y="1"/>
                  </a:moveTo>
                  <a:lnTo>
                    <a:pt x="1" y="5171"/>
                  </a:lnTo>
                  <a:lnTo>
                    <a:pt x="7606" y="1135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7"/>
            <p:cNvSpPr/>
            <p:nvPr/>
          </p:nvSpPr>
          <p:spPr>
            <a:xfrm>
              <a:off x="6120754" y="1766313"/>
              <a:ext cx="350149" cy="191303"/>
            </a:xfrm>
            <a:custGeom>
              <a:rect b="b" l="l" r="r" t="t"/>
              <a:pathLst>
                <a:path extrusionOk="0" h="3336" w="6106">
                  <a:moveTo>
                    <a:pt x="4204" y="0"/>
                  </a:moveTo>
                  <a:lnTo>
                    <a:pt x="1" y="2135"/>
                  </a:lnTo>
                  <a:lnTo>
                    <a:pt x="6105" y="3336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7"/>
            <p:cNvSpPr/>
            <p:nvPr/>
          </p:nvSpPr>
          <p:spPr>
            <a:xfrm>
              <a:off x="5851058" y="1888746"/>
              <a:ext cx="619842" cy="440008"/>
            </a:xfrm>
            <a:custGeom>
              <a:rect b="b" l="l" r="r" t="t"/>
              <a:pathLst>
                <a:path extrusionOk="0" h="7673" w="10809">
                  <a:moveTo>
                    <a:pt x="4704" y="0"/>
                  </a:moveTo>
                  <a:lnTo>
                    <a:pt x="0" y="7672"/>
                  </a:lnTo>
                  <a:lnTo>
                    <a:pt x="10808" y="120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7"/>
            <p:cNvSpPr/>
            <p:nvPr/>
          </p:nvSpPr>
          <p:spPr>
            <a:xfrm>
              <a:off x="5673171" y="1957560"/>
              <a:ext cx="922050" cy="1457710"/>
            </a:xfrm>
            <a:custGeom>
              <a:rect b="b" l="l" r="r" t="t"/>
              <a:pathLst>
                <a:path extrusionOk="0" h="25420" w="16079">
                  <a:moveTo>
                    <a:pt x="13910" y="1"/>
                  </a:moveTo>
                  <a:lnTo>
                    <a:pt x="3102" y="6472"/>
                  </a:lnTo>
                  <a:lnTo>
                    <a:pt x="234" y="14478"/>
                  </a:lnTo>
                  <a:lnTo>
                    <a:pt x="0" y="19582"/>
                  </a:lnTo>
                  <a:lnTo>
                    <a:pt x="1668" y="25419"/>
                  </a:lnTo>
                  <a:lnTo>
                    <a:pt x="16078" y="25419"/>
                  </a:lnTo>
                  <a:lnTo>
                    <a:pt x="12843" y="10442"/>
                  </a:lnTo>
                  <a:lnTo>
                    <a:pt x="139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7"/>
            <p:cNvSpPr/>
            <p:nvPr/>
          </p:nvSpPr>
          <p:spPr>
            <a:xfrm>
              <a:off x="6970101" y="2043694"/>
              <a:ext cx="399867" cy="1371578"/>
            </a:xfrm>
            <a:custGeom>
              <a:rect b="b" l="l" r="r" t="t"/>
              <a:pathLst>
                <a:path extrusionOk="0" h="23918" w="6973">
                  <a:moveTo>
                    <a:pt x="0" y="0"/>
                  </a:moveTo>
                  <a:lnTo>
                    <a:pt x="2569" y="7906"/>
                  </a:lnTo>
                  <a:lnTo>
                    <a:pt x="3503" y="18080"/>
                  </a:lnTo>
                  <a:lnTo>
                    <a:pt x="0" y="23917"/>
                  </a:lnTo>
                  <a:lnTo>
                    <a:pt x="6372" y="23917"/>
                  </a:lnTo>
                  <a:lnTo>
                    <a:pt x="6972" y="18780"/>
                  </a:lnTo>
                  <a:lnTo>
                    <a:pt x="4504" y="7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7"/>
            <p:cNvSpPr/>
            <p:nvPr/>
          </p:nvSpPr>
          <p:spPr>
            <a:xfrm>
              <a:off x="6970101" y="2043694"/>
              <a:ext cx="260174" cy="453370"/>
            </a:xfrm>
            <a:custGeom>
              <a:rect b="b" l="l" r="r" t="t"/>
              <a:pathLst>
                <a:path extrusionOk="0" h="7906" w="4537">
                  <a:moveTo>
                    <a:pt x="0" y="0"/>
                  </a:moveTo>
                  <a:lnTo>
                    <a:pt x="4504" y="7906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7"/>
            <p:cNvSpPr/>
            <p:nvPr/>
          </p:nvSpPr>
          <p:spPr>
            <a:xfrm>
              <a:off x="5851058" y="1957560"/>
              <a:ext cx="891428" cy="1457710"/>
            </a:xfrm>
            <a:custGeom>
              <a:rect b="b" l="l" r="r" t="t"/>
              <a:pathLst>
                <a:path extrusionOk="0" h="25420" w="15545">
                  <a:moveTo>
                    <a:pt x="10808" y="1"/>
                  </a:moveTo>
                  <a:lnTo>
                    <a:pt x="0" y="6472"/>
                  </a:lnTo>
                  <a:lnTo>
                    <a:pt x="12976" y="25419"/>
                  </a:lnTo>
                  <a:lnTo>
                    <a:pt x="15545" y="13477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7"/>
            <p:cNvSpPr/>
            <p:nvPr/>
          </p:nvSpPr>
          <p:spPr>
            <a:xfrm>
              <a:off x="6470850" y="1957560"/>
              <a:ext cx="499303" cy="772896"/>
            </a:xfrm>
            <a:custGeom>
              <a:rect b="b" l="l" r="r" t="t"/>
              <a:pathLst>
                <a:path extrusionOk="0" h="13478" w="8707">
                  <a:moveTo>
                    <a:pt x="0" y="1"/>
                  </a:moveTo>
                  <a:lnTo>
                    <a:pt x="4737" y="13477"/>
                  </a:lnTo>
                  <a:lnTo>
                    <a:pt x="8706" y="1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7"/>
            <p:cNvSpPr/>
            <p:nvPr/>
          </p:nvSpPr>
          <p:spPr>
            <a:xfrm>
              <a:off x="7335450" y="3120645"/>
              <a:ext cx="287012" cy="294639"/>
            </a:xfrm>
            <a:custGeom>
              <a:rect b="b" l="l" r="r" t="t"/>
              <a:pathLst>
                <a:path extrusionOk="0" h="5138" w="5005">
                  <a:moveTo>
                    <a:pt x="601" y="0"/>
                  </a:moveTo>
                  <a:lnTo>
                    <a:pt x="1" y="5137"/>
                  </a:lnTo>
                  <a:lnTo>
                    <a:pt x="5004" y="513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7"/>
            <p:cNvSpPr/>
            <p:nvPr/>
          </p:nvSpPr>
          <p:spPr>
            <a:xfrm>
              <a:off x="7170926" y="3080446"/>
              <a:ext cx="164580" cy="334837"/>
            </a:xfrm>
            <a:custGeom>
              <a:rect b="b" l="l" r="r" t="t"/>
              <a:pathLst>
                <a:path extrusionOk="0" h="5839" w="2870">
                  <a:moveTo>
                    <a:pt x="1" y="1"/>
                  </a:moveTo>
                  <a:lnTo>
                    <a:pt x="1" y="5838"/>
                  </a:lnTo>
                  <a:lnTo>
                    <a:pt x="2870" y="5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7"/>
            <p:cNvSpPr/>
            <p:nvPr/>
          </p:nvSpPr>
          <p:spPr>
            <a:xfrm>
              <a:off x="5851058" y="2328702"/>
              <a:ext cx="587327" cy="858913"/>
            </a:xfrm>
            <a:custGeom>
              <a:rect b="b" l="l" r="r" t="t"/>
              <a:pathLst>
                <a:path extrusionOk="0" h="14978" w="10242">
                  <a:moveTo>
                    <a:pt x="0" y="0"/>
                  </a:moveTo>
                  <a:lnTo>
                    <a:pt x="901" y="7005"/>
                  </a:lnTo>
                  <a:lnTo>
                    <a:pt x="0" y="8673"/>
                  </a:lnTo>
                  <a:lnTo>
                    <a:pt x="1969" y="14544"/>
                  </a:lnTo>
                  <a:lnTo>
                    <a:pt x="1468" y="9607"/>
                  </a:lnTo>
                  <a:lnTo>
                    <a:pt x="1735" y="8006"/>
                  </a:lnTo>
                  <a:lnTo>
                    <a:pt x="3203" y="7873"/>
                  </a:lnTo>
                  <a:lnTo>
                    <a:pt x="4704" y="9507"/>
                  </a:lnTo>
                  <a:lnTo>
                    <a:pt x="10241" y="14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6" name="Google Shape;2866;p47"/>
          <p:cNvSpPr/>
          <p:nvPr/>
        </p:nvSpPr>
        <p:spPr>
          <a:xfrm>
            <a:off x="8142900" y="1775838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30"/>
          <p:cNvSpPr/>
          <p:nvPr/>
        </p:nvSpPr>
        <p:spPr>
          <a:xfrm>
            <a:off x="1998123" y="339475"/>
            <a:ext cx="1171200" cy="1352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30"/>
          <p:cNvSpPr txBox="1"/>
          <p:nvPr>
            <p:ph idx="1" type="subTitle"/>
          </p:nvPr>
        </p:nvSpPr>
        <p:spPr>
          <a:xfrm>
            <a:off x="713225" y="2438550"/>
            <a:ext cx="38589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윤혜림, 이진서</a:t>
            </a:r>
            <a:endParaRPr/>
          </a:p>
        </p:txBody>
      </p:sp>
      <p:sp>
        <p:nvSpPr>
          <p:cNvPr id="2333" name="Google Shape;2333;p30"/>
          <p:cNvSpPr txBox="1"/>
          <p:nvPr>
            <p:ph idx="2" type="title"/>
          </p:nvPr>
        </p:nvSpPr>
        <p:spPr>
          <a:xfrm>
            <a:off x="1741925" y="507625"/>
            <a:ext cx="16854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34" name="Google Shape;2334;p30"/>
          <p:cNvSpPr txBox="1"/>
          <p:nvPr>
            <p:ph type="title"/>
          </p:nvPr>
        </p:nvSpPr>
        <p:spPr>
          <a:xfrm>
            <a:off x="713225" y="1691875"/>
            <a:ext cx="38589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TEAM A</a:t>
            </a:r>
            <a:endParaRPr/>
          </a:p>
        </p:txBody>
      </p:sp>
      <p:sp>
        <p:nvSpPr>
          <p:cNvPr id="2335" name="Google Shape;2335;p30"/>
          <p:cNvSpPr/>
          <p:nvPr/>
        </p:nvSpPr>
        <p:spPr>
          <a:xfrm>
            <a:off x="5785975" y="5719425"/>
            <a:ext cx="16725" cy="16725"/>
          </a:xfrm>
          <a:custGeom>
            <a:rect b="b" l="l" r="r" t="t"/>
            <a:pathLst>
              <a:path extrusionOk="0" h="669" w="669">
                <a:moveTo>
                  <a:pt x="334" y="1"/>
                </a:moveTo>
                <a:cubicBezTo>
                  <a:pt x="168" y="1"/>
                  <a:pt x="1" y="168"/>
                  <a:pt x="1" y="335"/>
                </a:cubicBezTo>
                <a:cubicBezTo>
                  <a:pt x="1" y="501"/>
                  <a:pt x="168" y="668"/>
                  <a:pt x="334" y="668"/>
                </a:cubicBezTo>
                <a:cubicBezTo>
                  <a:pt x="501" y="668"/>
                  <a:pt x="668" y="501"/>
                  <a:pt x="668" y="335"/>
                </a:cubicBezTo>
                <a:cubicBezTo>
                  <a:pt x="668" y="168"/>
                  <a:pt x="535" y="1"/>
                  <a:pt x="3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6" name="Google Shape;2336;p30"/>
          <p:cNvGrpSpPr/>
          <p:nvPr/>
        </p:nvGrpSpPr>
        <p:grpSpPr>
          <a:xfrm>
            <a:off x="4543425" y="1109196"/>
            <a:ext cx="4169675" cy="4437654"/>
            <a:chOff x="4543425" y="1109196"/>
            <a:chExt cx="4169675" cy="4437654"/>
          </a:xfrm>
        </p:grpSpPr>
        <p:sp>
          <p:nvSpPr>
            <p:cNvPr id="2337" name="Google Shape;2337;p30"/>
            <p:cNvSpPr/>
            <p:nvPr/>
          </p:nvSpPr>
          <p:spPr>
            <a:xfrm>
              <a:off x="4953725" y="1971750"/>
              <a:ext cx="3033850" cy="1451075"/>
            </a:xfrm>
            <a:custGeom>
              <a:rect b="b" l="l" r="r" t="t"/>
              <a:pathLst>
                <a:path extrusionOk="0" h="58043" w="121354">
                  <a:moveTo>
                    <a:pt x="68149" y="1"/>
                  </a:moveTo>
                  <a:lnTo>
                    <a:pt x="47368" y="3570"/>
                  </a:lnTo>
                  <a:lnTo>
                    <a:pt x="43798" y="17847"/>
                  </a:lnTo>
                  <a:lnTo>
                    <a:pt x="29522" y="22717"/>
                  </a:lnTo>
                  <a:lnTo>
                    <a:pt x="18514" y="37327"/>
                  </a:lnTo>
                  <a:lnTo>
                    <a:pt x="10408" y="40229"/>
                  </a:lnTo>
                  <a:lnTo>
                    <a:pt x="0" y="58042"/>
                  </a:lnTo>
                  <a:lnTo>
                    <a:pt x="121354" y="58042"/>
                  </a:lnTo>
                  <a:lnTo>
                    <a:pt x="97003" y="34058"/>
                  </a:lnTo>
                  <a:lnTo>
                    <a:pt x="85995" y="34726"/>
                  </a:lnTo>
                  <a:lnTo>
                    <a:pt x="85662" y="20415"/>
                  </a:lnTo>
                  <a:lnTo>
                    <a:pt x="74654" y="4871"/>
                  </a:lnTo>
                  <a:lnTo>
                    <a:pt x="68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0"/>
            <p:cNvSpPr/>
            <p:nvPr/>
          </p:nvSpPr>
          <p:spPr>
            <a:xfrm>
              <a:off x="6348875" y="2519650"/>
              <a:ext cx="994075" cy="903175"/>
            </a:xfrm>
            <a:custGeom>
              <a:rect b="b" l="l" r="r" t="t"/>
              <a:pathLst>
                <a:path extrusionOk="0" h="36127" w="39763">
                  <a:moveTo>
                    <a:pt x="1" y="0"/>
                  </a:moveTo>
                  <a:lnTo>
                    <a:pt x="6305" y="16145"/>
                  </a:lnTo>
                  <a:lnTo>
                    <a:pt x="701" y="21182"/>
                  </a:lnTo>
                  <a:lnTo>
                    <a:pt x="3036" y="36126"/>
                  </a:lnTo>
                  <a:lnTo>
                    <a:pt x="39763" y="36126"/>
                  </a:lnTo>
                  <a:lnTo>
                    <a:pt x="22183" y="26820"/>
                  </a:lnTo>
                  <a:lnTo>
                    <a:pt x="13744" y="15411"/>
                  </a:lnTo>
                  <a:lnTo>
                    <a:pt x="4337" y="48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0"/>
            <p:cNvSpPr/>
            <p:nvPr/>
          </p:nvSpPr>
          <p:spPr>
            <a:xfrm>
              <a:off x="7003525" y="2482125"/>
              <a:ext cx="984050" cy="940700"/>
            </a:xfrm>
            <a:custGeom>
              <a:rect b="b" l="l" r="r" t="t"/>
              <a:pathLst>
                <a:path extrusionOk="0" h="37628" w="39362">
                  <a:moveTo>
                    <a:pt x="3670" y="0"/>
                  </a:moveTo>
                  <a:lnTo>
                    <a:pt x="0" y="19814"/>
                  </a:lnTo>
                  <a:lnTo>
                    <a:pt x="8973" y="19814"/>
                  </a:lnTo>
                  <a:lnTo>
                    <a:pt x="14811" y="24518"/>
                  </a:lnTo>
                  <a:lnTo>
                    <a:pt x="12209" y="28254"/>
                  </a:lnTo>
                  <a:lnTo>
                    <a:pt x="23550" y="37627"/>
                  </a:lnTo>
                  <a:lnTo>
                    <a:pt x="39362" y="37627"/>
                  </a:lnTo>
                  <a:lnTo>
                    <a:pt x="15011" y="13643"/>
                  </a:lnTo>
                  <a:lnTo>
                    <a:pt x="4003" y="14311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0"/>
            <p:cNvSpPr/>
            <p:nvPr/>
          </p:nvSpPr>
          <p:spPr>
            <a:xfrm>
              <a:off x="6657450" y="1971750"/>
              <a:ext cx="305225" cy="843125"/>
            </a:xfrm>
            <a:custGeom>
              <a:rect b="b" l="l" r="r" t="t"/>
              <a:pathLst>
                <a:path extrusionOk="0" h="33725" w="12209">
                  <a:moveTo>
                    <a:pt x="0" y="1"/>
                  </a:moveTo>
                  <a:lnTo>
                    <a:pt x="4403" y="5505"/>
                  </a:lnTo>
                  <a:lnTo>
                    <a:pt x="5971" y="13010"/>
                  </a:lnTo>
                  <a:lnTo>
                    <a:pt x="2702" y="17213"/>
                  </a:lnTo>
                  <a:lnTo>
                    <a:pt x="4670" y="20415"/>
                  </a:lnTo>
                  <a:lnTo>
                    <a:pt x="5971" y="33725"/>
                  </a:lnTo>
                  <a:lnTo>
                    <a:pt x="12209" y="13010"/>
                  </a:lnTo>
                  <a:lnTo>
                    <a:pt x="6505" y="48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0"/>
            <p:cNvSpPr/>
            <p:nvPr/>
          </p:nvSpPr>
          <p:spPr>
            <a:xfrm>
              <a:off x="5378200" y="2539650"/>
              <a:ext cx="373625" cy="883175"/>
            </a:xfrm>
            <a:custGeom>
              <a:rect b="b" l="l" r="r" t="t"/>
              <a:pathLst>
                <a:path extrusionOk="0" h="35327" w="14945">
                  <a:moveTo>
                    <a:pt x="12543" y="1"/>
                  </a:moveTo>
                  <a:lnTo>
                    <a:pt x="1535" y="14611"/>
                  </a:lnTo>
                  <a:lnTo>
                    <a:pt x="5404" y="22217"/>
                  </a:lnTo>
                  <a:lnTo>
                    <a:pt x="0" y="23951"/>
                  </a:lnTo>
                  <a:lnTo>
                    <a:pt x="7472" y="26453"/>
                  </a:lnTo>
                  <a:lnTo>
                    <a:pt x="13210" y="35326"/>
                  </a:lnTo>
                  <a:lnTo>
                    <a:pt x="14944" y="26020"/>
                  </a:lnTo>
                  <a:lnTo>
                    <a:pt x="8473" y="22217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0"/>
            <p:cNvSpPr/>
            <p:nvPr/>
          </p:nvSpPr>
          <p:spPr>
            <a:xfrm>
              <a:off x="4953725" y="2977475"/>
              <a:ext cx="311075" cy="445350"/>
            </a:xfrm>
            <a:custGeom>
              <a:rect b="b" l="l" r="r" t="t"/>
              <a:pathLst>
                <a:path extrusionOk="0" h="17814" w="12443">
                  <a:moveTo>
                    <a:pt x="10408" y="0"/>
                  </a:moveTo>
                  <a:lnTo>
                    <a:pt x="0" y="17813"/>
                  </a:lnTo>
                  <a:lnTo>
                    <a:pt x="12443" y="17813"/>
                  </a:lnTo>
                  <a:lnTo>
                    <a:pt x="12443" y="11309"/>
                  </a:lnTo>
                  <a:lnTo>
                    <a:pt x="8140" y="9807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0"/>
            <p:cNvSpPr/>
            <p:nvPr/>
          </p:nvSpPr>
          <p:spPr>
            <a:xfrm>
              <a:off x="5811000" y="2417900"/>
              <a:ext cx="321925" cy="1004925"/>
            </a:xfrm>
            <a:custGeom>
              <a:rect b="b" l="l" r="r" t="t"/>
              <a:pathLst>
                <a:path extrusionOk="0" h="40197" w="12877">
                  <a:moveTo>
                    <a:pt x="9507" y="1"/>
                  </a:moveTo>
                  <a:lnTo>
                    <a:pt x="1" y="3236"/>
                  </a:lnTo>
                  <a:lnTo>
                    <a:pt x="6338" y="20082"/>
                  </a:lnTo>
                  <a:lnTo>
                    <a:pt x="2836" y="40196"/>
                  </a:lnTo>
                  <a:lnTo>
                    <a:pt x="12876" y="22517"/>
                  </a:lnTo>
                  <a:lnTo>
                    <a:pt x="9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0"/>
            <p:cNvSpPr/>
            <p:nvPr/>
          </p:nvSpPr>
          <p:spPr>
            <a:xfrm>
              <a:off x="5881875" y="2060975"/>
              <a:ext cx="467025" cy="1361850"/>
            </a:xfrm>
            <a:custGeom>
              <a:rect b="b" l="l" r="r" t="t"/>
              <a:pathLst>
                <a:path extrusionOk="0" h="54474" w="18681">
                  <a:moveTo>
                    <a:pt x="10242" y="1"/>
                  </a:moveTo>
                  <a:lnTo>
                    <a:pt x="6672" y="14278"/>
                  </a:lnTo>
                  <a:lnTo>
                    <a:pt x="10041" y="36794"/>
                  </a:lnTo>
                  <a:lnTo>
                    <a:pt x="1" y="54473"/>
                  </a:lnTo>
                  <a:lnTo>
                    <a:pt x="18681" y="54473"/>
                  </a:lnTo>
                  <a:lnTo>
                    <a:pt x="11476" y="38262"/>
                  </a:lnTo>
                  <a:lnTo>
                    <a:pt x="14912" y="14278"/>
                  </a:lnTo>
                  <a:lnTo>
                    <a:pt x="102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0"/>
            <p:cNvSpPr/>
            <p:nvPr/>
          </p:nvSpPr>
          <p:spPr>
            <a:xfrm>
              <a:off x="6348875" y="1971750"/>
              <a:ext cx="337775" cy="567925"/>
            </a:xfrm>
            <a:custGeom>
              <a:rect b="b" l="l" r="r" t="t"/>
              <a:pathLst>
                <a:path extrusionOk="0" h="22717" w="13511">
                  <a:moveTo>
                    <a:pt x="12343" y="1"/>
                  </a:moveTo>
                  <a:lnTo>
                    <a:pt x="701" y="15212"/>
                  </a:lnTo>
                  <a:lnTo>
                    <a:pt x="1" y="22717"/>
                  </a:lnTo>
                  <a:lnTo>
                    <a:pt x="3804" y="16879"/>
                  </a:lnTo>
                  <a:lnTo>
                    <a:pt x="13511" y="10542"/>
                  </a:lnTo>
                  <a:lnTo>
                    <a:pt x="1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0"/>
            <p:cNvSpPr/>
            <p:nvPr/>
          </p:nvSpPr>
          <p:spPr>
            <a:xfrm>
              <a:off x="4692700" y="3520350"/>
              <a:ext cx="16700" cy="16725"/>
            </a:xfrm>
            <a:custGeom>
              <a:rect b="b" l="l" r="r" t="t"/>
              <a:pathLst>
                <a:path extrusionOk="0" h="669" w="668">
                  <a:moveTo>
                    <a:pt x="334" y="1"/>
                  </a:moveTo>
                  <a:cubicBezTo>
                    <a:pt x="167" y="1"/>
                    <a:pt x="1" y="168"/>
                    <a:pt x="1" y="335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468" y="668"/>
                    <a:pt x="668" y="501"/>
                    <a:pt x="668" y="335"/>
                  </a:cubicBezTo>
                  <a:cubicBezTo>
                    <a:pt x="668" y="168"/>
                    <a:pt x="4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7" name="Google Shape;2347;p30"/>
            <p:cNvGrpSpPr/>
            <p:nvPr/>
          </p:nvGrpSpPr>
          <p:grpSpPr>
            <a:xfrm>
              <a:off x="4543425" y="3422800"/>
              <a:ext cx="4169675" cy="2124050"/>
              <a:chOff x="4543425" y="3422800"/>
              <a:chExt cx="4169675" cy="2124050"/>
            </a:xfrm>
          </p:grpSpPr>
          <p:sp>
            <p:nvSpPr>
              <p:cNvPr id="2348" name="Google Shape;2348;p30"/>
              <p:cNvSpPr/>
              <p:nvPr/>
            </p:nvSpPr>
            <p:spPr>
              <a:xfrm>
                <a:off x="4953725" y="3422800"/>
                <a:ext cx="3033850" cy="2124050"/>
              </a:xfrm>
              <a:custGeom>
                <a:rect b="b" l="l" r="r" t="t"/>
                <a:pathLst>
                  <a:path extrusionOk="0" h="84962" w="121354">
                    <a:moveTo>
                      <a:pt x="0" y="0"/>
                    </a:moveTo>
                    <a:lnTo>
                      <a:pt x="0" y="22483"/>
                    </a:lnTo>
                    <a:lnTo>
                      <a:pt x="12443" y="29655"/>
                    </a:lnTo>
                    <a:lnTo>
                      <a:pt x="17113" y="52538"/>
                    </a:lnTo>
                    <a:lnTo>
                      <a:pt x="22617" y="53405"/>
                    </a:lnTo>
                    <a:lnTo>
                      <a:pt x="24451" y="61611"/>
                    </a:lnTo>
                    <a:lnTo>
                      <a:pt x="46467" y="80224"/>
                    </a:lnTo>
                    <a:lnTo>
                      <a:pt x="62545" y="82393"/>
                    </a:lnTo>
                    <a:lnTo>
                      <a:pt x="64547" y="84961"/>
                    </a:lnTo>
                    <a:lnTo>
                      <a:pt x="69317" y="84961"/>
                    </a:lnTo>
                    <a:lnTo>
                      <a:pt x="81992" y="67248"/>
                    </a:lnTo>
                    <a:lnTo>
                      <a:pt x="89231" y="68116"/>
                    </a:lnTo>
                    <a:lnTo>
                      <a:pt x="104809" y="47701"/>
                    </a:lnTo>
                    <a:lnTo>
                      <a:pt x="104809" y="28320"/>
                    </a:lnTo>
                    <a:lnTo>
                      <a:pt x="118652" y="22483"/>
                    </a:lnTo>
                    <a:lnTo>
                      <a:pt x="1213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0"/>
              <p:cNvSpPr/>
              <p:nvPr/>
            </p:nvSpPr>
            <p:spPr>
              <a:xfrm>
                <a:off x="5565000" y="3812250"/>
                <a:ext cx="783900" cy="1616175"/>
              </a:xfrm>
              <a:custGeom>
                <a:rect b="b" l="l" r="r" t="t"/>
                <a:pathLst>
                  <a:path extrusionOk="0" h="64647" w="31356">
                    <a:moveTo>
                      <a:pt x="28554" y="0"/>
                    </a:moveTo>
                    <a:lnTo>
                      <a:pt x="22716" y="8773"/>
                    </a:lnTo>
                    <a:lnTo>
                      <a:pt x="9841" y="19481"/>
                    </a:lnTo>
                    <a:lnTo>
                      <a:pt x="12676" y="32323"/>
                    </a:lnTo>
                    <a:lnTo>
                      <a:pt x="0" y="46033"/>
                    </a:lnTo>
                    <a:lnTo>
                      <a:pt x="22016" y="64646"/>
                    </a:lnTo>
                    <a:lnTo>
                      <a:pt x="28220" y="56140"/>
                    </a:lnTo>
                    <a:lnTo>
                      <a:pt x="22016" y="41763"/>
                    </a:lnTo>
                    <a:lnTo>
                      <a:pt x="22716" y="22049"/>
                    </a:lnTo>
                    <a:lnTo>
                      <a:pt x="31356" y="5571"/>
                    </a:lnTo>
                    <a:lnTo>
                      <a:pt x="285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30"/>
              <p:cNvSpPr/>
              <p:nvPr/>
            </p:nvSpPr>
            <p:spPr>
              <a:xfrm>
                <a:off x="6686625" y="3561225"/>
                <a:ext cx="887325" cy="1985625"/>
              </a:xfrm>
              <a:custGeom>
                <a:rect b="b" l="l" r="r" t="t"/>
                <a:pathLst>
                  <a:path extrusionOk="0" h="79425" w="35493">
                    <a:moveTo>
                      <a:pt x="17413" y="0"/>
                    </a:moveTo>
                    <a:lnTo>
                      <a:pt x="12676" y="8440"/>
                    </a:lnTo>
                    <a:lnTo>
                      <a:pt x="18380" y="16946"/>
                    </a:lnTo>
                    <a:lnTo>
                      <a:pt x="12676" y="39229"/>
                    </a:lnTo>
                    <a:lnTo>
                      <a:pt x="19715" y="55173"/>
                    </a:lnTo>
                    <a:lnTo>
                      <a:pt x="12676" y="55173"/>
                    </a:lnTo>
                    <a:lnTo>
                      <a:pt x="4971" y="61311"/>
                    </a:lnTo>
                    <a:lnTo>
                      <a:pt x="1" y="79424"/>
                    </a:lnTo>
                    <a:lnTo>
                      <a:pt x="1" y="79424"/>
                    </a:lnTo>
                    <a:lnTo>
                      <a:pt x="12676" y="61711"/>
                    </a:lnTo>
                    <a:lnTo>
                      <a:pt x="19915" y="62579"/>
                    </a:lnTo>
                    <a:lnTo>
                      <a:pt x="35493" y="42164"/>
                    </a:lnTo>
                    <a:lnTo>
                      <a:pt x="28154" y="25652"/>
                    </a:lnTo>
                    <a:lnTo>
                      <a:pt x="26253" y="12343"/>
                    </a:lnTo>
                    <a:lnTo>
                      <a:pt x="17079" y="7139"/>
                    </a:lnTo>
                    <a:lnTo>
                      <a:pt x="174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0"/>
              <p:cNvSpPr/>
              <p:nvPr/>
            </p:nvSpPr>
            <p:spPr>
              <a:xfrm>
                <a:off x="7342925" y="3422800"/>
                <a:ext cx="644650" cy="708025"/>
              </a:xfrm>
              <a:custGeom>
                <a:rect b="b" l="l" r="r" t="t"/>
                <a:pathLst>
                  <a:path extrusionOk="0" h="28321" w="25786">
                    <a:moveTo>
                      <a:pt x="25786" y="0"/>
                    </a:moveTo>
                    <a:lnTo>
                      <a:pt x="1" y="1068"/>
                    </a:lnTo>
                    <a:lnTo>
                      <a:pt x="18114" y="18380"/>
                    </a:lnTo>
                    <a:lnTo>
                      <a:pt x="9241" y="19881"/>
                    </a:lnTo>
                    <a:lnTo>
                      <a:pt x="9241" y="28320"/>
                    </a:lnTo>
                    <a:lnTo>
                      <a:pt x="23084" y="22483"/>
                    </a:lnTo>
                    <a:lnTo>
                      <a:pt x="257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0"/>
              <p:cNvSpPr/>
              <p:nvPr/>
            </p:nvSpPr>
            <p:spPr>
              <a:xfrm>
                <a:off x="4953725" y="3422800"/>
                <a:ext cx="928175" cy="562075"/>
              </a:xfrm>
              <a:custGeom>
                <a:rect b="b" l="l" r="r" t="t"/>
                <a:pathLst>
                  <a:path extrusionOk="0" h="22483" w="37127">
                    <a:moveTo>
                      <a:pt x="0" y="0"/>
                    </a:moveTo>
                    <a:lnTo>
                      <a:pt x="0" y="22483"/>
                    </a:lnTo>
                    <a:lnTo>
                      <a:pt x="6238" y="5537"/>
                    </a:lnTo>
                    <a:lnTo>
                      <a:pt x="3712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0"/>
              <p:cNvSpPr/>
              <p:nvPr/>
            </p:nvSpPr>
            <p:spPr>
              <a:xfrm>
                <a:off x="6424775" y="3422800"/>
                <a:ext cx="787250" cy="1014075"/>
              </a:xfrm>
              <a:custGeom>
                <a:rect b="b" l="l" r="r" t="t"/>
                <a:pathLst>
                  <a:path extrusionOk="0" h="40563" w="31490">
                    <a:moveTo>
                      <a:pt x="0" y="0"/>
                    </a:moveTo>
                    <a:lnTo>
                      <a:pt x="9307" y="9407"/>
                    </a:lnTo>
                    <a:lnTo>
                      <a:pt x="9307" y="20482"/>
                    </a:lnTo>
                    <a:lnTo>
                      <a:pt x="3703" y="30188"/>
                    </a:lnTo>
                    <a:lnTo>
                      <a:pt x="6505" y="40563"/>
                    </a:lnTo>
                    <a:lnTo>
                      <a:pt x="7806" y="30522"/>
                    </a:lnTo>
                    <a:lnTo>
                      <a:pt x="16846" y="28320"/>
                    </a:lnTo>
                    <a:lnTo>
                      <a:pt x="19815" y="9407"/>
                    </a:lnTo>
                    <a:lnTo>
                      <a:pt x="314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0"/>
              <p:cNvSpPr/>
              <p:nvPr/>
            </p:nvSpPr>
            <p:spPr>
              <a:xfrm>
                <a:off x="6115375" y="4363475"/>
                <a:ext cx="542100" cy="1119150"/>
              </a:xfrm>
              <a:custGeom>
                <a:rect b="b" l="l" r="r" t="t"/>
                <a:pathLst>
                  <a:path extrusionOk="0" h="44766" w="21684">
                    <a:moveTo>
                      <a:pt x="701" y="0"/>
                    </a:moveTo>
                    <a:lnTo>
                      <a:pt x="1" y="19714"/>
                    </a:lnTo>
                    <a:lnTo>
                      <a:pt x="6205" y="34091"/>
                    </a:lnTo>
                    <a:lnTo>
                      <a:pt x="1" y="42597"/>
                    </a:lnTo>
                    <a:lnTo>
                      <a:pt x="16079" y="44766"/>
                    </a:lnTo>
                    <a:lnTo>
                      <a:pt x="21683" y="34425"/>
                    </a:lnTo>
                    <a:lnTo>
                      <a:pt x="9341" y="21115"/>
                    </a:lnTo>
                    <a:lnTo>
                      <a:pt x="70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30"/>
              <p:cNvSpPr/>
              <p:nvPr/>
            </p:nvSpPr>
            <p:spPr>
              <a:xfrm>
                <a:off x="5081325" y="3861450"/>
                <a:ext cx="532900" cy="874800"/>
              </a:xfrm>
              <a:custGeom>
                <a:rect b="b" l="l" r="r" t="t"/>
                <a:pathLst>
                  <a:path extrusionOk="0" h="34992" w="21316">
                    <a:moveTo>
                      <a:pt x="21315" y="0"/>
                    </a:moveTo>
                    <a:lnTo>
                      <a:pt x="0" y="7839"/>
                    </a:lnTo>
                    <a:lnTo>
                      <a:pt x="7339" y="12109"/>
                    </a:lnTo>
                    <a:lnTo>
                      <a:pt x="12009" y="34992"/>
                    </a:lnTo>
                    <a:lnTo>
                      <a:pt x="213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0"/>
              <p:cNvSpPr/>
              <p:nvPr/>
            </p:nvSpPr>
            <p:spPr>
              <a:xfrm>
                <a:off x="7800750" y="4515250"/>
                <a:ext cx="33400" cy="33375"/>
              </a:xfrm>
              <a:custGeom>
                <a:rect b="b" l="l" r="r" t="t"/>
                <a:pathLst>
                  <a:path extrusionOk="0" h="1335" w="1336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cubicBezTo>
                      <a:pt x="1" y="1034"/>
                      <a:pt x="301" y="1334"/>
                      <a:pt x="668" y="1334"/>
                    </a:cubicBezTo>
                    <a:cubicBezTo>
                      <a:pt x="1035" y="1334"/>
                      <a:pt x="1335" y="1034"/>
                      <a:pt x="1335" y="667"/>
                    </a:cubicBezTo>
                    <a:cubicBezTo>
                      <a:pt x="1335" y="300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30"/>
              <p:cNvSpPr/>
              <p:nvPr/>
            </p:nvSpPr>
            <p:spPr>
              <a:xfrm>
                <a:off x="7113600" y="5311650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0"/>
                    </a:moveTo>
                    <a:cubicBezTo>
                      <a:pt x="301" y="0"/>
                      <a:pt x="0" y="300"/>
                      <a:pt x="0" y="667"/>
                    </a:cubicBezTo>
                    <a:cubicBezTo>
                      <a:pt x="0" y="1034"/>
                      <a:pt x="301" y="1335"/>
                      <a:pt x="668" y="1335"/>
                    </a:cubicBezTo>
                    <a:cubicBezTo>
                      <a:pt x="1035" y="1335"/>
                      <a:pt x="1335" y="1034"/>
                      <a:pt x="1335" y="667"/>
                    </a:cubicBezTo>
                    <a:cubicBezTo>
                      <a:pt x="1335" y="300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30"/>
              <p:cNvSpPr/>
              <p:nvPr/>
            </p:nvSpPr>
            <p:spPr>
              <a:xfrm>
                <a:off x="5794325" y="5265775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1"/>
                    </a:moveTo>
                    <a:cubicBezTo>
                      <a:pt x="301" y="1"/>
                      <a:pt x="0" y="301"/>
                      <a:pt x="0" y="668"/>
                    </a:cubicBezTo>
                    <a:cubicBezTo>
                      <a:pt x="0" y="1035"/>
                      <a:pt x="301" y="1335"/>
                      <a:pt x="668" y="1335"/>
                    </a:cubicBezTo>
                    <a:cubicBezTo>
                      <a:pt x="1035" y="1335"/>
                      <a:pt x="1335" y="1035"/>
                      <a:pt x="1335" y="668"/>
                    </a:cubicBezTo>
                    <a:cubicBezTo>
                      <a:pt x="1335" y="301"/>
                      <a:pt x="1035" y="1"/>
                      <a:pt x="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30"/>
              <p:cNvSpPr/>
              <p:nvPr/>
            </p:nvSpPr>
            <p:spPr>
              <a:xfrm>
                <a:off x="4937050" y="4123225"/>
                <a:ext cx="33375" cy="33450"/>
              </a:xfrm>
              <a:custGeom>
                <a:rect b="b" l="l" r="r" t="t"/>
                <a:pathLst>
                  <a:path extrusionOk="0" h="1338" w="1335">
                    <a:moveTo>
                      <a:pt x="722" y="1"/>
                    </a:moveTo>
                    <a:cubicBezTo>
                      <a:pt x="704" y="1"/>
                      <a:pt x="686" y="2"/>
                      <a:pt x="667" y="3"/>
                    </a:cubicBezTo>
                    <a:cubicBezTo>
                      <a:pt x="301" y="3"/>
                      <a:pt x="0" y="303"/>
                      <a:pt x="0" y="670"/>
                    </a:cubicBezTo>
                    <a:cubicBezTo>
                      <a:pt x="0" y="1037"/>
                      <a:pt x="301" y="1338"/>
                      <a:pt x="667" y="1338"/>
                    </a:cubicBezTo>
                    <a:cubicBezTo>
                      <a:pt x="1068" y="1338"/>
                      <a:pt x="1335" y="1037"/>
                      <a:pt x="1335" y="670"/>
                    </a:cubicBezTo>
                    <a:cubicBezTo>
                      <a:pt x="1335" y="321"/>
                      <a:pt x="1092" y="1"/>
                      <a:pt x="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0"/>
              <p:cNvSpPr/>
              <p:nvPr/>
            </p:nvSpPr>
            <p:spPr>
              <a:xfrm>
                <a:off x="4869500" y="3703825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1"/>
                    </a:moveTo>
                    <a:cubicBezTo>
                      <a:pt x="301" y="1"/>
                      <a:pt x="0" y="301"/>
                      <a:pt x="0" y="668"/>
                    </a:cubicBezTo>
                    <a:cubicBezTo>
                      <a:pt x="0" y="1068"/>
                      <a:pt x="301" y="1335"/>
                      <a:pt x="668" y="1335"/>
                    </a:cubicBezTo>
                    <a:cubicBezTo>
                      <a:pt x="1034" y="1335"/>
                      <a:pt x="1335" y="1068"/>
                      <a:pt x="1335" y="668"/>
                    </a:cubicBezTo>
                    <a:cubicBezTo>
                      <a:pt x="1335" y="301"/>
                      <a:pt x="1034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0"/>
              <p:cNvSpPr/>
              <p:nvPr/>
            </p:nvSpPr>
            <p:spPr>
              <a:xfrm>
                <a:off x="7687350" y="4363475"/>
                <a:ext cx="33375" cy="34200"/>
              </a:xfrm>
              <a:custGeom>
                <a:rect b="b" l="l" r="r" t="t"/>
                <a:pathLst>
                  <a:path extrusionOk="0" h="1368" w="1335">
                    <a:moveTo>
                      <a:pt x="667" y="0"/>
                    </a:moveTo>
                    <a:cubicBezTo>
                      <a:pt x="267" y="0"/>
                      <a:pt x="0" y="300"/>
                      <a:pt x="0" y="701"/>
                    </a:cubicBezTo>
                    <a:cubicBezTo>
                      <a:pt x="0" y="1068"/>
                      <a:pt x="300" y="1368"/>
                      <a:pt x="667" y="1368"/>
                    </a:cubicBezTo>
                    <a:cubicBezTo>
                      <a:pt x="1034" y="1368"/>
                      <a:pt x="1334" y="1068"/>
                      <a:pt x="1334" y="701"/>
                    </a:cubicBezTo>
                    <a:cubicBezTo>
                      <a:pt x="1334" y="300"/>
                      <a:pt x="1001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0"/>
              <p:cNvSpPr/>
              <p:nvPr/>
            </p:nvSpPr>
            <p:spPr>
              <a:xfrm>
                <a:off x="8066775" y="3561225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0"/>
                    </a:moveTo>
                    <a:cubicBezTo>
                      <a:pt x="268" y="0"/>
                      <a:pt x="1" y="301"/>
                      <a:pt x="1" y="668"/>
                    </a:cubicBezTo>
                    <a:cubicBezTo>
                      <a:pt x="1" y="1035"/>
                      <a:pt x="301" y="1335"/>
                      <a:pt x="668" y="1335"/>
                    </a:cubicBezTo>
                    <a:cubicBezTo>
                      <a:pt x="1035" y="1335"/>
                      <a:pt x="1335" y="1035"/>
                      <a:pt x="1335" y="668"/>
                    </a:cubicBezTo>
                    <a:cubicBezTo>
                      <a:pt x="1335" y="301"/>
                      <a:pt x="1001" y="0"/>
                      <a:pt x="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30"/>
              <p:cNvSpPr/>
              <p:nvPr/>
            </p:nvSpPr>
            <p:spPr>
              <a:xfrm>
                <a:off x="7920850" y="45152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0" y="167"/>
                      <a:pt x="0" y="334"/>
                    </a:cubicBezTo>
                    <a:cubicBezTo>
                      <a:pt x="0" y="501"/>
                      <a:pt x="167" y="667"/>
                      <a:pt x="334" y="667"/>
                    </a:cubicBezTo>
                    <a:cubicBezTo>
                      <a:pt x="501" y="667"/>
                      <a:pt x="667" y="501"/>
                      <a:pt x="667" y="334"/>
                    </a:cubicBezTo>
                    <a:cubicBezTo>
                      <a:pt x="667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0"/>
              <p:cNvSpPr/>
              <p:nvPr/>
            </p:nvSpPr>
            <p:spPr>
              <a:xfrm>
                <a:off x="7743225" y="491552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0" y="668"/>
                      <a:pt x="667" y="501"/>
                      <a:pt x="667" y="334"/>
                    </a:cubicBezTo>
                    <a:cubicBezTo>
                      <a:pt x="667" y="134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0"/>
              <p:cNvSpPr/>
              <p:nvPr/>
            </p:nvSpPr>
            <p:spPr>
              <a:xfrm>
                <a:off x="7849950" y="50856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8" y="0"/>
                      <a:pt x="1" y="167"/>
                      <a:pt x="1" y="334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467"/>
                      <a:pt x="668" y="334"/>
                    </a:cubicBezTo>
                    <a:cubicBezTo>
                      <a:pt x="668" y="101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0"/>
              <p:cNvSpPr/>
              <p:nvPr/>
            </p:nvSpPr>
            <p:spPr>
              <a:xfrm>
                <a:off x="7478850" y="5199075"/>
                <a:ext cx="16725" cy="16700"/>
              </a:xfrm>
              <a:custGeom>
                <a:rect b="b" l="l" r="r" t="t"/>
                <a:pathLst>
                  <a:path extrusionOk="0" h="668" w="669">
                    <a:moveTo>
                      <a:pt x="334" y="0"/>
                    </a:moveTo>
                    <a:cubicBezTo>
                      <a:pt x="168" y="0"/>
                      <a:pt x="1" y="167"/>
                      <a:pt x="1" y="334"/>
                    </a:cubicBezTo>
                    <a:cubicBezTo>
                      <a:pt x="1" y="500"/>
                      <a:pt x="168" y="667"/>
                      <a:pt x="334" y="667"/>
                    </a:cubicBezTo>
                    <a:cubicBezTo>
                      <a:pt x="501" y="667"/>
                      <a:pt x="668" y="500"/>
                      <a:pt x="668" y="334"/>
                    </a:cubicBezTo>
                    <a:cubicBezTo>
                      <a:pt x="668" y="133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30"/>
              <p:cNvSpPr/>
              <p:nvPr/>
            </p:nvSpPr>
            <p:spPr>
              <a:xfrm>
                <a:off x="8160175" y="387812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1" y="167"/>
                      <a:pt x="1" y="334"/>
                    </a:cubicBezTo>
                    <a:cubicBezTo>
                      <a:pt x="1" y="501"/>
                      <a:pt x="167" y="667"/>
                      <a:pt x="334" y="667"/>
                    </a:cubicBezTo>
                    <a:cubicBezTo>
                      <a:pt x="501" y="667"/>
                      <a:pt x="668" y="501"/>
                      <a:pt x="668" y="334"/>
                    </a:cubicBezTo>
                    <a:cubicBezTo>
                      <a:pt x="668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30"/>
              <p:cNvSpPr/>
              <p:nvPr/>
            </p:nvSpPr>
            <p:spPr>
              <a:xfrm>
                <a:off x="7392975" y="49322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8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0" y="668"/>
                      <a:pt x="667" y="501"/>
                      <a:pt x="667" y="334"/>
                    </a:cubicBez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30"/>
              <p:cNvSpPr/>
              <p:nvPr/>
            </p:nvSpPr>
            <p:spPr>
              <a:xfrm>
                <a:off x="7105250" y="5474250"/>
                <a:ext cx="16725" cy="16725"/>
              </a:xfrm>
              <a:custGeom>
                <a:rect b="b" l="l" r="r" t="t"/>
                <a:pathLst>
                  <a:path extrusionOk="0" h="669" w="669">
                    <a:moveTo>
                      <a:pt x="334" y="1"/>
                    </a:moveTo>
                    <a:cubicBezTo>
                      <a:pt x="168" y="1"/>
                      <a:pt x="1" y="168"/>
                      <a:pt x="1" y="335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0"/>
              <p:cNvSpPr/>
              <p:nvPr/>
            </p:nvSpPr>
            <p:spPr>
              <a:xfrm>
                <a:off x="4651850" y="452357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8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7" y="501"/>
                      <a:pt x="667" y="334"/>
                    </a:cubicBezTo>
                    <a:cubicBezTo>
                      <a:pt x="667" y="168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30"/>
              <p:cNvSpPr/>
              <p:nvPr/>
            </p:nvSpPr>
            <p:spPr>
              <a:xfrm>
                <a:off x="5409050" y="4982250"/>
                <a:ext cx="17525" cy="16700"/>
              </a:xfrm>
              <a:custGeom>
                <a:rect b="b" l="l" r="r" t="t"/>
                <a:pathLst>
                  <a:path extrusionOk="0" h="668" w="701">
                    <a:moveTo>
                      <a:pt x="367" y="0"/>
                    </a:moveTo>
                    <a:cubicBezTo>
                      <a:pt x="201" y="0"/>
                      <a:pt x="0" y="167"/>
                      <a:pt x="0" y="334"/>
                    </a:cubicBezTo>
                    <a:cubicBezTo>
                      <a:pt x="0" y="501"/>
                      <a:pt x="201" y="667"/>
                      <a:pt x="367" y="667"/>
                    </a:cubicBezTo>
                    <a:cubicBezTo>
                      <a:pt x="534" y="667"/>
                      <a:pt x="701" y="501"/>
                      <a:pt x="701" y="334"/>
                    </a:cubicBezTo>
                    <a:cubicBezTo>
                      <a:pt x="701" y="167"/>
                      <a:pt x="534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0"/>
              <p:cNvSpPr/>
              <p:nvPr/>
            </p:nvSpPr>
            <p:spPr>
              <a:xfrm>
                <a:off x="4660175" y="3844750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8" y="1"/>
                      <a:pt x="1" y="168"/>
                      <a:pt x="1" y="335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34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30"/>
              <p:cNvSpPr/>
              <p:nvPr/>
            </p:nvSpPr>
            <p:spPr>
              <a:xfrm>
                <a:off x="5199725" y="499057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8" y="1"/>
                      <a:pt x="1" y="168"/>
                      <a:pt x="1" y="334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0"/>
              <p:cNvSpPr/>
              <p:nvPr/>
            </p:nvSpPr>
            <p:spPr>
              <a:xfrm>
                <a:off x="5208075" y="4428500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7" y="1"/>
                      <a:pt x="0" y="168"/>
                      <a:pt x="0" y="335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30"/>
              <p:cNvSpPr/>
              <p:nvPr/>
            </p:nvSpPr>
            <p:spPr>
              <a:xfrm>
                <a:off x="5101325" y="45461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1" y="167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34"/>
                      <a:pt x="534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30"/>
              <p:cNvSpPr/>
              <p:nvPr/>
            </p:nvSpPr>
            <p:spPr>
              <a:xfrm>
                <a:off x="5329825" y="4671175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7" y="1"/>
                      <a:pt x="1" y="168"/>
                      <a:pt x="1" y="335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30"/>
              <p:cNvSpPr/>
              <p:nvPr/>
            </p:nvSpPr>
            <p:spPr>
              <a:xfrm>
                <a:off x="4869500" y="4121625"/>
                <a:ext cx="16700" cy="17550"/>
              </a:xfrm>
              <a:custGeom>
                <a:rect b="b" l="l" r="r" t="t"/>
                <a:pathLst>
                  <a:path extrusionOk="0" h="702" w="668">
                    <a:moveTo>
                      <a:pt x="334" y="1"/>
                    </a:moveTo>
                    <a:cubicBezTo>
                      <a:pt x="134" y="1"/>
                      <a:pt x="0" y="167"/>
                      <a:pt x="0" y="367"/>
                    </a:cubicBezTo>
                    <a:cubicBezTo>
                      <a:pt x="0" y="534"/>
                      <a:pt x="134" y="701"/>
                      <a:pt x="334" y="701"/>
                    </a:cubicBezTo>
                    <a:cubicBezTo>
                      <a:pt x="534" y="701"/>
                      <a:pt x="668" y="534"/>
                      <a:pt x="668" y="367"/>
                    </a:cubicBezTo>
                    <a:cubicBezTo>
                      <a:pt x="668" y="167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30"/>
              <p:cNvSpPr/>
              <p:nvPr/>
            </p:nvSpPr>
            <p:spPr>
              <a:xfrm>
                <a:off x="4815300" y="38039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7" y="501"/>
                      <a:pt x="667" y="334"/>
                    </a:cubicBezTo>
                    <a:cubicBezTo>
                      <a:pt x="667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30"/>
              <p:cNvSpPr/>
              <p:nvPr/>
            </p:nvSpPr>
            <p:spPr>
              <a:xfrm>
                <a:off x="4973750" y="4355125"/>
                <a:ext cx="16700" cy="17550"/>
              </a:xfrm>
              <a:custGeom>
                <a:rect b="b" l="l" r="r" t="t"/>
                <a:pathLst>
                  <a:path extrusionOk="0" h="702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34"/>
                      <a:pt x="167" y="701"/>
                      <a:pt x="334" y="701"/>
                    </a:cubicBezTo>
                    <a:cubicBezTo>
                      <a:pt x="500" y="701"/>
                      <a:pt x="667" y="501"/>
                      <a:pt x="667" y="334"/>
                    </a:cubicBezTo>
                    <a:cubicBezTo>
                      <a:pt x="667" y="201"/>
                      <a:pt x="534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30"/>
              <p:cNvSpPr/>
              <p:nvPr/>
            </p:nvSpPr>
            <p:spPr>
              <a:xfrm>
                <a:off x="4701050" y="42058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cubicBezTo>
                      <a:pt x="467" y="668"/>
                      <a:pt x="667" y="468"/>
                      <a:pt x="667" y="334"/>
                    </a:cubicBezTo>
                    <a:cubicBezTo>
                      <a:pt x="667" y="101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30"/>
              <p:cNvSpPr/>
              <p:nvPr/>
            </p:nvSpPr>
            <p:spPr>
              <a:xfrm>
                <a:off x="5673400" y="538587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0"/>
                      <a:pt x="167" y="667"/>
                      <a:pt x="334" y="667"/>
                    </a:cubicBezTo>
                    <a:cubicBezTo>
                      <a:pt x="501" y="667"/>
                      <a:pt x="668" y="500"/>
                      <a:pt x="668" y="334"/>
                    </a:cubicBezTo>
                    <a:cubicBezTo>
                      <a:pt x="668" y="100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30"/>
              <p:cNvSpPr/>
              <p:nvPr/>
            </p:nvSpPr>
            <p:spPr>
              <a:xfrm>
                <a:off x="5673400" y="52074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1" y="167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34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30"/>
              <p:cNvSpPr/>
              <p:nvPr/>
            </p:nvSpPr>
            <p:spPr>
              <a:xfrm>
                <a:off x="8050100" y="4122450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7" y="1"/>
                      <a:pt x="1" y="134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468"/>
                      <a:pt x="668" y="334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30"/>
              <p:cNvSpPr/>
              <p:nvPr/>
            </p:nvSpPr>
            <p:spPr>
              <a:xfrm>
                <a:off x="8041750" y="3869775"/>
                <a:ext cx="16725" cy="16700"/>
              </a:xfrm>
              <a:custGeom>
                <a:rect b="b" l="l" r="r" t="t"/>
                <a:pathLst>
                  <a:path extrusionOk="0" h="668" w="669">
                    <a:moveTo>
                      <a:pt x="335" y="1"/>
                    </a:moveTo>
                    <a:cubicBezTo>
                      <a:pt x="168" y="1"/>
                      <a:pt x="1" y="167"/>
                      <a:pt x="1" y="334"/>
                    </a:cubicBezTo>
                    <a:cubicBezTo>
                      <a:pt x="1" y="501"/>
                      <a:pt x="168" y="668"/>
                      <a:pt x="335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67"/>
                      <a:pt x="50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30"/>
              <p:cNvSpPr/>
              <p:nvPr/>
            </p:nvSpPr>
            <p:spPr>
              <a:xfrm>
                <a:off x="6272175" y="5039775"/>
                <a:ext cx="17525" cy="16700"/>
              </a:xfrm>
              <a:custGeom>
                <a:rect b="b" l="l" r="r" t="t"/>
                <a:pathLst>
                  <a:path extrusionOk="0" h="668" w="701">
                    <a:moveTo>
                      <a:pt x="367" y="1"/>
                    </a:moveTo>
                    <a:cubicBezTo>
                      <a:pt x="167" y="1"/>
                      <a:pt x="0" y="168"/>
                      <a:pt x="0" y="334"/>
                    </a:cubicBezTo>
                    <a:cubicBezTo>
                      <a:pt x="0" y="501"/>
                      <a:pt x="167" y="668"/>
                      <a:pt x="367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01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30"/>
              <p:cNvSpPr/>
              <p:nvPr/>
            </p:nvSpPr>
            <p:spPr>
              <a:xfrm>
                <a:off x="7743225" y="42992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0" y="668"/>
                      <a:pt x="667" y="501"/>
                      <a:pt x="667" y="334"/>
                    </a:cubicBezTo>
                    <a:cubicBezTo>
                      <a:pt x="667" y="134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30"/>
              <p:cNvSpPr/>
              <p:nvPr/>
            </p:nvSpPr>
            <p:spPr>
              <a:xfrm>
                <a:off x="7065225" y="35862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34" y="0"/>
                      <a:pt x="1" y="167"/>
                      <a:pt x="1" y="334"/>
                    </a:cubicBezTo>
                    <a:cubicBezTo>
                      <a:pt x="1" y="501"/>
                      <a:pt x="134" y="667"/>
                      <a:pt x="334" y="667"/>
                    </a:cubicBezTo>
                    <a:cubicBezTo>
                      <a:pt x="501" y="667"/>
                      <a:pt x="668" y="501"/>
                      <a:pt x="668" y="334"/>
                    </a:cubicBezTo>
                    <a:cubicBezTo>
                      <a:pt x="668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0"/>
              <p:cNvSpPr/>
              <p:nvPr/>
            </p:nvSpPr>
            <p:spPr>
              <a:xfrm>
                <a:off x="7257875" y="36871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7" y="501"/>
                      <a:pt x="667" y="334"/>
                    </a:cubicBezTo>
                    <a:cubicBezTo>
                      <a:pt x="667" y="134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0"/>
              <p:cNvSpPr/>
              <p:nvPr/>
            </p:nvSpPr>
            <p:spPr>
              <a:xfrm>
                <a:off x="6348875" y="4104950"/>
                <a:ext cx="16725" cy="17525"/>
              </a:xfrm>
              <a:custGeom>
                <a:rect b="b" l="l" r="r" t="t"/>
                <a:pathLst>
                  <a:path extrusionOk="0" h="701" w="669">
                    <a:moveTo>
                      <a:pt x="335" y="0"/>
                    </a:moveTo>
                    <a:cubicBezTo>
                      <a:pt x="168" y="0"/>
                      <a:pt x="1" y="201"/>
                      <a:pt x="1" y="334"/>
                    </a:cubicBezTo>
                    <a:cubicBezTo>
                      <a:pt x="1" y="534"/>
                      <a:pt x="168" y="701"/>
                      <a:pt x="335" y="701"/>
                    </a:cubicBezTo>
                    <a:cubicBezTo>
                      <a:pt x="501" y="701"/>
                      <a:pt x="668" y="501"/>
                      <a:pt x="668" y="334"/>
                    </a:cubicBezTo>
                    <a:cubicBezTo>
                      <a:pt x="668" y="201"/>
                      <a:pt x="535" y="34"/>
                      <a:pt x="3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30"/>
              <p:cNvSpPr/>
              <p:nvPr/>
            </p:nvSpPr>
            <p:spPr>
              <a:xfrm>
                <a:off x="5774300" y="3687150"/>
                <a:ext cx="16725" cy="16700"/>
              </a:xfrm>
              <a:custGeom>
                <a:rect b="b" l="l" r="r" t="t"/>
                <a:pathLst>
                  <a:path extrusionOk="0" h="668" w="669">
                    <a:moveTo>
                      <a:pt x="334" y="0"/>
                    </a:moveTo>
                    <a:cubicBezTo>
                      <a:pt x="168" y="0"/>
                      <a:pt x="1" y="167"/>
                      <a:pt x="1" y="334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34"/>
                      <a:pt x="535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0"/>
              <p:cNvSpPr/>
              <p:nvPr/>
            </p:nvSpPr>
            <p:spPr>
              <a:xfrm>
                <a:off x="5363175" y="3578725"/>
                <a:ext cx="17550" cy="16725"/>
              </a:xfrm>
              <a:custGeom>
                <a:rect b="b" l="l" r="r" t="t"/>
                <a:pathLst>
                  <a:path extrusionOk="0" h="669" w="702">
                    <a:moveTo>
                      <a:pt x="368" y="1"/>
                    </a:moveTo>
                    <a:cubicBezTo>
                      <a:pt x="168" y="1"/>
                      <a:pt x="1" y="168"/>
                      <a:pt x="1" y="335"/>
                    </a:cubicBezTo>
                    <a:cubicBezTo>
                      <a:pt x="1" y="501"/>
                      <a:pt x="168" y="668"/>
                      <a:pt x="368" y="668"/>
                    </a:cubicBezTo>
                    <a:cubicBezTo>
                      <a:pt x="535" y="668"/>
                      <a:pt x="701" y="501"/>
                      <a:pt x="701" y="335"/>
                    </a:cubicBezTo>
                    <a:cubicBezTo>
                      <a:pt x="701" y="168"/>
                      <a:pt x="568" y="1"/>
                      <a:pt x="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0"/>
              <p:cNvSpPr/>
              <p:nvPr/>
            </p:nvSpPr>
            <p:spPr>
              <a:xfrm>
                <a:off x="7800750" y="4652000"/>
                <a:ext cx="55900" cy="55900"/>
              </a:xfrm>
              <a:custGeom>
                <a:rect b="b" l="l" r="r" t="t"/>
                <a:pathLst>
                  <a:path extrusionOk="0" h="2236" w="2236">
                    <a:moveTo>
                      <a:pt x="1135" y="1"/>
                    </a:moveTo>
                    <a:cubicBezTo>
                      <a:pt x="501" y="1"/>
                      <a:pt x="1" y="501"/>
                      <a:pt x="1" y="1102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35" y="2236"/>
                      <a:pt x="2236" y="1735"/>
                      <a:pt x="2236" y="1102"/>
                    </a:cubicBezTo>
                    <a:cubicBezTo>
                      <a:pt x="2236" y="501"/>
                      <a:pt x="1735" y="1"/>
                      <a:pt x="1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0"/>
              <p:cNvSpPr/>
              <p:nvPr/>
            </p:nvSpPr>
            <p:spPr>
              <a:xfrm>
                <a:off x="5052950" y="4827975"/>
                <a:ext cx="56750" cy="55900"/>
              </a:xfrm>
              <a:custGeom>
                <a:rect b="b" l="l" r="r" t="t"/>
                <a:pathLst>
                  <a:path extrusionOk="0" h="2236" w="2270">
                    <a:moveTo>
                      <a:pt x="1135" y="0"/>
                    </a:moveTo>
                    <a:cubicBezTo>
                      <a:pt x="501" y="0"/>
                      <a:pt x="1" y="500"/>
                      <a:pt x="1" y="1134"/>
                    </a:cubicBezTo>
                    <a:cubicBezTo>
                      <a:pt x="1" y="1735"/>
                      <a:pt x="501" y="2235"/>
                      <a:pt x="1135" y="2235"/>
                    </a:cubicBezTo>
                    <a:cubicBezTo>
                      <a:pt x="1769" y="2235"/>
                      <a:pt x="2269" y="1735"/>
                      <a:pt x="2269" y="1134"/>
                    </a:cubicBezTo>
                    <a:cubicBezTo>
                      <a:pt x="2269" y="500"/>
                      <a:pt x="1769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5389875" y="4856325"/>
                <a:ext cx="55900" cy="55900"/>
              </a:xfrm>
              <a:custGeom>
                <a:rect b="b" l="l" r="r" t="t"/>
                <a:pathLst>
                  <a:path extrusionOk="0" h="2236" w="2236">
                    <a:moveTo>
                      <a:pt x="1134" y="0"/>
                    </a:moveTo>
                    <a:cubicBezTo>
                      <a:pt x="501" y="0"/>
                      <a:pt x="0" y="501"/>
                      <a:pt x="0" y="1101"/>
                    </a:cubicBezTo>
                    <a:cubicBezTo>
                      <a:pt x="0" y="1735"/>
                      <a:pt x="501" y="2235"/>
                      <a:pt x="1134" y="2235"/>
                    </a:cubicBezTo>
                    <a:cubicBezTo>
                      <a:pt x="1735" y="2235"/>
                      <a:pt x="2235" y="1735"/>
                      <a:pt x="2235" y="1101"/>
                    </a:cubicBezTo>
                    <a:cubicBezTo>
                      <a:pt x="2235" y="501"/>
                      <a:pt x="1735" y="0"/>
                      <a:pt x="1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4926200" y="4214200"/>
                <a:ext cx="55900" cy="55900"/>
              </a:xfrm>
              <a:custGeom>
                <a:rect b="b" l="l" r="r" t="t"/>
                <a:pathLst>
                  <a:path extrusionOk="0" h="2236" w="2236">
                    <a:moveTo>
                      <a:pt x="1101" y="0"/>
                    </a:moveTo>
                    <a:cubicBezTo>
                      <a:pt x="501" y="0"/>
                      <a:pt x="1" y="501"/>
                      <a:pt x="1" y="1101"/>
                    </a:cubicBezTo>
                    <a:cubicBezTo>
                      <a:pt x="1" y="1735"/>
                      <a:pt x="501" y="2235"/>
                      <a:pt x="1101" y="2235"/>
                    </a:cubicBezTo>
                    <a:cubicBezTo>
                      <a:pt x="1735" y="2235"/>
                      <a:pt x="2236" y="1735"/>
                      <a:pt x="2236" y="1101"/>
                    </a:cubicBezTo>
                    <a:cubicBezTo>
                      <a:pt x="2236" y="501"/>
                      <a:pt x="1735" y="0"/>
                      <a:pt x="1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7182825" y="5254100"/>
                <a:ext cx="55900" cy="56775"/>
              </a:xfrm>
              <a:custGeom>
                <a:rect b="b" l="l" r="r" t="t"/>
                <a:pathLst>
                  <a:path extrusionOk="0" h="2271" w="2236">
                    <a:moveTo>
                      <a:pt x="1134" y="1"/>
                    </a:moveTo>
                    <a:cubicBezTo>
                      <a:pt x="500" y="1"/>
                      <a:pt x="0" y="501"/>
                      <a:pt x="0" y="1135"/>
                    </a:cubicBezTo>
                    <a:cubicBezTo>
                      <a:pt x="0" y="1750"/>
                      <a:pt x="503" y="2270"/>
                      <a:pt x="1081" y="2270"/>
                    </a:cubicBezTo>
                    <a:cubicBezTo>
                      <a:pt x="1099" y="2270"/>
                      <a:pt x="1116" y="2270"/>
                      <a:pt x="1134" y="2269"/>
                    </a:cubicBezTo>
                    <a:cubicBezTo>
                      <a:pt x="1735" y="2269"/>
                      <a:pt x="2235" y="1769"/>
                      <a:pt x="2235" y="1135"/>
                    </a:cubicBezTo>
                    <a:cubicBezTo>
                      <a:pt x="2235" y="501"/>
                      <a:pt x="1735" y="1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7909175" y="4241700"/>
                <a:ext cx="56725" cy="56775"/>
              </a:xfrm>
              <a:custGeom>
                <a:rect b="b" l="l" r="r" t="t"/>
                <a:pathLst>
                  <a:path extrusionOk="0" h="2271" w="2269">
                    <a:moveTo>
                      <a:pt x="1134" y="1"/>
                    </a:moveTo>
                    <a:cubicBezTo>
                      <a:pt x="501" y="1"/>
                      <a:pt x="0" y="501"/>
                      <a:pt x="0" y="1135"/>
                    </a:cubicBezTo>
                    <a:cubicBezTo>
                      <a:pt x="0" y="1750"/>
                      <a:pt x="471" y="2271"/>
                      <a:pt x="1078" y="2271"/>
                    </a:cubicBezTo>
                    <a:cubicBezTo>
                      <a:pt x="1097" y="2271"/>
                      <a:pt x="1115" y="2270"/>
                      <a:pt x="1134" y="2269"/>
                    </a:cubicBezTo>
                    <a:cubicBezTo>
                      <a:pt x="1768" y="2269"/>
                      <a:pt x="2268" y="1769"/>
                      <a:pt x="2268" y="1135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8216875" y="4162975"/>
                <a:ext cx="261900" cy="93000"/>
              </a:xfrm>
              <a:custGeom>
                <a:rect b="b" l="l" r="r" t="t"/>
                <a:pathLst>
                  <a:path extrusionOk="0" h="3720" w="10476">
                    <a:moveTo>
                      <a:pt x="6563" y="0"/>
                    </a:moveTo>
                    <a:cubicBezTo>
                      <a:pt x="6054" y="0"/>
                      <a:pt x="5544" y="96"/>
                      <a:pt x="5071" y="281"/>
                    </a:cubicBezTo>
                    <a:cubicBezTo>
                      <a:pt x="4371" y="515"/>
                      <a:pt x="3737" y="948"/>
                      <a:pt x="3070" y="1282"/>
                    </a:cubicBezTo>
                    <a:cubicBezTo>
                      <a:pt x="2803" y="1415"/>
                      <a:pt x="2503" y="1582"/>
                      <a:pt x="2203" y="1649"/>
                    </a:cubicBezTo>
                    <a:lnTo>
                      <a:pt x="2136" y="1582"/>
                    </a:lnTo>
                    <a:lnTo>
                      <a:pt x="368" y="81"/>
                    </a:lnTo>
                    <a:lnTo>
                      <a:pt x="368" y="81"/>
                    </a:lnTo>
                    <a:cubicBezTo>
                      <a:pt x="234" y="448"/>
                      <a:pt x="335" y="848"/>
                      <a:pt x="501" y="1149"/>
                    </a:cubicBezTo>
                    <a:cubicBezTo>
                      <a:pt x="701" y="1482"/>
                      <a:pt x="1002" y="1649"/>
                      <a:pt x="1369" y="1782"/>
                    </a:cubicBezTo>
                    <a:cubicBezTo>
                      <a:pt x="1369" y="1782"/>
                      <a:pt x="1402" y="1782"/>
                      <a:pt x="1402" y="1816"/>
                    </a:cubicBezTo>
                    <a:cubicBezTo>
                      <a:pt x="1168" y="1849"/>
                      <a:pt x="968" y="1949"/>
                      <a:pt x="802" y="2016"/>
                    </a:cubicBezTo>
                    <a:cubicBezTo>
                      <a:pt x="535" y="2149"/>
                      <a:pt x="335" y="2416"/>
                      <a:pt x="201" y="2650"/>
                    </a:cubicBezTo>
                    <a:cubicBezTo>
                      <a:pt x="68" y="2850"/>
                      <a:pt x="1" y="3150"/>
                      <a:pt x="1" y="3417"/>
                    </a:cubicBezTo>
                    <a:lnTo>
                      <a:pt x="1" y="3450"/>
                    </a:lnTo>
                    <a:lnTo>
                      <a:pt x="34" y="3450"/>
                    </a:lnTo>
                    <a:cubicBezTo>
                      <a:pt x="201" y="3417"/>
                      <a:pt x="368" y="3317"/>
                      <a:pt x="535" y="3250"/>
                    </a:cubicBezTo>
                    <a:cubicBezTo>
                      <a:pt x="701" y="3150"/>
                      <a:pt x="868" y="3117"/>
                      <a:pt x="1035" y="2983"/>
                    </a:cubicBezTo>
                    <a:cubicBezTo>
                      <a:pt x="1369" y="2816"/>
                      <a:pt x="1736" y="2650"/>
                      <a:pt x="2069" y="2416"/>
                    </a:cubicBezTo>
                    <a:cubicBezTo>
                      <a:pt x="3305" y="3217"/>
                      <a:pt x="4807" y="3719"/>
                      <a:pt x="6296" y="3719"/>
                    </a:cubicBezTo>
                    <a:cubicBezTo>
                      <a:pt x="6978" y="3719"/>
                      <a:pt x="7657" y="3614"/>
                      <a:pt x="8307" y="3383"/>
                    </a:cubicBezTo>
                    <a:cubicBezTo>
                      <a:pt x="8707" y="3283"/>
                      <a:pt x="10475" y="2716"/>
                      <a:pt x="10008" y="1949"/>
                    </a:cubicBezTo>
                    <a:cubicBezTo>
                      <a:pt x="9908" y="1816"/>
                      <a:pt x="9808" y="1716"/>
                      <a:pt x="9641" y="1616"/>
                    </a:cubicBezTo>
                    <a:cubicBezTo>
                      <a:pt x="8907" y="1048"/>
                      <a:pt x="8407" y="381"/>
                      <a:pt x="7506" y="114"/>
                    </a:cubicBezTo>
                    <a:cubicBezTo>
                      <a:pt x="7199" y="38"/>
                      <a:pt x="6881" y="0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4944550" y="4875975"/>
                <a:ext cx="262725" cy="93000"/>
              </a:xfrm>
              <a:custGeom>
                <a:rect b="b" l="l" r="r" t="t"/>
                <a:pathLst>
                  <a:path extrusionOk="0" h="3720" w="10509">
                    <a:moveTo>
                      <a:pt x="6565" y="0"/>
                    </a:moveTo>
                    <a:cubicBezTo>
                      <a:pt x="6059" y="0"/>
                      <a:pt x="5556" y="97"/>
                      <a:pt x="5104" y="282"/>
                    </a:cubicBezTo>
                    <a:cubicBezTo>
                      <a:pt x="4370" y="515"/>
                      <a:pt x="3770" y="949"/>
                      <a:pt x="3103" y="1282"/>
                    </a:cubicBezTo>
                    <a:cubicBezTo>
                      <a:pt x="2803" y="1416"/>
                      <a:pt x="2502" y="1583"/>
                      <a:pt x="2202" y="1649"/>
                    </a:cubicBezTo>
                    <a:lnTo>
                      <a:pt x="2135" y="1583"/>
                    </a:lnTo>
                    <a:lnTo>
                      <a:pt x="367" y="82"/>
                    </a:lnTo>
                    <a:lnTo>
                      <a:pt x="367" y="82"/>
                    </a:lnTo>
                    <a:cubicBezTo>
                      <a:pt x="267" y="448"/>
                      <a:pt x="334" y="849"/>
                      <a:pt x="501" y="1149"/>
                    </a:cubicBezTo>
                    <a:cubicBezTo>
                      <a:pt x="701" y="1483"/>
                      <a:pt x="1001" y="1649"/>
                      <a:pt x="1368" y="1783"/>
                    </a:cubicBezTo>
                    <a:cubicBezTo>
                      <a:pt x="1368" y="1783"/>
                      <a:pt x="1402" y="1783"/>
                      <a:pt x="1402" y="1816"/>
                    </a:cubicBezTo>
                    <a:cubicBezTo>
                      <a:pt x="1168" y="1849"/>
                      <a:pt x="968" y="1950"/>
                      <a:pt x="801" y="2016"/>
                    </a:cubicBezTo>
                    <a:cubicBezTo>
                      <a:pt x="534" y="2150"/>
                      <a:pt x="334" y="2417"/>
                      <a:pt x="201" y="2650"/>
                    </a:cubicBezTo>
                    <a:cubicBezTo>
                      <a:pt x="67" y="2850"/>
                      <a:pt x="1" y="3150"/>
                      <a:pt x="1" y="3417"/>
                    </a:cubicBezTo>
                    <a:lnTo>
                      <a:pt x="1" y="3451"/>
                    </a:lnTo>
                    <a:lnTo>
                      <a:pt x="34" y="3451"/>
                    </a:lnTo>
                    <a:cubicBezTo>
                      <a:pt x="201" y="3417"/>
                      <a:pt x="367" y="3317"/>
                      <a:pt x="534" y="3250"/>
                    </a:cubicBezTo>
                    <a:cubicBezTo>
                      <a:pt x="701" y="3150"/>
                      <a:pt x="868" y="3117"/>
                      <a:pt x="1035" y="2984"/>
                    </a:cubicBezTo>
                    <a:cubicBezTo>
                      <a:pt x="1368" y="2817"/>
                      <a:pt x="1735" y="2650"/>
                      <a:pt x="2069" y="2417"/>
                    </a:cubicBezTo>
                    <a:cubicBezTo>
                      <a:pt x="3304" y="3217"/>
                      <a:pt x="4806" y="3720"/>
                      <a:pt x="6295" y="3720"/>
                    </a:cubicBezTo>
                    <a:cubicBezTo>
                      <a:pt x="6977" y="3720"/>
                      <a:pt x="7657" y="3614"/>
                      <a:pt x="8306" y="3384"/>
                    </a:cubicBezTo>
                    <a:cubicBezTo>
                      <a:pt x="8773" y="3284"/>
                      <a:pt x="10508" y="2717"/>
                      <a:pt x="10008" y="1950"/>
                    </a:cubicBezTo>
                    <a:cubicBezTo>
                      <a:pt x="9941" y="1816"/>
                      <a:pt x="9808" y="1716"/>
                      <a:pt x="9641" y="1616"/>
                    </a:cubicBezTo>
                    <a:cubicBezTo>
                      <a:pt x="8907" y="1049"/>
                      <a:pt x="8407" y="382"/>
                      <a:pt x="7506" y="115"/>
                    </a:cubicBezTo>
                    <a:cubicBezTo>
                      <a:pt x="7198" y="38"/>
                      <a:pt x="6881" y="0"/>
                      <a:pt x="6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8451225" y="4308900"/>
                <a:ext cx="261875" cy="93000"/>
              </a:xfrm>
              <a:custGeom>
                <a:rect b="b" l="l" r="r" t="t"/>
                <a:pathLst>
                  <a:path extrusionOk="0" h="3720" w="10475">
                    <a:moveTo>
                      <a:pt x="6565" y="1"/>
                    </a:moveTo>
                    <a:cubicBezTo>
                      <a:pt x="6058" y="1"/>
                      <a:pt x="5556" y="97"/>
                      <a:pt x="5104" y="282"/>
                    </a:cubicBezTo>
                    <a:cubicBezTo>
                      <a:pt x="4370" y="515"/>
                      <a:pt x="3770" y="949"/>
                      <a:pt x="3103" y="1282"/>
                    </a:cubicBezTo>
                    <a:cubicBezTo>
                      <a:pt x="2802" y="1416"/>
                      <a:pt x="2502" y="1583"/>
                      <a:pt x="2202" y="1649"/>
                    </a:cubicBezTo>
                    <a:lnTo>
                      <a:pt x="2135" y="1583"/>
                    </a:lnTo>
                    <a:lnTo>
                      <a:pt x="367" y="82"/>
                    </a:lnTo>
                    <a:lnTo>
                      <a:pt x="367" y="82"/>
                    </a:lnTo>
                    <a:cubicBezTo>
                      <a:pt x="267" y="449"/>
                      <a:pt x="334" y="849"/>
                      <a:pt x="501" y="1149"/>
                    </a:cubicBezTo>
                    <a:cubicBezTo>
                      <a:pt x="701" y="1483"/>
                      <a:pt x="1001" y="1649"/>
                      <a:pt x="1368" y="1783"/>
                    </a:cubicBezTo>
                    <a:cubicBezTo>
                      <a:pt x="1368" y="1783"/>
                      <a:pt x="1435" y="1783"/>
                      <a:pt x="1435" y="1816"/>
                    </a:cubicBezTo>
                    <a:cubicBezTo>
                      <a:pt x="1168" y="1850"/>
                      <a:pt x="968" y="1950"/>
                      <a:pt x="801" y="2016"/>
                    </a:cubicBezTo>
                    <a:cubicBezTo>
                      <a:pt x="534" y="2150"/>
                      <a:pt x="334" y="2417"/>
                      <a:pt x="200" y="2650"/>
                    </a:cubicBezTo>
                    <a:cubicBezTo>
                      <a:pt x="100" y="2850"/>
                      <a:pt x="0" y="3150"/>
                      <a:pt x="0" y="3417"/>
                    </a:cubicBezTo>
                    <a:lnTo>
                      <a:pt x="0" y="3451"/>
                    </a:lnTo>
                    <a:lnTo>
                      <a:pt x="34" y="3451"/>
                    </a:lnTo>
                    <a:cubicBezTo>
                      <a:pt x="200" y="3417"/>
                      <a:pt x="367" y="3317"/>
                      <a:pt x="534" y="3251"/>
                    </a:cubicBezTo>
                    <a:cubicBezTo>
                      <a:pt x="701" y="3150"/>
                      <a:pt x="868" y="3117"/>
                      <a:pt x="1034" y="2984"/>
                    </a:cubicBezTo>
                    <a:cubicBezTo>
                      <a:pt x="1368" y="2817"/>
                      <a:pt x="1768" y="2650"/>
                      <a:pt x="2102" y="2417"/>
                    </a:cubicBezTo>
                    <a:cubicBezTo>
                      <a:pt x="3314" y="3217"/>
                      <a:pt x="4825" y="3720"/>
                      <a:pt x="6311" y="3720"/>
                    </a:cubicBezTo>
                    <a:cubicBezTo>
                      <a:pt x="6992" y="3720"/>
                      <a:pt x="7667" y="3615"/>
                      <a:pt x="8306" y="3384"/>
                    </a:cubicBezTo>
                    <a:cubicBezTo>
                      <a:pt x="8707" y="3284"/>
                      <a:pt x="10475" y="2717"/>
                      <a:pt x="10008" y="1950"/>
                    </a:cubicBezTo>
                    <a:cubicBezTo>
                      <a:pt x="9941" y="1816"/>
                      <a:pt x="9807" y="1716"/>
                      <a:pt x="9641" y="1616"/>
                    </a:cubicBezTo>
                    <a:cubicBezTo>
                      <a:pt x="8940" y="1049"/>
                      <a:pt x="8440" y="382"/>
                      <a:pt x="7506" y="115"/>
                    </a:cubicBezTo>
                    <a:cubicBezTo>
                      <a:pt x="7198" y="38"/>
                      <a:pt x="6881" y="1"/>
                      <a:pt x="65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0"/>
              <p:cNvSpPr/>
              <p:nvPr/>
            </p:nvSpPr>
            <p:spPr>
              <a:xfrm>
                <a:off x="8403675" y="4053675"/>
                <a:ext cx="166825" cy="60000"/>
              </a:xfrm>
              <a:custGeom>
                <a:rect b="b" l="l" r="r" t="t"/>
                <a:pathLst>
                  <a:path extrusionOk="0" h="2400" w="6673">
                    <a:moveTo>
                      <a:pt x="4186" y="1"/>
                    </a:moveTo>
                    <a:cubicBezTo>
                      <a:pt x="3876" y="1"/>
                      <a:pt x="3561" y="53"/>
                      <a:pt x="3270" y="150"/>
                    </a:cubicBezTo>
                    <a:cubicBezTo>
                      <a:pt x="2870" y="317"/>
                      <a:pt x="2436" y="584"/>
                      <a:pt x="2002" y="784"/>
                    </a:cubicBezTo>
                    <a:cubicBezTo>
                      <a:pt x="1836" y="851"/>
                      <a:pt x="1602" y="951"/>
                      <a:pt x="1435" y="1017"/>
                    </a:cubicBezTo>
                    <a:lnTo>
                      <a:pt x="1402" y="984"/>
                    </a:lnTo>
                    <a:cubicBezTo>
                      <a:pt x="1035" y="684"/>
                      <a:pt x="635" y="350"/>
                      <a:pt x="268" y="17"/>
                    </a:cubicBezTo>
                    <a:lnTo>
                      <a:pt x="268" y="17"/>
                    </a:lnTo>
                    <a:cubicBezTo>
                      <a:pt x="201" y="250"/>
                      <a:pt x="234" y="517"/>
                      <a:pt x="368" y="717"/>
                    </a:cubicBezTo>
                    <a:cubicBezTo>
                      <a:pt x="501" y="951"/>
                      <a:pt x="701" y="1084"/>
                      <a:pt x="902" y="1151"/>
                    </a:cubicBezTo>
                    <a:cubicBezTo>
                      <a:pt x="902" y="1151"/>
                      <a:pt x="935" y="1151"/>
                      <a:pt x="902" y="1184"/>
                    </a:cubicBezTo>
                    <a:cubicBezTo>
                      <a:pt x="768" y="1251"/>
                      <a:pt x="601" y="1284"/>
                      <a:pt x="501" y="1318"/>
                    </a:cubicBezTo>
                    <a:cubicBezTo>
                      <a:pt x="335" y="1418"/>
                      <a:pt x="201" y="1584"/>
                      <a:pt x="101" y="1684"/>
                    </a:cubicBezTo>
                    <a:cubicBezTo>
                      <a:pt x="34" y="1818"/>
                      <a:pt x="1" y="2018"/>
                      <a:pt x="1" y="2185"/>
                    </a:cubicBezTo>
                    <a:cubicBezTo>
                      <a:pt x="101" y="2185"/>
                      <a:pt x="234" y="2118"/>
                      <a:pt x="335" y="2051"/>
                    </a:cubicBezTo>
                    <a:cubicBezTo>
                      <a:pt x="435" y="2018"/>
                      <a:pt x="535" y="1985"/>
                      <a:pt x="668" y="1951"/>
                    </a:cubicBezTo>
                    <a:cubicBezTo>
                      <a:pt x="868" y="1818"/>
                      <a:pt x="1102" y="1718"/>
                      <a:pt x="1335" y="1551"/>
                    </a:cubicBezTo>
                    <a:cubicBezTo>
                      <a:pt x="2090" y="2077"/>
                      <a:pt x="3033" y="2399"/>
                      <a:pt x="3971" y="2399"/>
                    </a:cubicBezTo>
                    <a:cubicBezTo>
                      <a:pt x="4401" y="2399"/>
                      <a:pt x="4829" y="2332"/>
                      <a:pt x="5238" y="2185"/>
                    </a:cubicBezTo>
                    <a:cubicBezTo>
                      <a:pt x="5538" y="2018"/>
                      <a:pt x="6672" y="1651"/>
                      <a:pt x="6372" y="1184"/>
                    </a:cubicBezTo>
                    <a:cubicBezTo>
                      <a:pt x="6339" y="1117"/>
                      <a:pt x="6239" y="1017"/>
                      <a:pt x="6172" y="984"/>
                    </a:cubicBezTo>
                    <a:cubicBezTo>
                      <a:pt x="5705" y="617"/>
                      <a:pt x="5405" y="183"/>
                      <a:pt x="4838" y="83"/>
                    </a:cubicBezTo>
                    <a:cubicBezTo>
                      <a:pt x="4629" y="28"/>
                      <a:pt x="4408" y="1"/>
                      <a:pt x="4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0"/>
              <p:cNvSpPr/>
              <p:nvPr/>
            </p:nvSpPr>
            <p:spPr>
              <a:xfrm>
                <a:off x="8050100" y="3666750"/>
                <a:ext cx="166800" cy="60000"/>
              </a:xfrm>
              <a:custGeom>
                <a:rect b="b" l="l" r="r" t="t"/>
                <a:pathLst>
                  <a:path extrusionOk="0" h="2400" w="6672">
                    <a:moveTo>
                      <a:pt x="4198" y="0"/>
                    </a:moveTo>
                    <a:cubicBezTo>
                      <a:pt x="3897" y="0"/>
                      <a:pt x="3594" y="52"/>
                      <a:pt x="3303" y="149"/>
                    </a:cubicBezTo>
                    <a:cubicBezTo>
                      <a:pt x="2869" y="316"/>
                      <a:pt x="2469" y="583"/>
                      <a:pt x="2002" y="783"/>
                    </a:cubicBezTo>
                    <a:cubicBezTo>
                      <a:pt x="1835" y="883"/>
                      <a:pt x="1635" y="950"/>
                      <a:pt x="1468" y="1050"/>
                    </a:cubicBezTo>
                    <a:lnTo>
                      <a:pt x="1402" y="983"/>
                    </a:lnTo>
                    <a:cubicBezTo>
                      <a:pt x="1035" y="716"/>
                      <a:pt x="668" y="383"/>
                      <a:pt x="301" y="49"/>
                    </a:cubicBezTo>
                    <a:lnTo>
                      <a:pt x="301" y="49"/>
                    </a:lnTo>
                    <a:cubicBezTo>
                      <a:pt x="201" y="249"/>
                      <a:pt x="234" y="550"/>
                      <a:pt x="367" y="750"/>
                    </a:cubicBezTo>
                    <a:cubicBezTo>
                      <a:pt x="501" y="950"/>
                      <a:pt x="701" y="1083"/>
                      <a:pt x="901" y="1150"/>
                    </a:cubicBezTo>
                    <a:cubicBezTo>
                      <a:pt x="901" y="1150"/>
                      <a:pt x="968" y="1150"/>
                      <a:pt x="901" y="1183"/>
                    </a:cubicBezTo>
                    <a:cubicBezTo>
                      <a:pt x="801" y="1250"/>
                      <a:pt x="634" y="1283"/>
                      <a:pt x="501" y="1317"/>
                    </a:cubicBezTo>
                    <a:cubicBezTo>
                      <a:pt x="334" y="1417"/>
                      <a:pt x="201" y="1584"/>
                      <a:pt x="134" y="1717"/>
                    </a:cubicBezTo>
                    <a:cubicBezTo>
                      <a:pt x="34" y="1817"/>
                      <a:pt x="1" y="2051"/>
                      <a:pt x="1" y="2217"/>
                    </a:cubicBezTo>
                    <a:cubicBezTo>
                      <a:pt x="134" y="2217"/>
                      <a:pt x="234" y="2117"/>
                      <a:pt x="334" y="2084"/>
                    </a:cubicBezTo>
                    <a:cubicBezTo>
                      <a:pt x="468" y="2017"/>
                      <a:pt x="534" y="1984"/>
                      <a:pt x="668" y="1951"/>
                    </a:cubicBezTo>
                    <a:cubicBezTo>
                      <a:pt x="868" y="1817"/>
                      <a:pt x="1135" y="1750"/>
                      <a:pt x="1335" y="1584"/>
                    </a:cubicBezTo>
                    <a:cubicBezTo>
                      <a:pt x="2110" y="2085"/>
                      <a:pt x="3056" y="2400"/>
                      <a:pt x="3982" y="2400"/>
                    </a:cubicBezTo>
                    <a:cubicBezTo>
                      <a:pt x="4411" y="2400"/>
                      <a:pt x="4836" y="2332"/>
                      <a:pt x="5238" y="2184"/>
                    </a:cubicBezTo>
                    <a:cubicBezTo>
                      <a:pt x="5538" y="2051"/>
                      <a:pt x="6672" y="1650"/>
                      <a:pt x="6372" y="1217"/>
                    </a:cubicBezTo>
                    <a:cubicBezTo>
                      <a:pt x="6338" y="1117"/>
                      <a:pt x="6238" y="1050"/>
                      <a:pt x="6172" y="983"/>
                    </a:cubicBezTo>
                    <a:cubicBezTo>
                      <a:pt x="5705" y="616"/>
                      <a:pt x="5404" y="216"/>
                      <a:pt x="4837" y="83"/>
                    </a:cubicBezTo>
                    <a:cubicBezTo>
                      <a:pt x="4628" y="27"/>
                      <a:pt x="4414" y="0"/>
                      <a:pt x="4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0"/>
              <p:cNvSpPr/>
              <p:nvPr/>
            </p:nvSpPr>
            <p:spPr>
              <a:xfrm>
                <a:off x="7993400" y="4616600"/>
                <a:ext cx="166800" cy="60000"/>
              </a:xfrm>
              <a:custGeom>
                <a:rect b="b" l="l" r="r" t="t"/>
                <a:pathLst>
                  <a:path extrusionOk="0" h="2400" w="6672">
                    <a:moveTo>
                      <a:pt x="4198" y="0"/>
                    </a:moveTo>
                    <a:cubicBezTo>
                      <a:pt x="3897" y="0"/>
                      <a:pt x="3594" y="52"/>
                      <a:pt x="3303" y="149"/>
                    </a:cubicBezTo>
                    <a:cubicBezTo>
                      <a:pt x="2902" y="316"/>
                      <a:pt x="2469" y="583"/>
                      <a:pt x="2002" y="783"/>
                    </a:cubicBezTo>
                    <a:cubicBezTo>
                      <a:pt x="1835" y="850"/>
                      <a:pt x="1635" y="950"/>
                      <a:pt x="1468" y="1016"/>
                    </a:cubicBezTo>
                    <a:lnTo>
                      <a:pt x="1435" y="983"/>
                    </a:lnTo>
                    <a:cubicBezTo>
                      <a:pt x="1068" y="683"/>
                      <a:pt x="667" y="349"/>
                      <a:pt x="300" y="16"/>
                    </a:cubicBezTo>
                    <a:lnTo>
                      <a:pt x="300" y="16"/>
                    </a:lnTo>
                    <a:cubicBezTo>
                      <a:pt x="234" y="249"/>
                      <a:pt x="267" y="516"/>
                      <a:pt x="367" y="750"/>
                    </a:cubicBezTo>
                    <a:cubicBezTo>
                      <a:pt x="501" y="950"/>
                      <a:pt x="701" y="1083"/>
                      <a:pt x="934" y="1150"/>
                    </a:cubicBezTo>
                    <a:cubicBezTo>
                      <a:pt x="934" y="1150"/>
                      <a:pt x="968" y="1150"/>
                      <a:pt x="934" y="1183"/>
                    </a:cubicBezTo>
                    <a:cubicBezTo>
                      <a:pt x="801" y="1250"/>
                      <a:pt x="634" y="1283"/>
                      <a:pt x="501" y="1317"/>
                    </a:cubicBezTo>
                    <a:cubicBezTo>
                      <a:pt x="334" y="1417"/>
                      <a:pt x="234" y="1584"/>
                      <a:pt x="134" y="1684"/>
                    </a:cubicBezTo>
                    <a:cubicBezTo>
                      <a:pt x="67" y="1817"/>
                      <a:pt x="0" y="2017"/>
                      <a:pt x="0" y="2184"/>
                    </a:cubicBezTo>
                    <a:cubicBezTo>
                      <a:pt x="134" y="2184"/>
                      <a:pt x="267" y="2117"/>
                      <a:pt x="334" y="2084"/>
                    </a:cubicBezTo>
                    <a:cubicBezTo>
                      <a:pt x="467" y="2017"/>
                      <a:pt x="567" y="1984"/>
                      <a:pt x="667" y="1950"/>
                    </a:cubicBezTo>
                    <a:cubicBezTo>
                      <a:pt x="901" y="1817"/>
                      <a:pt x="1134" y="1717"/>
                      <a:pt x="1335" y="1584"/>
                    </a:cubicBezTo>
                    <a:cubicBezTo>
                      <a:pt x="2109" y="2085"/>
                      <a:pt x="3056" y="2399"/>
                      <a:pt x="3992" y="2399"/>
                    </a:cubicBezTo>
                    <a:cubicBezTo>
                      <a:pt x="4426" y="2399"/>
                      <a:pt x="4859" y="2332"/>
                      <a:pt x="5271" y="2184"/>
                    </a:cubicBezTo>
                    <a:cubicBezTo>
                      <a:pt x="5604" y="2017"/>
                      <a:pt x="6672" y="1684"/>
                      <a:pt x="6405" y="1183"/>
                    </a:cubicBezTo>
                    <a:cubicBezTo>
                      <a:pt x="6338" y="1117"/>
                      <a:pt x="6271" y="1016"/>
                      <a:pt x="6171" y="983"/>
                    </a:cubicBezTo>
                    <a:cubicBezTo>
                      <a:pt x="5704" y="616"/>
                      <a:pt x="5437" y="183"/>
                      <a:pt x="4837" y="82"/>
                    </a:cubicBezTo>
                    <a:cubicBezTo>
                      <a:pt x="4628" y="27"/>
                      <a:pt x="4414" y="0"/>
                      <a:pt x="4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0"/>
              <p:cNvSpPr/>
              <p:nvPr/>
            </p:nvSpPr>
            <p:spPr>
              <a:xfrm>
                <a:off x="4782775" y="5029375"/>
                <a:ext cx="168475" cy="60025"/>
              </a:xfrm>
              <a:custGeom>
                <a:rect b="b" l="l" r="r" t="t"/>
                <a:pathLst>
                  <a:path extrusionOk="0" h="2401" w="6739">
                    <a:moveTo>
                      <a:pt x="4198" y="1"/>
                    </a:moveTo>
                    <a:cubicBezTo>
                      <a:pt x="3897" y="1"/>
                      <a:pt x="3594" y="53"/>
                      <a:pt x="3303" y="150"/>
                    </a:cubicBezTo>
                    <a:cubicBezTo>
                      <a:pt x="2902" y="317"/>
                      <a:pt x="2469" y="584"/>
                      <a:pt x="2002" y="784"/>
                    </a:cubicBezTo>
                    <a:cubicBezTo>
                      <a:pt x="1835" y="850"/>
                      <a:pt x="1635" y="951"/>
                      <a:pt x="1468" y="1017"/>
                    </a:cubicBezTo>
                    <a:lnTo>
                      <a:pt x="1435" y="984"/>
                    </a:lnTo>
                    <a:cubicBezTo>
                      <a:pt x="1068" y="684"/>
                      <a:pt x="667" y="350"/>
                      <a:pt x="300" y="17"/>
                    </a:cubicBezTo>
                    <a:lnTo>
                      <a:pt x="300" y="17"/>
                    </a:lnTo>
                    <a:cubicBezTo>
                      <a:pt x="234" y="250"/>
                      <a:pt x="267" y="517"/>
                      <a:pt x="401" y="750"/>
                    </a:cubicBezTo>
                    <a:cubicBezTo>
                      <a:pt x="501" y="951"/>
                      <a:pt x="734" y="1084"/>
                      <a:pt x="934" y="1151"/>
                    </a:cubicBezTo>
                    <a:cubicBezTo>
                      <a:pt x="934" y="1151"/>
                      <a:pt x="968" y="1151"/>
                      <a:pt x="934" y="1184"/>
                    </a:cubicBezTo>
                    <a:cubicBezTo>
                      <a:pt x="801" y="1251"/>
                      <a:pt x="634" y="1284"/>
                      <a:pt x="501" y="1317"/>
                    </a:cubicBezTo>
                    <a:cubicBezTo>
                      <a:pt x="334" y="1418"/>
                      <a:pt x="234" y="1584"/>
                      <a:pt x="134" y="1684"/>
                    </a:cubicBezTo>
                    <a:cubicBezTo>
                      <a:pt x="67" y="1818"/>
                      <a:pt x="0" y="2018"/>
                      <a:pt x="0" y="2185"/>
                    </a:cubicBezTo>
                    <a:cubicBezTo>
                      <a:pt x="134" y="2185"/>
                      <a:pt x="267" y="2118"/>
                      <a:pt x="334" y="2085"/>
                    </a:cubicBezTo>
                    <a:cubicBezTo>
                      <a:pt x="467" y="2018"/>
                      <a:pt x="567" y="1985"/>
                      <a:pt x="667" y="1951"/>
                    </a:cubicBezTo>
                    <a:cubicBezTo>
                      <a:pt x="901" y="1818"/>
                      <a:pt x="1134" y="1751"/>
                      <a:pt x="1335" y="1584"/>
                    </a:cubicBezTo>
                    <a:cubicBezTo>
                      <a:pt x="2109" y="2086"/>
                      <a:pt x="3056" y="2400"/>
                      <a:pt x="3992" y="2400"/>
                    </a:cubicBezTo>
                    <a:cubicBezTo>
                      <a:pt x="4426" y="2400"/>
                      <a:pt x="4859" y="2333"/>
                      <a:pt x="5271" y="2185"/>
                    </a:cubicBezTo>
                    <a:cubicBezTo>
                      <a:pt x="5604" y="2018"/>
                      <a:pt x="6738" y="1651"/>
                      <a:pt x="6405" y="1184"/>
                    </a:cubicBezTo>
                    <a:cubicBezTo>
                      <a:pt x="6338" y="1117"/>
                      <a:pt x="6271" y="1017"/>
                      <a:pt x="6171" y="984"/>
                    </a:cubicBezTo>
                    <a:cubicBezTo>
                      <a:pt x="5738" y="617"/>
                      <a:pt x="5437" y="183"/>
                      <a:pt x="4837" y="83"/>
                    </a:cubicBezTo>
                    <a:cubicBezTo>
                      <a:pt x="4628" y="28"/>
                      <a:pt x="4413" y="1"/>
                      <a:pt x="4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4543425" y="3851325"/>
                <a:ext cx="166825" cy="60525"/>
              </a:xfrm>
              <a:custGeom>
                <a:rect b="b" l="l" r="r" t="t"/>
                <a:pathLst>
                  <a:path extrusionOk="0" h="2421" w="6673">
                    <a:moveTo>
                      <a:pt x="4276" y="1"/>
                    </a:moveTo>
                    <a:cubicBezTo>
                      <a:pt x="3950" y="1"/>
                      <a:pt x="3620" y="66"/>
                      <a:pt x="3303" y="172"/>
                    </a:cubicBezTo>
                    <a:cubicBezTo>
                      <a:pt x="2869" y="338"/>
                      <a:pt x="2469" y="572"/>
                      <a:pt x="2002" y="772"/>
                    </a:cubicBezTo>
                    <a:cubicBezTo>
                      <a:pt x="1835" y="872"/>
                      <a:pt x="1635" y="939"/>
                      <a:pt x="1468" y="1039"/>
                    </a:cubicBezTo>
                    <a:lnTo>
                      <a:pt x="1402" y="1006"/>
                    </a:lnTo>
                    <a:cubicBezTo>
                      <a:pt x="1035" y="705"/>
                      <a:pt x="668" y="372"/>
                      <a:pt x="301" y="38"/>
                    </a:cubicBezTo>
                    <a:lnTo>
                      <a:pt x="301" y="38"/>
                    </a:lnTo>
                    <a:cubicBezTo>
                      <a:pt x="201" y="238"/>
                      <a:pt x="234" y="539"/>
                      <a:pt x="368" y="739"/>
                    </a:cubicBezTo>
                    <a:cubicBezTo>
                      <a:pt x="501" y="939"/>
                      <a:pt x="701" y="1072"/>
                      <a:pt x="901" y="1172"/>
                    </a:cubicBezTo>
                    <a:cubicBezTo>
                      <a:pt x="901" y="1172"/>
                      <a:pt x="968" y="1172"/>
                      <a:pt x="901" y="1206"/>
                    </a:cubicBezTo>
                    <a:cubicBezTo>
                      <a:pt x="801" y="1239"/>
                      <a:pt x="635" y="1272"/>
                      <a:pt x="501" y="1339"/>
                    </a:cubicBezTo>
                    <a:cubicBezTo>
                      <a:pt x="334" y="1406"/>
                      <a:pt x="201" y="1573"/>
                      <a:pt x="134" y="1706"/>
                    </a:cubicBezTo>
                    <a:cubicBezTo>
                      <a:pt x="34" y="1839"/>
                      <a:pt x="1" y="2040"/>
                      <a:pt x="1" y="2206"/>
                    </a:cubicBezTo>
                    <a:cubicBezTo>
                      <a:pt x="134" y="2206"/>
                      <a:pt x="234" y="2106"/>
                      <a:pt x="334" y="2073"/>
                    </a:cubicBezTo>
                    <a:cubicBezTo>
                      <a:pt x="468" y="2040"/>
                      <a:pt x="534" y="2006"/>
                      <a:pt x="668" y="1940"/>
                    </a:cubicBezTo>
                    <a:cubicBezTo>
                      <a:pt x="868" y="1806"/>
                      <a:pt x="1135" y="1739"/>
                      <a:pt x="1335" y="1573"/>
                    </a:cubicBezTo>
                    <a:cubicBezTo>
                      <a:pt x="2113" y="2099"/>
                      <a:pt x="3047" y="2421"/>
                      <a:pt x="3977" y="2421"/>
                    </a:cubicBezTo>
                    <a:cubicBezTo>
                      <a:pt x="4404" y="2421"/>
                      <a:pt x="4829" y="2353"/>
                      <a:pt x="5238" y="2206"/>
                    </a:cubicBezTo>
                    <a:cubicBezTo>
                      <a:pt x="5538" y="2040"/>
                      <a:pt x="6672" y="1706"/>
                      <a:pt x="6372" y="1206"/>
                    </a:cubicBezTo>
                    <a:cubicBezTo>
                      <a:pt x="6339" y="1106"/>
                      <a:pt x="6239" y="1039"/>
                      <a:pt x="6172" y="1006"/>
                    </a:cubicBezTo>
                    <a:cubicBezTo>
                      <a:pt x="5705" y="605"/>
                      <a:pt x="5405" y="205"/>
                      <a:pt x="4838" y="72"/>
                    </a:cubicBezTo>
                    <a:cubicBezTo>
                      <a:pt x="4654" y="23"/>
                      <a:pt x="4466" y="1"/>
                      <a:pt x="4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6" name="Google Shape;2406;p30"/>
            <p:cNvSpPr/>
            <p:nvPr/>
          </p:nvSpPr>
          <p:spPr>
            <a:xfrm>
              <a:off x="7937642" y="1607438"/>
              <a:ext cx="692478" cy="306765"/>
            </a:xfrm>
            <a:custGeom>
              <a:rect b="b" l="l" r="r" t="t"/>
              <a:pathLst>
                <a:path extrusionOk="0" h="6015" w="13578">
                  <a:moveTo>
                    <a:pt x="13179" y="1"/>
                  </a:moveTo>
                  <a:cubicBezTo>
                    <a:pt x="12621" y="1"/>
                    <a:pt x="12076" y="50"/>
                    <a:pt x="11509" y="77"/>
                  </a:cubicBezTo>
                  <a:cubicBezTo>
                    <a:pt x="10441" y="177"/>
                    <a:pt x="9474" y="310"/>
                    <a:pt x="8407" y="510"/>
                  </a:cubicBezTo>
                  <a:cubicBezTo>
                    <a:pt x="8373" y="510"/>
                    <a:pt x="8307" y="544"/>
                    <a:pt x="8240" y="544"/>
                  </a:cubicBezTo>
                  <a:cubicBezTo>
                    <a:pt x="7406" y="811"/>
                    <a:pt x="7172" y="1544"/>
                    <a:pt x="6639" y="2212"/>
                  </a:cubicBezTo>
                  <a:cubicBezTo>
                    <a:pt x="6572" y="2312"/>
                    <a:pt x="6539" y="2345"/>
                    <a:pt x="6505" y="2378"/>
                  </a:cubicBezTo>
                  <a:cubicBezTo>
                    <a:pt x="6325" y="2517"/>
                    <a:pt x="5959" y="2558"/>
                    <a:pt x="5557" y="2558"/>
                  </a:cubicBezTo>
                  <a:cubicBezTo>
                    <a:pt x="4995" y="2558"/>
                    <a:pt x="4362" y="2478"/>
                    <a:pt x="4070" y="2478"/>
                  </a:cubicBezTo>
                  <a:cubicBezTo>
                    <a:pt x="3870" y="2478"/>
                    <a:pt x="3670" y="2478"/>
                    <a:pt x="3436" y="2545"/>
                  </a:cubicBezTo>
                  <a:cubicBezTo>
                    <a:pt x="3336" y="2645"/>
                    <a:pt x="3236" y="2712"/>
                    <a:pt x="3103" y="2812"/>
                  </a:cubicBezTo>
                  <a:cubicBezTo>
                    <a:pt x="2502" y="3346"/>
                    <a:pt x="1869" y="3879"/>
                    <a:pt x="1268" y="4480"/>
                  </a:cubicBezTo>
                  <a:cubicBezTo>
                    <a:pt x="1001" y="4747"/>
                    <a:pt x="668" y="5014"/>
                    <a:pt x="401" y="5347"/>
                  </a:cubicBezTo>
                  <a:cubicBezTo>
                    <a:pt x="335" y="5480"/>
                    <a:pt x="169" y="5976"/>
                    <a:pt x="3" y="6014"/>
                  </a:cubicBezTo>
                  <a:lnTo>
                    <a:pt x="3" y="6014"/>
                  </a:lnTo>
                  <a:cubicBezTo>
                    <a:pt x="1570" y="5679"/>
                    <a:pt x="2870" y="4246"/>
                    <a:pt x="4504" y="4246"/>
                  </a:cubicBezTo>
                  <a:cubicBezTo>
                    <a:pt x="4971" y="4246"/>
                    <a:pt x="5405" y="4346"/>
                    <a:pt x="5872" y="4480"/>
                  </a:cubicBezTo>
                  <a:cubicBezTo>
                    <a:pt x="6105" y="4530"/>
                    <a:pt x="6297" y="4538"/>
                    <a:pt x="6489" y="4538"/>
                  </a:cubicBezTo>
                  <a:cubicBezTo>
                    <a:pt x="6585" y="4538"/>
                    <a:pt x="6680" y="4536"/>
                    <a:pt x="6782" y="4536"/>
                  </a:cubicBezTo>
                  <a:cubicBezTo>
                    <a:pt x="6883" y="4536"/>
                    <a:pt x="6989" y="4538"/>
                    <a:pt x="7106" y="4547"/>
                  </a:cubicBezTo>
                  <a:cubicBezTo>
                    <a:pt x="7039" y="4880"/>
                    <a:pt x="7006" y="5180"/>
                    <a:pt x="6906" y="5514"/>
                  </a:cubicBezTo>
                  <a:cubicBezTo>
                    <a:pt x="6897" y="5590"/>
                    <a:pt x="6969" y="5619"/>
                    <a:pt x="7082" y="5619"/>
                  </a:cubicBezTo>
                  <a:cubicBezTo>
                    <a:pt x="7415" y="5619"/>
                    <a:pt x="8107" y="5372"/>
                    <a:pt x="8207" y="5347"/>
                  </a:cubicBezTo>
                  <a:cubicBezTo>
                    <a:pt x="8740" y="5080"/>
                    <a:pt x="9207" y="4713"/>
                    <a:pt x="9474" y="4146"/>
                  </a:cubicBezTo>
                  <a:cubicBezTo>
                    <a:pt x="8774" y="4013"/>
                    <a:pt x="8073" y="3813"/>
                    <a:pt x="8507" y="2912"/>
                  </a:cubicBezTo>
                  <a:cubicBezTo>
                    <a:pt x="8774" y="2345"/>
                    <a:pt x="8907" y="1845"/>
                    <a:pt x="9541" y="1544"/>
                  </a:cubicBezTo>
                  <a:cubicBezTo>
                    <a:pt x="9708" y="1478"/>
                    <a:pt x="9908" y="1411"/>
                    <a:pt x="10108" y="1378"/>
                  </a:cubicBezTo>
                  <a:cubicBezTo>
                    <a:pt x="11409" y="1144"/>
                    <a:pt x="12410" y="544"/>
                    <a:pt x="13577" y="10"/>
                  </a:cubicBezTo>
                  <a:cubicBezTo>
                    <a:pt x="13443" y="4"/>
                    <a:pt x="13311" y="1"/>
                    <a:pt x="13179" y="1"/>
                  </a:cubicBezTo>
                  <a:close/>
                  <a:moveTo>
                    <a:pt x="3" y="6014"/>
                  </a:moveTo>
                  <a:lnTo>
                    <a:pt x="3" y="6014"/>
                  </a:lnTo>
                  <a:cubicBezTo>
                    <a:pt x="2" y="6014"/>
                    <a:pt x="1" y="6014"/>
                    <a:pt x="1" y="6014"/>
                  </a:cubicBezTo>
                  <a:cubicBezTo>
                    <a:pt x="1" y="6014"/>
                    <a:pt x="2" y="6014"/>
                    <a:pt x="3" y="6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0"/>
            <p:cNvSpPr/>
            <p:nvPr/>
          </p:nvSpPr>
          <p:spPr>
            <a:xfrm>
              <a:off x="7308196" y="1624931"/>
              <a:ext cx="537642" cy="282438"/>
            </a:xfrm>
            <a:custGeom>
              <a:rect b="b" l="l" r="r" t="t"/>
              <a:pathLst>
                <a:path extrusionOk="0" h="5538" w="10542">
                  <a:moveTo>
                    <a:pt x="10541" y="1"/>
                  </a:moveTo>
                  <a:cubicBezTo>
                    <a:pt x="10008" y="1"/>
                    <a:pt x="9407" y="67"/>
                    <a:pt x="8874" y="167"/>
                  </a:cubicBezTo>
                  <a:cubicBezTo>
                    <a:pt x="8040" y="301"/>
                    <a:pt x="7239" y="401"/>
                    <a:pt x="6405" y="668"/>
                  </a:cubicBezTo>
                  <a:cubicBezTo>
                    <a:pt x="6372" y="668"/>
                    <a:pt x="6338" y="701"/>
                    <a:pt x="6305" y="701"/>
                  </a:cubicBezTo>
                  <a:cubicBezTo>
                    <a:pt x="5638" y="1001"/>
                    <a:pt x="5471" y="1568"/>
                    <a:pt x="5171" y="2102"/>
                  </a:cubicBezTo>
                  <a:cubicBezTo>
                    <a:pt x="5171" y="2169"/>
                    <a:pt x="5138" y="2202"/>
                    <a:pt x="5071" y="2235"/>
                  </a:cubicBezTo>
                  <a:cubicBezTo>
                    <a:pt x="4860" y="2408"/>
                    <a:pt x="4384" y="2437"/>
                    <a:pt x="3941" y="2437"/>
                  </a:cubicBezTo>
                  <a:cubicBezTo>
                    <a:pt x="3715" y="2437"/>
                    <a:pt x="3498" y="2430"/>
                    <a:pt x="3329" y="2430"/>
                  </a:cubicBezTo>
                  <a:cubicBezTo>
                    <a:pt x="3254" y="2430"/>
                    <a:pt x="3188" y="2431"/>
                    <a:pt x="3136" y="2436"/>
                  </a:cubicBezTo>
                  <a:cubicBezTo>
                    <a:pt x="2969" y="2502"/>
                    <a:pt x="2803" y="2502"/>
                    <a:pt x="2636" y="2569"/>
                  </a:cubicBezTo>
                  <a:cubicBezTo>
                    <a:pt x="2536" y="2602"/>
                    <a:pt x="2469" y="2702"/>
                    <a:pt x="2369" y="2769"/>
                  </a:cubicBezTo>
                  <a:cubicBezTo>
                    <a:pt x="1902" y="3236"/>
                    <a:pt x="1468" y="3703"/>
                    <a:pt x="1001" y="4204"/>
                  </a:cubicBezTo>
                  <a:cubicBezTo>
                    <a:pt x="801" y="4437"/>
                    <a:pt x="501" y="4704"/>
                    <a:pt x="334" y="4937"/>
                  </a:cubicBezTo>
                  <a:cubicBezTo>
                    <a:pt x="236" y="5069"/>
                    <a:pt x="137" y="5491"/>
                    <a:pt x="7" y="5536"/>
                  </a:cubicBezTo>
                  <a:lnTo>
                    <a:pt x="7" y="5536"/>
                  </a:lnTo>
                  <a:cubicBezTo>
                    <a:pt x="1238" y="5167"/>
                    <a:pt x="2204" y="3970"/>
                    <a:pt x="3503" y="3870"/>
                  </a:cubicBezTo>
                  <a:cubicBezTo>
                    <a:pt x="3595" y="3862"/>
                    <a:pt x="3687" y="3857"/>
                    <a:pt x="3779" y="3857"/>
                  </a:cubicBezTo>
                  <a:cubicBezTo>
                    <a:pt x="4056" y="3857"/>
                    <a:pt x="4337" y="3895"/>
                    <a:pt x="4637" y="3970"/>
                  </a:cubicBezTo>
                  <a:cubicBezTo>
                    <a:pt x="4760" y="3992"/>
                    <a:pt x="4867" y="4000"/>
                    <a:pt x="4971" y="4000"/>
                  </a:cubicBezTo>
                  <a:cubicBezTo>
                    <a:pt x="5178" y="4000"/>
                    <a:pt x="5371" y="3970"/>
                    <a:pt x="5638" y="3970"/>
                  </a:cubicBezTo>
                  <a:cubicBezTo>
                    <a:pt x="5571" y="4204"/>
                    <a:pt x="5538" y="4504"/>
                    <a:pt x="5504" y="4737"/>
                  </a:cubicBezTo>
                  <a:cubicBezTo>
                    <a:pt x="5490" y="4789"/>
                    <a:pt x="5526" y="4810"/>
                    <a:pt x="5594" y="4810"/>
                  </a:cubicBezTo>
                  <a:cubicBezTo>
                    <a:pt x="5827" y="4810"/>
                    <a:pt x="6428" y="4563"/>
                    <a:pt x="6505" y="4537"/>
                  </a:cubicBezTo>
                  <a:cubicBezTo>
                    <a:pt x="6939" y="4304"/>
                    <a:pt x="7306" y="3970"/>
                    <a:pt x="7439" y="3503"/>
                  </a:cubicBezTo>
                  <a:cubicBezTo>
                    <a:pt x="6905" y="3403"/>
                    <a:pt x="6338" y="3303"/>
                    <a:pt x="6605" y="2569"/>
                  </a:cubicBezTo>
                  <a:cubicBezTo>
                    <a:pt x="6805" y="2135"/>
                    <a:pt x="6872" y="1702"/>
                    <a:pt x="7372" y="1402"/>
                  </a:cubicBezTo>
                  <a:cubicBezTo>
                    <a:pt x="7506" y="1335"/>
                    <a:pt x="7673" y="1268"/>
                    <a:pt x="7839" y="1235"/>
                  </a:cubicBezTo>
                  <a:cubicBezTo>
                    <a:pt x="8874" y="1001"/>
                    <a:pt x="9641" y="501"/>
                    <a:pt x="10541" y="1"/>
                  </a:cubicBezTo>
                  <a:close/>
                  <a:moveTo>
                    <a:pt x="7" y="5536"/>
                  </a:moveTo>
                  <a:lnTo>
                    <a:pt x="7" y="5536"/>
                  </a:lnTo>
                  <a:cubicBezTo>
                    <a:pt x="5" y="5537"/>
                    <a:pt x="3" y="5537"/>
                    <a:pt x="1" y="5538"/>
                  </a:cubicBezTo>
                  <a:cubicBezTo>
                    <a:pt x="3" y="5537"/>
                    <a:pt x="5" y="5537"/>
                    <a:pt x="7" y="55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0"/>
            <p:cNvSpPr/>
            <p:nvPr/>
          </p:nvSpPr>
          <p:spPr>
            <a:xfrm>
              <a:off x="4990454" y="1109196"/>
              <a:ext cx="493374" cy="185640"/>
            </a:xfrm>
            <a:custGeom>
              <a:rect b="b" l="l" r="r" t="t"/>
              <a:pathLst>
                <a:path extrusionOk="0" h="3640" w="9674">
                  <a:moveTo>
                    <a:pt x="14" y="3535"/>
                  </a:moveTo>
                  <a:lnTo>
                    <a:pt x="14" y="3535"/>
                  </a:lnTo>
                  <a:cubicBezTo>
                    <a:pt x="9" y="3535"/>
                    <a:pt x="5" y="3536"/>
                    <a:pt x="0" y="3537"/>
                  </a:cubicBezTo>
                  <a:cubicBezTo>
                    <a:pt x="5" y="3537"/>
                    <a:pt x="9" y="3536"/>
                    <a:pt x="14" y="3535"/>
                  </a:cubicBezTo>
                  <a:close/>
                  <a:moveTo>
                    <a:pt x="8206" y="1"/>
                  </a:moveTo>
                  <a:cubicBezTo>
                    <a:pt x="7439" y="1"/>
                    <a:pt x="6772" y="1"/>
                    <a:pt x="6038" y="134"/>
                  </a:cubicBezTo>
                  <a:cubicBezTo>
                    <a:pt x="6005" y="168"/>
                    <a:pt x="5938" y="168"/>
                    <a:pt x="5904" y="168"/>
                  </a:cubicBezTo>
                  <a:cubicBezTo>
                    <a:pt x="5337" y="301"/>
                    <a:pt x="5104" y="801"/>
                    <a:pt x="4770" y="1268"/>
                  </a:cubicBezTo>
                  <a:cubicBezTo>
                    <a:pt x="4770" y="1302"/>
                    <a:pt x="4737" y="1302"/>
                    <a:pt x="4704" y="1335"/>
                  </a:cubicBezTo>
                  <a:cubicBezTo>
                    <a:pt x="4617" y="1383"/>
                    <a:pt x="4473" y="1401"/>
                    <a:pt x="4303" y="1401"/>
                  </a:cubicBezTo>
                  <a:cubicBezTo>
                    <a:pt x="3881" y="1401"/>
                    <a:pt x="3297" y="1292"/>
                    <a:pt x="3036" y="1268"/>
                  </a:cubicBezTo>
                  <a:cubicBezTo>
                    <a:pt x="2902" y="1268"/>
                    <a:pt x="2736" y="1268"/>
                    <a:pt x="2602" y="1302"/>
                  </a:cubicBezTo>
                  <a:cubicBezTo>
                    <a:pt x="2535" y="1335"/>
                    <a:pt x="2435" y="1435"/>
                    <a:pt x="2369" y="1469"/>
                  </a:cubicBezTo>
                  <a:cubicBezTo>
                    <a:pt x="1868" y="1836"/>
                    <a:pt x="1435" y="2169"/>
                    <a:pt x="968" y="2536"/>
                  </a:cubicBezTo>
                  <a:cubicBezTo>
                    <a:pt x="767" y="2703"/>
                    <a:pt x="501" y="2870"/>
                    <a:pt x="300" y="3103"/>
                  </a:cubicBezTo>
                  <a:cubicBezTo>
                    <a:pt x="237" y="3167"/>
                    <a:pt x="112" y="3505"/>
                    <a:pt x="14" y="3535"/>
                  </a:cubicBezTo>
                  <a:lnTo>
                    <a:pt x="14" y="3535"/>
                  </a:lnTo>
                  <a:cubicBezTo>
                    <a:pt x="1070" y="3369"/>
                    <a:pt x="2004" y="2533"/>
                    <a:pt x="3082" y="2533"/>
                  </a:cubicBezTo>
                  <a:cubicBezTo>
                    <a:pt x="3122" y="2533"/>
                    <a:pt x="3162" y="2534"/>
                    <a:pt x="3203" y="2536"/>
                  </a:cubicBezTo>
                  <a:cubicBezTo>
                    <a:pt x="3536" y="2603"/>
                    <a:pt x="3836" y="2636"/>
                    <a:pt x="4170" y="2770"/>
                  </a:cubicBezTo>
                  <a:cubicBezTo>
                    <a:pt x="4470" y="2870"/>
                    <a:pt x="4704" y="2836"/>
                    <a:pt x="5037" y="2870"/>
                  </a:cubicBezTo>
                  <a:cubicBezTo>
                    <a:pt x="4937" y="3103"/>
                    <a:pt x="4904" y="3337"/>
                    <a:pt x="4804" y="3537"/>
                  </a:cubicBezTo>
                  <a:cubicBezTo>
                    <a:pt x="4782" y="3613"/>
                    <a:pt x="4859" y="3639"/>
                    <a:pt x="4977" y="3639"/>
                  </a:cubicBezTo>
                  <a:cubicBezTo>
                    <a:pt x="5221" y="3639"/>
                    <a:pt x="5637" y="3526"/>
                    <a:pt x="5704" y="3503"/>
                  </a:cubicBezTo>
                  <a:cubicBezTo>
                    <a:pt x="6071" y="3337"/>
                    <a:pt x="6405" y="3103"/>
                    <a:pt x="6605" y="2703"/>
                  </a:cubicBezTo>
                  <a:cubicBezTo>
                    <a:pt x="6105" y="2603"/>
                    <a:pt x="5638" y="2436"/>
                    <a:pt x="5971" y="1836"/>
                  </a:cubicBezTo>
                  <a:cubicBezTo>
                    <a:pt x="6205" y="1469"/>
                    <a:pt x="6338" y="1102"/>
                    <a:pt x="6772" y="935"/>
                  </a:cubicBezTo>
                  <a:cubicBezTo>
                    <a:pt x="6905" y="868"/>
                    <a:pt x="7072" y="835"/>
                    <a:pt x="7205" y="835"/>
                  </a:cubicBezTo>
                  <a:cubicBezTo>
                    <a:pt x="8106" y="701"/>
                    <a:pt x="8840" y="334"/>
                    <a:pt x="9674" y="34"/>
                  </a:cubicBezTo>
                  <a:cubicBezTo>
                    <a:pt x="9173" y="1"/>
                    <a:pt x="8706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9" name="Google Shape;2409;p30"/>
          <p:cNvSpPr/>
          <p:nvPr/>
        </p:nvSpPr>
        <p:spPr>
          <a:xfrm>
            <a:off x="-87" y="3425706"/>
            <a:ext cx="9144000" cy="17178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31"/>
          <p:cNvSpPr/>
          <p:nvPr/>
        </p:nvSpPr>
        <p:spPr>
          <a:xfrm>
            <a:off x="1998123" y="339475"/>
            <a:ext cx="1171200" cy="1352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31"/>
          <p:cNvSpPr txBox="1"/>
          <p:nvPr>
            <p:ph idx="1" type="subTitle"/>
          </p:nvPr>
        </p:nvSpPr>
        <p:spPr>
          <a:xfrm>
            <a:off x="713225" y="2286150"/>
            <a:ext cx="38589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우리는 왜?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기후 변화에 관심을 가졌나요?</a:t>
            </a:r>
            <a:endParaRPr/>
          </a:p>
        </p:txBody>
      </p:sp>
      <p:sp>
        <p:nvSpPr>
          <p:cNvPr id="2416" name="Google Shape;2416;p31"/>
          <p:cNvSpPr txBox="1"/>
          <p:nvPr>
            <p:ph idx="2" type="title"/>
          </p:nvPr>
        </p:nvSpPr>
        <p:spPr>
          <a:xfrm>
            <a:off x="1741925" y="507625"/>
            <a:ext cx="16854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17" name="Google Shape;2417;p31"/>
          <p:cNvSpPr txBox="1"/>
          <p:nvPr>
            <p:ph type="title"/>
          </p:nvPr>
        </p:nvSpPr>
        <p:spPr>
          <a:xfrm>
            <a:off x="713225" y="1691875"/>
            <a:ext cx="38589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5000"/>
              <a:t>주제 선정</a:t>
            </a:r>
            <a:endParaRPr sz="5000"/>
          </a:p>
        </p:txBody>
      </p:sp>
      <p:sp>
        <p:nvSpPr>
          <p:cNvPr id="2418" name="Google Shape;2418;p31"/>
          <p:cNvSpPr/>
          <p:nvPr/>
        </p:nvSpPr>
        <p:spPr>
          <a:xfrm>
            <a:off x="5785975" y="5719425"/>
            <a:ext cx="16725" cy="16725"/>
          </a:xfrm>
          <a:custGeom>
            <a:rect b="b" l="l" r="r" t="t"/>
            <a:pathLst>
              <a:path extrusionOk="0" h="669" w="669">
                <a:moveTo>
                  <a:pt x="334" y="1"/>
                </a:moveTo>
                <a:cubicBezTo>
                  <a:pt x="168" y="1"/>
                  <a:pt x="1" y="168"/>
                  <a:pt x="1" y="335"/>
                </a:cubicBezTo>
                <a:cubicBezTo>
                  <a:pt x="1" y="501"/>
                  <a:pt x="168" y="668"/>
                  <a:pt x="334" y="668"/>
                </a:cubicBezTo>
                <a:cubicBezTo>
                  <a:pt x="501" y="668"/>
                  <a:pt x="668" y="501"/>
                  <a:pt x="668" y="335"/>
                </a:cubicBezTo>
                <a:cubicBezTo>
                  <a:pt x="668" y="168"/>
                  <a:pt x="535" y="1"/>
                  <a:pt x="3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9" name="Google Shape;2419;p31"/>
          <p:cNvGrpSpPr/>
          <p:nvPr/>
        </p:nvGrpSpPr>
        <p:grpSpPr>
          <a:xfrm>
            <a:off x="4543425" y="1109196"/>
            <a:ext cx="4169675" cy="4437654"/>
            <a:chOff x="4543425" y="1109196"/>
            <a:chExt cx="4169675" cy="4437654"/>
          </a:xfrm>
        </p:grpSpPr>
        <p:sp>
          <p:nvSpPr>
            <p:cNvPr id="2420" name="Google Shape;2420;p31"/>
            <p:cNvSpPr/>
            <p:nvPr/>
          </p:nvSpPr>
          <p:spPr>
            <a:xfrm>
              <a:off x="4953725" y="1971750"/>
              <a:ext cx="3033850" cy="1451075"/>
            </a:xfrm>
            <a:custGeom>
              <a:rect b="b" l="l" r="r" t="t"/>
              <a:pathLst>
                <a:path extrusionOk="0" h="58043" w="121354">
                  <a:moveTo>
                    <a:pt x="68149" y="1"/>
                  </a:moveTo>
                  <a:lnTo>
                    <a:pt x="47368" y="3570"/>
                  </a:lnTo>
                  <a:lnTo>
                    <a:pt x="43798" y="17847"/>
                  </a:lnTo>
                  <a:lnTo>
                    <a:pt x="29522" y="22717"/>
                  </a:lnTo>
                  <a:lnTo>
                    <a:pt x="18514" y="37327"/>
                  </a:lnTo>
                  <a:lnTo>
                    <a:pt x="10408" y="40229"/>
                  </a:lnTo>
                  <a:lnTo>
                    <a:pt x="0" y="58042"/>
                  </a:lnTo>
                  <a:lnTo>
                    <a:pt x="121354" y="58042"/>
                  </a:lnTo>
                  <a:lnTo>
                    <a:pt x="97003" y="34058"/>
                  </a:lnTo>
                  <a:lnTo>
                    <a:pt x="85995" y="34726"/>
                  </a:lnTo>
                  <a:lnTo>
                    <a:pt x="85662" y="20415"/>
                  </a:lnTo>
                  <a:lnTo>
                    <a:pt x="74654" y="4871"/>
                  </a:lnTo>
                  <a:lnTo>
                    <a:pt x="68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6348875" y="2519650"/>
              <a:ext cx="994075" cy="903175"/>
            </a:xfrm>
            <a:custGeom>
              <a:rect b="b" l="l" r="r" t="t"/>
              <a:pathLst>
                <a:path extrusionOk="0" h="36127" w="39763">
                  <a:moveTo>
                    <a:pt x="1" y="0"/>
                  </a:moveTo>
                  <a:lnTo>
                    <a:pt x="6305" y="16145"/>
                  </a:lnTo>
                  <a:lnTo>
                    <a:pt x="701" y="21182"/>
                  </a:lnTo>
                  <a:lnTo>
                    <a:pt x="3036" y="36126"/>
                  </a:lnTo>
                  <a:lnTo>
                    <a:pt x="39763" y="36126"/>
                  </a:lnTo>
                  <a:lnTo>
                    <a:pt x="22183" y="26820"/>
                  </a:lnTo>
                  <a:lnTo>
                    <a:pt x="13744" y="15411"/>
                  </a:lnTo>
                  <a:lnTo>
                    <a:pt x="4337" y="48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7003525" y="2482125"/>
              <a:ext cx="984050" cy="940700"/>
            </a:xfrm>
            <a:custGeom>
              <a:rect b="b" l="l" r="r" t="t"/>
              <a:pathLst>
                <a:path extrusionOk="0" h="37628" w="39362">
                  <a:moveTo>
                    <a:pt x="3670" y="0"/>
                  </a:moveTo>
                  <a:lnTo>
                    <a:pt x="0" y="19814"/>
                  </a:lnTo>
                  <a:lnTo>
                    <a:pt x="8973" y="19814"/>
                  </a:lnTo>
                  <a:lnTo>
                    <a:pt x="14811" y="24518"/>
                  </a:lnTo>
                  <a:lnTo>
                    <a:pt x="12209" y="28254"/>
                  </a:lnTo>
                  <a:lnTo>
                    <a:pt x="23550" y="37627"/>
                  </a:lnTo>
                  <a:lnTo>
                    <a:pt x="39362" y="37627"/>
                  </a:lnTo>
                  <a:lnTo>
                    <a:pt x="15011" y="13643"/>
                  </a:lnTo>
                  <a:lnTo>
                    <a:pt x="4003" y="14311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6657450" y="1971750"/>
              <a:ext cx="305225" cy="843125"/>
            </a:xfrm>
            <a:custGeom>
              <a:rect b="b" l="l" r="r" t="t"/>
              <a:pathLst>
                <a:path extrusionOk="0" h="33725" w="12209">
                  <a:moveTo>
                    <a:pt x="0" y="1"/>
                  </a:moveTo>
                  <a:lnTo>
                    <a:pt x="4403" y="5505"/>
                  </a:lnTo>
                  <a:lnTo>
                    <a:pt x="5971" y="13010"/>
                  </a:lnTo>
                  <a:lnTo>
                    <a:pt x="2702" y="17213"/>
                  </a:lnTo>
                  <a:lnTo>
                    <a:pt x="4670" y="20415"/>
                  </a:lnTo>
                  <a:lnTo>
                    <a:pt x="5971" y="33725"/>
                  </a:lnTo>
                  <a:lnTo>
                    <a:pt x="12209" y="13010"/>
                  </a:lnTo>
                  <a:lnTo>
                    <a:pt x="6505" y="48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5378200" y="2539650"/>
              <a:ext cx="373625" cy="883175"/>
            </a:xfrm>
            <a:custGeom>
              <a:rect b="b" l="l" r="r" t="t"/>
              <a:pathLst>
                <a:path extrusionOk="0" h="35327" w="14945">
                  <a:moveTo>
                    <a:pt x="12543" y="1"/>
                  </a:moveTo>
                  <a:lnTo>
                    <a:pt x="1535" y="14611"/>
                  </a:lnTo>
                  <a:lnTo>
                    <a:pt x="5404" y="22217"/>
                  </a:lnTo>
                  <a:lnTo>
                    <a:pt x="0" y="23951"/>
                  </a:lnTo>
                  <a:lnTo>
                    <a:pt x="7472" y="26453"/>
                  </a:lnTo>
                  <a:lnTo>
                    <a:pt x="13210" y="35326"/>
                  </a:lnTo>
                  <a:lnTo>
                    <a:pt x="14944" y="26020"/>
                  </a:lnTo>
                  <a:lnTo>
                    <a:pt x="8473" y="22217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4953725" y="2977475"/>
              <a:ext cx="311075" cy="445350"/>
            </a:xfrm>
            <a:custGeom>
              <a:rect b="b" l="l" r="r" t="t"/>
              <a:pathLst>
                <a:path extrusionOk="0" h="17814" w="12443">
                  <a:moveTo>
                    <a:pt x="10408" y="0"/>
                  </a:moveTo>
                  <a:lnTo>
                    <a:pt x="0" y="17813"/>
                  </a:lnTo>
                  <a:lnTo>
                    <a:pt x="12443" y="17813"/>
                  </a:lnTo>
                  <a:lnTo>
                    <a:pt x="12443" y="11309"/>
                  </a:lnTo>
                  <a:lnTo>
                    <a:pt x="8140" y="9807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5811000" y="2417900"/>
              <a:ext cx="321925" cy="1004925"/>
            </a:xfrm>
            <a:custGeom>
              <a:rect b="b" l="l" r="r" t="t"/>
              <a:pathLst>
                <a:path extrusionOk="0" h="40197" w="12877">
                  <a:moveTo>
                    <a:pt x="9507" y="1"/>
                  </a:moveTo>
                  <a:lnTo>
                    <a:pt x="1" y="3236"/>
                  </a:lnTo>
                  <a:lnTo>
                    <a:pt x="6338" y="20082"/>
                  </a:lnTo>
                  <a:lnTo>
                    <a:pt x="2836" y="40196"/>
                  </a:lnTo>
                  <a:lnTo>
                    <a:pt x="12876" y="22517"/>
                  </a:lnTo>
                  <a:lnTo>
                    <a:pt x="9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5881875" y="2060975"/>
              <a:ext cx="467025" cy="1361850"/>
            </a:xfrm>
            <a:custGeom>
              <a:rect b="b" l="l" r="r" t="t"/>
              <a:pathLst>
                <a:path extrusionOk="0" h="54474" w="18681">
                  <a:moveTo>
                    <a:pt x="10242" y="1"/>
                  </a:moveTo>
                  <a:lnTo>
                    <a:pt x="6672" y="14278"/>
                  </a:lnTo>
                  <a:lnTo>
                    <a:pt x="10041" y="36794"/>
                  </a:lnTo>
                  <a:lnTo>
                    <a:pt x="1" y="54473"/>
                  </a:lnTo>
                  <a:lnTo>
                    <a:pt x="18681" y="54473"/>
                  </a:lnTo>
                  <a:lnTo>
                    <a:pt x="11476" y="38262"/>
                  </a:lnTo>
                  <a:lnTo>
                    <a:pt x="14912" y="14278"/>
                  </a:lnTo>
                  <a:lnTo>
                    <a:pt x="102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6348875" y="1971750"/>
              <a:ext cx="337775" cy="567925"/>
            </a:xfrm>
            <a:custGeom>
              <a:rect b="b" l="l" r="r" t="t"/>
              <a:pathLst>
                <a:path extrusionOk="0" h="22717" w="13511">
                  <a:moveTo>
                    <a:pt x="12343" y="1"/>
                  </a:moveTo>
                  <a:lnTo>
                    <a:pt x="701" y="15212"/>
                  </a:lnTo>
                  <a:lnTo>
                    <a:pt x="1" y="22717"/>
                  </a:lnTo>
                  <a:lnTo>
                    <a:pt x="3804" y="16879"/>
                  </a:lnTo>
                  <a:lnTo>
                    <a:pt x="13511" y="10542"/>
                  </a:lnTo>
                  <a:lnTo>
                    <a:pt x="1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692700" y="3520350"/>
              <a:ext cx="16700" cy="16725"/>
            </a:xfrm>
            <a:custGeom>
              <a:rect b="b" l="l" r="r" t="t"/>
              <a:pathLst>
                <a:path extrusionOk="0" h="669" w="668">
                  <a:moveTo>
                    <a:pt x="334" y="1"/>
                  </a:moveTo>
                  <a:cubicBezTo>
                    <a:pt x="167" y="1"/>
                    <a:pt x="1" y="168"/>
                    <a:pt x="1" y="335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468" y="668"/>
                    <a:pt x="668" y="501"/>
                    <a:pt x="668" y="335"/>
                  </a:cubicBezTo>
                  <a:cubicBezTo>
                    <a:pt x="668" y="168"/>
                    <a:pt x="4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0" name="Google Shape;2430;p31"/>
            <p:cNvGrpSpPr/>
            <p:nvPr/>
          </p:nvGrpSpPr>
          <p:grpSpPr>
            <a:xfrm>
              <a:off x="4543425" y="3422800"/>
              <a:ext cx="4169675" cy="2124050"/>
              <a:chOff x="4543425" y="3422800"/>
              <a:chExt cx="4169675" cy="2124050"/>
            </a:xfrm>
          </p:grpSpPr>
          <p:sp>
            <p:nvSpPr>
              <p:cNvPr id="2431" name="Google Shape;2431;p31"/>
              <p:cNvSpPr/>
              <p:nvPr/>
            </p:nvSpPr>
            <p:spPr>
              <a:xfrm>
                <a:off x="4953725" y="3422800"/>
                <a:ext cx="3033850" cy="2124050"/>
              </a:xfrm>
              <a:custGeom>
                <a:rect b="b" l="l" r="r" t="t"/>
                <a:pathLst>
                  <a:path extrusionOk="0" h="84962" w="121354">
                    <a:moveTo>
                      <a:pt x="0" y="0"/>
                    </a:moveTo>
                    <a:lnTo>
                      <a:pt x="0" y="22483"/>
                    </a:lnTo>
                    <a:lnTo>
                      <a:pt x="12443" y="29655"/>
                    </a:lnTo>
                    <a:lnTo>
                      <a:pt x="17113" y="52538"/>
                    </a:lnTo>
                    <a:lnTo>
                      <a:pt x="22617" y="53405"/>
                    </a:lnTo>
                    <a:lnTo>
                      <a:pt x="24451" y="61611"/>
                    </a:lnTo>
                    <a:lnTo>
                      <a:pt x="46467" y="80224"/>
                    </a:lnTo>
                    <a:lnTo>
                      <a:pt x="62545" y="82393"/>
                    </a:lnTo>
                    <a:lnTo>
                      <a:pt x="64547" y="84961"/>
                    </a:lnTo>
                    <a:lnTo>
                      <a:pt x="69317" y="84961"/>
                    </a:lnTo>
                    <a:lnTo>
                      <a:pt x="81992" y="67248"/>
                    </a:lnTo>
                    <a:lnTo>
                      <a:pt x="89231" y="68116"/>
                    </a:lnTo>
                    <a:lnTo>
                      <a:pt x="104809" y="47701"/>
                    </a:lnTo>
                    <a:lnTo>
                      <a:pt x="104809" y="28320"/>
                    </a:lnTo>
                    <a:lnTo>
                      <a:pt x="118652" y="22483"/>
                    </a:lnTo>
                    <a:lnTo>
                      <a:pt x="1213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1"/>
              <p:cNvSpPr/>
              <p:nvPr/>
            </p:nvSpPr>
            <p:spPr>
              <a:xfrm>
                <a:off x="5565000" y="3812250"/>
                <a:ext cx="783900" cy="1616175"/>
              </a:xfrm>
              <a:custGeom>
                <a:rect b="b" l="l" r="r" t="t"/>
                <a:pathLst>
                  <a:path extrusionOk="0" h="64647" w="31356">
                    <a:moveTo>
                      <a:pt x="28554" y="0"/>
                    </a:moveTo>
                    <a:lnTo>
                      <a:pt x="22716" y="8773"/>
                    </a:lnTo>
                    <a:lnTo>
                      <a:pt x="9841" y="19481"/>
                    </a:lnTo>
                    <a:lnTo>
                      <a:pt x="12676" y="32323"/>
                    </a:lnTo>
                    <a:lnTo>
                      <a:pt x="0" y="46033"/>
                    </a:lnTo>
                    <a:lnTo>
                      <a:pt x="22016" y="64646"/>
                    </a:lnTo>
                    <a:lnTo>
                      <a:pt x="28220" y="56140"/>
                    </a:lnTo>
                    <a:lnTo>
                      <a:pt x="22016" y="41763"/>
                    </a:lnTo>
                    <a:lnTo>
                      <a:pt x="22716" y="22049"/>
                    </a:lnTo>
                    <a:lnTo>
                      <a:pt x="31356" y="5571"/>
                    </a:lnTo>
                    <a:lnTo>
                      <a:pt x="285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31"/>
              <p:cNvSpPr/>
              <p:nvPr/>
            </p:nvSpPr>
            <p:spPr>
              <a:xfrm>
                <a:off x="6686625" y="3561225"/>
                <a:ext cx="887325" cy="1985625"/>
              </a:xfrm>
              <a:custGeom>
                <a:rect b="b" l="l" r="r" t="t"/>
                <a:pathLst>
                  <a:path extrusionOk="0" h="79425" w="35493">
                    <a:moveTo>
                      <a:pt x="17413" y="0"/>
                    </a:moveTo>
                    <a:lnTo>
                      <a:pt x="12676" y="8440"/>
                    </a:lnTo>
                    <a:lnTo>
                      <a:pt x="18380" y="16946"/>
                    </a:lnTo>
                    <a:lnTo>
                      <a:pt x="12676" y="39229"/>
                    </a:lnTo>
                    <a:lnTo>
                      <a:pt x="19715" y="55173"/>
                    </a:lnTo>
                    <a:lnTo>
                      <a:pt x="12676" y="55173"/>
                    </a:lnTo>
                    <a:lnTo>
                      <a:pt x="4971" y="61311"/>
                    </a:lnTo>
                    <a:lnTo>
                      <a:pt x="1" y="79424"/>
                    </a:lnTo>
                    <a:lnTo>
                      <a:pt x="1" y="79424"/>
                    </a:lnTo>
                    <a:lnTo>
                      <a:pt x="12676" y="61711"/>
                    </a:lnTo>
                    <a:lnTo>
                      <a:pt x="19915" y="62579"/>
                    </a:lnTo>
                    <a:lnTo>
                      <a:pt x="35493" y="42164"/>
                    </a:lnTo>
                    <a:lnTo>
                      <a:pt x="28154" y="25652"/>
                    </a:lnTo>
                    <a:lnTo>
                      <a:pt x="26253" y="12343"/>
                    </a:lnTo>
                    <a:lnTo>
                      <a:pt x="17079" y="7139"/>
                    </a:lnTo>
                    <a:lnTo>
                      <a:pt x="174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31"/>
              <p:cNvSpPr/>
              <p:nvPr/>
            </p:nvSpPr>
            <p:spPr>
              <a:xfrm>
                <a:off x="7342925" y="3422800"/>
                <a:ext cx="644650" cy="708025"/>
              </a:xfrm>
              <a:custGeom>
                <a:rect b="b" l="l" r="r" t="t"/>
                <a:pathLst>
                  <a:path extrusionOk="0" h="28321" w="25786">
                    <a:moveTo>
                      <a:pt x="25786" y="0"/>
                    </a:moveTo>
                    <a:lnTo>
                      <a:pt x="1" y="1068"/>
                    </a:lnTo>
                    <a:lnTo>
                      <a:pt x="18114" y="18380"/>
                    </a:lnTo>
                    <a:lnTo>
                      <a:pt x="9241" y="19881"/>
                    </a:lnTo>
                    <a:lnTo>
                      <a:pt x="9241" y="28320"/>
                    </a:lnTo>
                    <a:lnTo>
                      <a:pt x="23084" y="22483"/>
                    </a:lnTo>
                    <a:lnTo>
                      <a:pt x="257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31"/>
              <p:cNvSpPr/>
              <p:nvPr/>
            </p:nvSpPr>
            <p:spPr>
              <a:xfrm>
                <a:off x="4953725" y="3422800"/>
                <a:ext cx="928175" cy="562075"/>
              </a:xfrm>
              <a:custGeom>
                <a:rect b="b" l="l" r="r" t="t"/>
                <a:pathLst>
                  <a:path extrusionOk="0" h="22483" w="37127">
                    <a:moveTo>
                      <a:pt x="0" y="0"/>
                    </a:moveTo>
                    <a:lnTo>
                      <a:pt x="0" y="22483"/>
                    </a:lnTo>
                    <a:lnTo>
                      <a:pt x="6238" y="5537"/>
                    </a:lnTo>
                    <a:lnTo>
                      <a:pt x="3712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31"/>
              <p:cNvSpPr/>
              <p:nvPr/>
            </p:nvSpPr>
            <p:spPr>
              <a:xfrm>
                <a:off x="6424775" y="3422800"/>
                <a:ext cx="787250" cy="1014075"/>
              </a:xfrm>
              <a:custGeom>
                <a:rect b="b" l="l" r="r" t="t"/>
                <a:pathLst>
                  <a:path extrusionOk="0" h="40563" w="31490">
                    <a:moveTo>
                      <a:pt x="0" y="0"/>
                    </a:moveTo>
                    <a:lnTo>
                      <a:pt x="9307" y="9407"/>
                    </a:lnTo>
                    <a:lnTo>
                      <a:pt x="9307" y="20482"/>
                    </a:lnTo>
                    <a:lnTo>
                      <a:pt x="3703" y="30188"/>
                    </a:lnTo>
                    <a:lnTo>
                      <a:pt x="6505" y="40563"/>
                    </a:lnTo>
                    <a:lnTo>
                      <a:pt x="7806" y="30522"/>
                    </a:lnTo>
                    <a:lnTo>
                      <a:pt x="16846" y="28320"/>
                    </a:lnTo>
                    <a:lnTo>
                      <a:pt x="19815" y="9407"/>
                    </a:lnTo>
                    <a:lnTo>
                      <a:pt x="314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31"/>
              <p:cNvSpPr/>
              <p:nvPr/>
            </p:nvSpPr>
            <p:spPr>
              <a:xfrm>
                <a:off x="6115375" y="4363475"/>
                <a:ext cx="542100" cy="1119150"/>
              </a:xfrm>
              <a:custGeom>
                <a:rect b="b" l="l" r="r" t="t"/>
                <a:pathLst>
                  <a:path extrusionOk="0" h="44766" w="21684">
                    <a:moveTo>
                      <a:pt x="701" y="0"/>
                    </a:moveTo>
                    <a:lnTo>
                      <a:pt x="1" y="19714"/>
                    </a:lnTo>
                    <a:lnTo>
                      <a:pt x="6205" y="34091"/>
                    </a:lnTo>
                    <a:lnTo>
                      <a:pt x="1" y="42597"/>
                    </a:lnTo>
                    <a:lnTo>
                      <a:pt x="16079" y="44766"/>
                    </a:lnTo>
                    <a:lnTo>
                      <a:pt x="21683" y="34425"/>
                    </a:lnTo>
                    <a:lnTo>
                      <a:pt x="9341" y="21115"/>
                    </a:lnTo>
                    <a:lnTo>
                      <a:pt x="70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31"/>
              <p:cNvSpPr/>
              <p:nvPr/>
            </p:nvSpPr>
            <p:spPr>
              <a:xfrm>
                <a:off x="5081325" y="3861450"/>
                <a:ext cx="532900" cy="874800"/>
              </a:xfrm>
              <a:custGeom>
                <a:rect b="b" l="l" r="r" t="t"/>
                <a:pathLst>
                  <a:path extrusionOk="0" h="34992" w="21316">
                    <a:moveTo>
                      <a:pt x="21315" y="0"/>
                    </a:moveTo>
                    <a:lnTo>
                      <a:pt x="0" y="7839"/>
                    </a:lnTo>
                    <a:lnTo>
                      <a:pt x="7339" y="12109"/>
                    </a:lnTo>
                    <a:lnTo>
                      <a:pt x="12009" y="34992"/>
                    </a:lnTo>
                    <a:lnTo>
                      <a:pt x="213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31"/>
              <p:cNvSpPr/>
              <p:nvPr/>
            </p:nvSpPr>
            <p:spPr>
              <a:xfrm>
                <a:off x="7800750" y="4515250"/>
                <a:ext cx="33400" cy="33375"/>
              </a:xfrm>
              <a:custGeom>
                <a:rect b="b" l="l" r="r" t="t"/>
                <a:pathLst>
                  <a:path extrusionOk="0" h="1335" w="1336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cubicBezTo>
                      <a:pt x="1" y="1034"/>
                      <a:pt x="301" y="1334"/>
                      <a:pt x="668" y="1334"/>
                    </a:cubicBezTo>
                    <a:cubicBezTo>
                      <a:pt x="1035" y="1334"/>
                      <a:pt x="1335" y="1034"/>
                      <a:pt x="1335" y="667"/>
                    </a:cubicBezTo>
                    <a:cubicBezTo>
                      <a:pt x="1335" y="300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31"/>
              <p:cNvSpPr/>
              <p:nvPr/>
            </p:nvSpPr>
            <p:spPr>
              <a:xfrm>
                <a:off x="7113600" y="5311650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0"/>
                    </a:moveTo>
                    <a:cubicBezTo>
                      <a:pt x="301" y="0"/>
                      <a:pt x="0" y="300"/>
                      <a:pt x="0" y="667"/>
                    </a:cubicBezTo>
                    <a:cubicBezTo>
                      <a:pt x="0" y="1034"/>
                      <a:pt x="301" y="1335"/>
                      <a:pt x="668" y="1335"/>
                    </a:cubicBezTo>
                    <a:cubicBezTo>
                      <a:pt x="1035" y="1335"/>
                      <a:pt x="1335" y="1034"/>
                      <a:pt x="1335" y="667"/>
                    </a:cubicBezTo>
                    <a:cubicBezTo>
                      <a:pt x="1335" y="300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31"/>
              <p:cNvSpPr/>
              <p:nvPr/>
            </p:nvSpPr>
            <p:spPr>
              <a:xfrm>
                <a:off x="5794325" y="5265775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1"/>
                    </a:moveTo>
                    <a:cubicBezTo>
                      <a:pt x="301" y="1"/>
                      <a:pt x="0" y="301"/>
                      <a:pt x="0" y="668"/>
                    </a:cubicBezTo>
                    <a:cubicBezTo>
                      <a:pt x="0" y="1035"/>
                      <a:pt x="301" y="1335"/>
                      <a:pt x="668" y="1335"/>
                    </a:cubicBezTo>
                    <a:cubicBezTo>
                      <a:pt x="1035" y="1335"/>
                      <a:pt x="1335" y="1035"/>
                      <a:pt x="1335" y="668"/>
                    </a:cubicBezTo>
                    <a:cubicBezTo>
                      <a:pt x="1335" y="301"/>
                      <a:pt x="1035" y="1"/>
                      <a:pt x="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31"/>
              <p:cNvSpPr/>
              <p:nvPr/>
            </p:nvSpPr>
            <p:spPr>
              <a:xfrm>
                <a:off x="4937050" y="4123225"/>
                <a:ext cx="33375" cy="33450"/>
              </a:xfrm>
              <a:custGeom>
                <a:rect b="b" l="l" r="r" t="t"/>
                <a:pathLst>
                  <a:path extrusionOk="0" h="1338" w="1335">
                    <a:moveTo>
                      <a:pt x="722" y="1"/>
                    </a:moveTo>
                    <a:cubicBezTo>
                      <a:pt x="704" y="1"/>
                      <a:pt x="686" y="2"/>
                      <a:pt x="667" y="3"/>
                    </a:cubicBezTo>
                    <a:cubicBezTo>
                      <a:pt x="301" y="3"/>
                      <a:pt x="0" y="303"/>
                      <a:pt x="0" y="670"/>
                    </a:cubicBezTo>
                    <a:cubicBezTo>
                      <a:pt x="0" y="1037"/>
                      <a:pt x="301" y="1338"/>
                      <a:pt x="667" y="1338"/>
                    </a:cubicBezTo>
                    <a:cubicBezTo>
                      <a:pt x="1068" y="1338"/>
                      <a:pt x="1335" y="1037"/>
                      <a:pt x="1335" y="670"/>
                    </a:cubicBezTo>
                    <a:cubicBezTo>
                      <a:pt x="1335" y="321"/>
                      <a:pt x="1092" y="1"/>
                      <a:pt x="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31"/>
              <p:cNvSpPr/>
              <p:nvPr/>
            </p:nvSpPr>
            <p:spPr>
              <a:xfrm>
                <a:off x="4869500" y="3703825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1"/>
                    </a:moveTo>
                    <a:cubicBezTo>
                      <a:pt x="301" y="1"/>
                      <a:pt x="0" y="301"/>
                      <a:pt x="0" y="668"/>
                    </a:cubicBezTo>
                    <a:cubicBezTo>
                      <a:pt x="0" y="1068"/>
                      <a:pt x="301" y="1335"/>
                      <a:pt x="668" y="1335"/>
                    </a:cubicBezTo>
                    <a:cubicBezTo>
                      <a:pt x="1034" y="1335"/>
                      <a:pt x="1335" y="1068"/>
                      <a:pt x="1335" y="668"/>
                    </a:cubicBezTo>
                    <a:cubicBezTo>
                      <a:pt x="1335" y="301"/>
                      <a:pt x="1034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31"/>
              <p:cNvSpPr/>
              <p:nvPr/>
            </p:nvSpPr>
            <p:spPr>
              <a:xfrm>
                <a:off x="7687350" y="4363475"/>
                <a:ext cx="33375" cy="34200"/>
              </a:xfrm>
              <a:custGeom>
                <a:rect b="b" l="l" r="r" t="t"/>
                <a:pathLst>
                  <a:path extrusionOk="0" h="1368" w="1335">
                    <a:moveTo>
                      <a:pt x="667" y="0"/>
                    </a:moveTo>
                    <a:cubicBezTo>
                      <a:pt x="267" y="0"/>
                      <a:pt x="0" y="300"/>
                      <a:pt x="0" y="701"/>
                    </a:cubicBezTo>
                    <a:cubicBezTo>
                      <a:pt x="0" y="1068"/>
                      <a:pt x="300" y="1368"/>
                      <a:pt x="667" y="1368"/>
                    </a:cubicBezTo>
                    <a:cubicBezTo>
                      <a:pt x="1034" y="1368"/>
                      <a:pt x="1334" y="1068"/>
                      <a:pt x="1334" y="701"/>
                    </a:cubicBezTo>
                    <a:cubicBezTo>
                      <a:pt x="1334" y="300"/>
                      <a:pt x="1001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31"/>
              <p:cNvSpPr/>
              <p:nvPr/>
            </p:nvSpPr>
            <p:spPr>
              <a:xfrm>
                <a:off x="8066775" y="3561225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0"/>
                    </a:moveTo>
                    <a:cubicBezTo>
                      <a:pt x="268" y="0"/>
                      <a:pt x="1" y="301"/>
                      <a:pt x="1" y="668"/>
                    </a:cubicBezTo>
                    <a:cubicBezTo>
                      <a:pt x="1" y="1035"/>
                      <a:pt x="301" y="1335"/>
                      <a:pt x="668" y="1335"/>
                    </a:cubicBezTo>
                    <a:cubicBezTo>
                      <a:pt x="1035" y="1335"/>
                      <a:pt x="1335" y="1035"/>
                      <a:pt x="1335" y="668"/>
                    </a:cubicBezTo>
                    <a:cubicBezTo>
                      <a:pt x="1335" y="301"/>
                      <a:pt x="1001" y="0"/>
                      <a:pt x="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31"/>
              <p:cNvSpPr/>
              <p:nvPr/>
            </p:nvSpPr>
            <p:spPr>
              <a:xfrm>
                <a:off x="7920850" y="45152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0" y="167"/>
                      <a:pt x="0" y="334"/>
                    </a:cubicBezTo>
                    <a:cubicBezTo>
                      <a:pt x="0" y="501"/>
                      <a:pt x="167" y="667"/>
                      <a:pt x="334" y="667"/>
                    </a:cubicBezTo>
                    <a:cubicBezTo>
                      <a:pt x="501" y="667"/>
                      <a:pt x="667" y="501"/>
                      <a:pt x="667" y="334"/>
                    </a:cubicBezTo>
                    <a:cubicBezTo>
                      <a:pt x="667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31"/>
              <p:cNvSpPr/>
              <p:nvPr/>
            </p:nvSpPr>
            <p:spPr>
              <a:xfrm>
                <a:off x="7743225" y="491552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0" y="668"/>
                      <a:pt x="667" y="501"/>
                      <a:pt x="667" y="334"/>
                    </a:cubicBezTo>
                    <a:cubicBezTo>
                      <a:pt x="667" y="134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31"/>
              <p:cNvSpPr/>
              <p:nvPr/>
            </p:nvSpPr>
            <p:spPr>
              <a:xfrm>
                <a:off x="7849950" y="50856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8" y="0"/>
                      <a:pt x="1" y="167"/>
                      <a:pt x="1" y="334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467"/>
                      <a:pt x="668" y="334"/>
                    </a:cubicBezTo>
                    <a:cubicBezTo>
                      <a:pt x="668" y="101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31"/>
              <p:cNvSpPr/>
              <p:nvPr/>
            </p:nvSpPr>
            <p:spPr>
              <a:xfrm>
                <a:off x="7478850" y="5199075"/>
                <a:ext cx="16725" cy="16700"/>
              </a:xfrm>
              <a:custGeom>
                <a:rect b="b" l="l" r="r" t="t"/>
                <a:pathLst>
                  <a:path extrusionOk="0" h="668" w="669">
                    <a:moveTo>
                      <a:pt x="334" y="0"/>
                    </a:moveTo>
                    <a:cubicBezTo>
                      <a:pt x="168" y="0"/>
                      <a:pt x="1" y="167"/>
                      <a:pt x="1" y="334"/>
                    </a:cubicBezTo>
                    <a:cubicBezTo>
                      <a:pt x="1" y="500"/>
                      <a:pt x="168" y="667"/>
                      <a:pt x="334" y="667"/>
                    </a:cubicBezTo>
                    <a:cubicBezTo>
                      <a:pt x="501" y="667"/>
                      <a:pt x="668" y="500"/>
                      <a:pt x="668" y="334"/>
                    </a:cubicBezTo>
                    <a:cubicBezTo>
                      <a:pt x="668" y="133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31"/>
              <p:cNvSpPr/>
              <p:nvPr/>
            </p:nvSpPr>
            <p:spPr>
              <a:xfrm>
                <a:off x="8160175" y="387812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1" y="167"/>
                      <a:pt x="1" y="334"/>
                    </a:cubicBezTo>
                    <a:cubicBezTo>
                      <a:pt x="1" y="501"/>
                      <a:pt x="167" y="667"/>
                      <a:pt x="334" y="667"/>
                    </a:cubicBezTo>
                    <a:cubicBezTo>
                      <a:pt x="501" y="667"/>
                      <a:pt x="668" y="501"/>
                      <a:pt x="668" y="334"/>
                    </a:cubicBezTo>
                    <a:cubicBezTo>
                      <a:pt x="668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31"/>
              <p:cNvSpPr/>
              <p:nvPr/>
            </p:nvSpPr>
            <p:spPr>
              <a:xfrm>
                <a:off x="7392975" y="49322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8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0" y="668"/>
                      <a:pt x="667" y="501"/>
                      <a:pt x="667" y="334"/>
                    </a:cubicBez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31"/>
              <p:cNvSpPr/>
              <p:nvPr/>
            </p:nvSpPr>
            <p:spPr>
              <a:xfrm>
                <a:off x="7105250" y="5474250"/>
                <a:ext cx="16725" cy="16725"/>
              </a:xfrm>
              <a:custGeom>
                <a:rect b="b" l="l" r="r" t="t"/>
                <a:pathLst>
                  <a:path extrusionOk="0" h="669" w="669">
                    <a:moveTo>
                      <a:pt x="334" y="1"/>
                    </a:moveTo>
                    <a:cubicBezTo>
                      <a:pt x="168" y="1"/>
                      <a:pt x="1" y="168"/>
                      <a:pt x="1" y="335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31"/>
              <p:cNvSpPr/>
              <p:nvPr/>
            </p:nvSpPr>
            <p:spPr>
              <a:xfrm>
                <a:off x="4651850" y="452357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8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7" y="501"/>
                      <a:pt x="667" y="334"/>
                    </a:cubicBezTo>
                    <a:cubicBezTo>
                      <a:pt x="667" y="168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31"/>
              <p:cNvSpPr/>
              <p:nvPr/>
            </p:nvSpPr>
            <p:spPr>
              <a:xfrm>
                <a:off x="5409050" y="4982250"/>
                <a:ext cx="17525" cy="16700"/>
              </a:xfrm>
              <a:custGeom>
                <a:rect b="b" l="l" r="r" t="t"/>
                <a:pathLst>
                  <a:path extrusionOk="0" h="668" w="701">
                    <a:moveTo>
                      <a:pt x="367" y="0"/>
                    </a:moveTo>
                    <a:cubicBezTo>
                      <a:pt x="201" y="0"/>
                      <a:pt x="0" y="167"/>
                      <a:pt x="0" y="334"/>
                    </a:cubicBezTo>
                    <a:cubicBezTo>
                      <a:pt x="0" y="501"/>
                      <a:pt x="201" y="667"/>
                      <a:pt x="367" y="667"/>
                    </a:cubicBezTo>
                    <a:cubicBezTo>
                      <a:pt x="534" y="667"/>
                      <a:pt x="701" y="501"/>
                      <a:pt x="701" y="334"/>
                    </a:cubicBezTo>
                    <a:cubicBezTo>
                      <a:pt x="701" y="167"/>
                      <a:pt x="534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31"/>
              <p:cNvSpPr/>
              <p:nvPr/>
            </p:nvSpPr>
            <p:spPr>
              <a:xfrm>
                <a:off x="4660175" y="3844750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8" y="1"/>
                      <a:pt x="1" y="168"/>
                      <a:pt x="1" y="335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34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31"/>
              <p:cNvSpPr/>
              <p:nvPr/>
            </p:nvSpPr>
            <p:spPr>
              <a:xfrm>
                <a:off x="5199725" y="499057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8" y="1"/>
                      <a:pt x="1" y="168"/>
                      <a:pt x="1" y="334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31"/>
              <p:cNvSpPr/>
              <p:nvPr/>
            </p:nvSpPr>
            <p:spPr>
              <a:xfrm>
                <a:off x="5208075" y="4428500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7" y="1"/>
                      <a:pt x="0" y="168"/>
                      <a:pt x="0" y="335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31"/>
              <p:cNvSpPr/>
              <p:nvPr/>
            </p:nvSpPr>
            <p:spPr>
              <a:xfrm>
                <a:off x="5101325" y="45461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1" y="167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34"/>
                      <a:pt x="534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31"/>
              <p:cNvSpPr/>
              <p:nvPr/>
            </p:nvSpPr>
            <p:spPr>
              <a:xfrm>
                <a:off x="5329825" y="4671175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7" y="1"/>
                      <a:pt x="1" y="168"/>
                      <a:pt x="1" y="335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31"/>
              <p:cNvSpPr/>
              <p:nvPr/>
            </p:nvSpPr>
            <p:spPr>
              <a:xfrm>
                <a:off x="4869500" y="4121625"/>
                <a:ext cx="16700" cy="17550"/>
              </a:xfrm>
              <a:custGeom>
                <a:rect b="b" l="l" r="r" t="t"/>
                <a:pathLst>
                  <a:path extrusionOk="0" h="702" w="668">
                    <a:moveTo>
                      <a:pt x="334" y="1"/>
                    </a:moveTo>
                    <a:cubicBezTo>
                      <a:pt x="134" y="1"/>
                      <a:pt x="0" y="167"/>
                      <a:pt x="0" y="367"/>
                    </a:cubicBezTo>
                    <a:cubicBezTo>
                      <a:pt x="0" y="534"/>
                      <a:pt x="134" y="701"/>
                      <a:pt x="334" y="701"/>
                    </a:cubicBezTo>
                    <a:cubicBezTo>
                      <a:pt x="534" y="701"/>
                      <a:pt x="668" y="534"/>
                      <a:pt x="668" y="367"/>
                    </a:cubicBezTo>
                    <a:cubicBezTo>
                      <a:pt x="668" y="167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1"/>
              <p:cNvSpPr/>
              <p:nvPr/>
            </p:nvSpPr>
            <p:spPr>
              <a:xfrm>
                <a:off x="4815300" y="38039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7" y="501"/>
                      <a:pt x="667" y="334"/>
                    </a:cubicBezTo>
                    <a:cubicBezTo>
                      <a:pt x="667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31"/>
              <p:cNvSpPr/>
              <p:nvPr/>
            </p:nvSpPr>
            <p:spPr>
              <a:xfrm>
                <a:off x="4973750" y="4355125"/>
                <a:ext cx="16700" cy="17550"/>
              </a:xfrm>
              <a:custGeom>
                <a:rect b="b" l="l" r="r" t="t"/>
                <a:pathLst>
                  <a:path extrusionOk="0" h="702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34"/>
                      <a:pt x="167" y="701"/>
                      <a:pt x="334" y="701"/>
                    </a:cubicBezTo>
                    <a:cubicBezTo>
                      <a:pt x="500" y="701"/>
                      <a:pt x="667" y="501"/>
                      <a:pt x="667" y="334"/>
                    </a:cubicBezTo>
                    <a:cubicBezTo>
                      <a:pt x="667" y="201"/>
                      <a:pt x="534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31"/>
              <p:cNvSpPr/>
              <p:nvPr/>
            </p:nvSpPr>
            <p:spPr>
              <a:xfrm>
                <a:off x="4701050" y="42058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cubicBezTo>
                      <a:pt x="467" y="668"/>
                      <a:pt x="667" y="468"/>
                      <a:pt x="667" y="334"/>
                    </a:cubicBezTo>
                    <a:cubicBezTo>
                      <a:pt x="667" y="101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31"/>
              <p:cNvSpPr/>
              <p:nvPr/>
            </p:nvSpPr>
            <p:spPr>
              <a:xfrm>
                <a:off x="5673400" y="538587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0"/>
                      <a:pt x="167" y="667"/>
                      <a:pt x="334" y="667"/>
                    </a:cubicBezTo>
                    <a:cubicBezTo>
                      <a:pt x="501" y="667"/>
                      <a:pt x="668" y="500"/>
                      <a:pt x="668" y="334"/>
                    </a:cubicBezTo>
                    <a:cubicBezTo>
                      <a:pt x="668" y="100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31"/>
              <p:cNvSpPr/>
              <p:nvPr/>
            </p:nvSpPr>
            <p:spPr>
              <a:xfrm>
                <a:off x="5673400" y="52074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1" y="167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34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31"/>
              <p:cNvSpPr/>
              <p:nvPr/>
            </p:nvSpPr>
            <p:spPr>
              <a:xfrm>
                <a:off x="8050100" y="4122450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7" y="1"/>
                      <a:pt x="1" y="134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468"/>
                      <a:pt x="668" y="334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8041750" y="3869775"/>
                <a:ext cx="16725" cy="16700"/>
              </a:xfrm>
              <a:custGeom>
                <a:rect b="b" l="l" r="r" t="t"/>
                <a:pathLst>
                  <a:path extrusionOk="0" h="668" w="669">
                    <a:moveTo>
                      <a:pt x="335" y="1"/>
                    </a:moveTo>
                    <a:cubicBezTo>
                      <a:pt x="168" y="1"/>
                      <a:pt x="1" y="167"/>
                      <a:pt x="1" y="334"/>
                    </a:cubicBezTo>
                    <a:cubicBezTo>
                      <a:pt x="1" y="501"/>
                      <a:pt x="168" y="668"/>
                      <a:pt x="335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67"/>
                      <a:pt x="50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6272175" y="5039775"/>
                <a:ext cx="17525" cy="16700"/>
              </a:xfrm>
              <a:custGeom>
                <a:rect b="b" l="l" r="r" t="t"/>
                <a:pathLst>
                  <a:path extrusionOk="0" h="668" w="701">
                    <a:moveTo>
                      <a:pt x="367" y="1"/>
                    </a:moveTo>
                    <a:cubicBezTo>
                      <a:pt x="167" y="1"/>
                      <a:pt x="0" y="168"/>
                      <a:pt x="0" y="334"/>
                    </a:cubicBezTo>
                    <a:cubicBezTo>
                      <a:pt x="0" y="501"/>
                      <a:pt x="167" y="668"/>
                      <a:pt x="367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01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7743225" y="42992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0" y="668"/>
                      <a:pt x="667" y="501"/>
                      <a:pt x="667" y="334"/>
                    </a:cubicBezTo>
                    <a:cubicBezTo>
                      <a:pt x="667" y="134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7065225" y="35862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34" y="0"/>
                      <a:pt x="1" y="167"/>
                      <a:pt x="1" y="334"/>
                    </a:cubicBezTo>
                    <a:cubicBezTo>
                      <a:pt x="1" y="501"/>
                      <a:pt x="134" y="667"/>
                      <a:pt x="334" y="667"/>
                    </a:cubicBezTo>
                    <a:cubicBezTo>
                      <a:pt x="501" y="667"/>
                      <a:pt x="668" y="501"/>
                      <a:pt x="668" y="334"/>
                    </a:cubicBezTo>
                    <a:cubicBezTo>
                      <a:pt x="668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7257875" y="36871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7" y="501"/>
                      <a:pt x="667" y="334"/>
                    </a:cubicBezTo>
                    <a:cubicBezTo>
                      <a:pt x="667" y="134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6348875" y="4104950"/>
                <a:ext cx="16725" cy="17525"/>
              </a:xfrm>
              <a:custGeom>
                <a:rect b="b" l="l" r="r" t="t"/>
                <a:pathLst>
                  <a:path extrusionOk="0" h="701" w="669">
                    <a:moveTo>
                      <a:pt x="335" y="0"/>
                    </a:moveTo>
                    <a:cubicBezTo>
                      <a:pt x="168" y="0"/>
                      <a:pt x="1" y="201"/>
                      <a:pt x="1" y="334"/>
                    </a:cubicBezTo>
                    <a:cubicBezTo>
                      <a:pt x="1" y="534"/>
                      <a:pt x="168" y="701"/>
                      <a:pt x="335" y="701"/>
                    </a:cubicBezTo>
                    <a:cubicBezTo>
                      <a:pt x="501" y="701"/>
                      <a:pt x="668" y="501"/>
                      <a:pt x="668" y="334"/>
                    </a:cubicBezTo>
                    <a:cubicBezTo>
                      <a:pt x="668" y="201"/>
                      <a:pt x="535" y="34"/>
                      <a:pt x="3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5774300" y="3687150"/>
                <a:ext cx="16725" cy="16700"/>
              </a:xfrm>
              <a:custGeom>
                <a:rect b="b" l="l" r="r" t="t"/>
                <a:pathLst>
                  <a:path extrusionOk="0" h="668" w="669">
                    <a:moveTo>
                      <a:pt x="334" y="0"/>
                    </a:moveTo>
                    <a:cubicBezTo>
                      <a:pt x="168" y="0"/>
                      <a:pt x="1" y="167"/>
                      <a:pt x="1" y="334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34"/>
                      <a:pt x="535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31"/>
              <p:cNvSpPr/>
              <p:nvPr/>
            </p:nvSpPr>
            <p:spPr>
              <a:xfrm>
                <a:off x="5363175" y="3578725"/>
                <a:ext cx="17550" cy="16725"/>
              </a:xfrm>
              <a:custGeom>
                <a:rect b="b" l="l" r="r" t="t"/>
                <a:pathLst>
                  <a:path extrusionOk="0" h="669" w="702">
                    <a:moveTo>
                      <a:pt x="368" y="1"/>
                    </a:moveTo>
                    <a:cubicBezTo>
                      <a:pt x="168" y="1"/>
                      <a:pt x="1" y="168"/>
                      <a:pt x="1" y="335"/>
                    </a:cubicBezTo>
                    <a:cubicBezTo>
                      <a:pt x="1" y="501"/>
                      <a:pt x="168" y="668"/>
                      <a:pt x="368" y="668"/>
                    </a:cubicBezTo>
                    <a:cubicBezTo>
                      <a:pt x="535" y="668"/>
                      <a:pt x="701" y="501"/>
                      <a:pt x="701" y="335"/>
                    </a:cubicBezTo>
                    <a:cubicBezTo>
                      <a:pt x="701" y="168"/>
                      <a:pt x="568" y="1"/>
                      <a:pt x="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31"/>
              <p:cNvSpPr/>
              <p:nvPr/>
            </p:nvSpPr>
            <p:spPr>
              <a:xfrm>
                <a:off x="7800750" y="4652000"/>
                <a:ext cx="55900" cy="55900"/>
              </a:xfrm>
              <a:custGeom>
                <a:rect b="b" l="l" r="r" t="t"/>
                <a:pathLst>
                  <a:path extrusionOk="0" h="2236" w="2236">
                    <a:moveTo>
                      <a:pt x="1135" y="1"/>
                    </a:moveTo>
                    <a:cubicBezTo>
                      <a:pt x="501" y="1"/>
                      <a:pt x="1" y="501"/>
                      <a:pt x="1" y="1102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35" y="2236"/>
                      <a:pt x="2236" y="1735"/>
                      <a:pt x="2236" y="1102"/>
                    </a:cubicBezTo>
                    <a:cubicBezTo>
                      <a:pt x="2236" y="501"/>
                      <a:pt x="1735" y="1"/>
                      <a:pt x="1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31"/>
              <p:cNvSpPr/>
              <p:nvPr/>
            </p:nvSpPr>
            <p:spPr>
              <a:xfrm>
                <a:off x="5052950" y="4827975"/>
                <a:ext cx="56750" cy="55900"/>
              </a:xfrm>
              <a:custGeom>
                <a:rect b="b" l="l" r="r" t="t"/>
                <a:pathLst>
                  <a:path extrusionOk="0" h="2236" w="2270">
                    <a:moveTo>
                      <a:pt x="1135" y="0"/>
                    </a:moveTo>
                    <a:cubicBezTo>
                      <a:pt x="501" y="0"/>
                      <a:pt x="1" y="500"/>
                      <a:pt x="1" y="1134"/>
                    </a:cubicBezTo>
                    <a:cubicBezTo>
                      <a:pt x="1" y="1735"/>
                      <a:pt x="501" y="2235"/>
                      <a:pt x="1135" y="2235"/>
                    </a:cubicBezTo>
                    <a:cubicBezTo>
                      <a:pt x="1769" y="2235"/>
                      <a:pt x="2269" y="1735"/>
                      <a:pt x="2269" y="1134"/>
                    </a:cubicBezTo>
                    <a:cubicBezTo>
                      <a:pt x="2269" y="500"/>
                      <a:pt x="1769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31"/>
              <p:cNvSpPr/>
              <p:nvPr/>
            </p:nvSpPr>
            <p:spPr>
              <a:xfrm>
                <a:off x="5389875" y="4856325"/>
                <a:ext cx="55900" cy="55900"/>
              </a:xfrm>
              <a:custGeom>
                <a:rect b="b" l="l" r="r" t="t"/>
                <a:pathLst>
                  <a:path extrusionOk="0" h="2236" w="2236">
                    <a:moveTo>
                      <a:pt x="1134" y="0"/>
                    </a:moveTo>
                    <a:cubicBezTo>
                      <a:pt x="501" y="0"/>
                      <a:pt x="0" y="501"/>
                      <a:pt x="0" y="1101"/>
                    </a:cubicBezTo>
                    <a:cubicBezTo>
                      <a:pt x="0" y="1735"/>
                      <a:pt x="501" y="2235"/>
                      <a:pt x="1134" y="2235"/>
                    </a:cubicBezTo>
                    <a:cubicBezTo>
                      <a:pt x="1735" y="2235"/>
                      <a:pt x="2235" y="1735"/>
                      <a:pt x="2235" y="1101"/>
                    </a:cubicBezTo>
                    <a:cubicBezTo>
                      <a:pt x="2235" y="501"/>
                      <a:pt x="1735" y="0"/>
                      <a:pt x="1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4926200" y="4214200"/>
                <a:ext cx="55900" cy="55900"/>
              </a:xfrm>
              <a:custGeom>
                <a:rect b="b" l="l" r="r" t="t"/>
                <a:pathLst>
                  <a:path extrusionOk="0" h="2236" w="2236">
                    <a:moveTo>
                      <a:pt x="1101" y="0"/>
                    </a:moveTo>
                    <a:cubicBezTo>
                      <a:pt x="501" y="0"/>
                      <a:pt x="1" y="501"/>
                      <a:pt x="1" y="1101"/>
                    </a:cubicBezTo>
                    <a:cubicBezTo>
                      <a:pt x="1" y="1735"/>
                      <a:pt x="501" y="2235"/>
                      <a:pt x="1101" y="2235"/>
                    </a:cubicBezTo>
                    <a:cubicBezTo>
                      <a:pt x="1735" y="2235"/>
                      <a:pt x="2236" y="1735"/>
                      <a:pt x="2236" y="1101"/>
                    </a:cubicBezTo>
                    <a:cubicBezTo>
                      <a:pt x="2236" y="501"/>
                      <a:pt x="1735" y="0"/>
                      <a:pt x="1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7182825" y="5254100"/>
                <a:ext cx="55900" cy="56775"/>
              </a:xfrm>
              <a:custGeom>
                <a:rect b="b" l="l" r="r" t="t"/>
                <a:pathLst>
                  <a:path extrusionOk="0" h="2271" w="2236">
                    <a:moveTo>
                      <a:pt x="1134" y="1"/>
                    </a:moveTo>
                    <a:cubicBezTo>
                      <a:pt x="500" y="1"/>
                      <a:pt x="0" y="501"/>
                      <a:pt x="0" y="1135"/>
                    </a:cubicBezTo>
                    <a:cubicBezTo>
                      <a:pt x="0" y="1750"/>
                      <a:pt x="503" y="2270"/>
                      <a:pt x="1081" y="2270"/>
                    </a:cubicBezTo>
                    <a:cubicBezTo>
                      <a:pt x="1099" y="2270"/>
                      <a:pt x="1116" y="2270"/>
                      <a:pt x="1134" y="2269"/>
                    </a:cubicBezTo>
                    <a:cubicBezTo>
                      <a:pt x="1735" y="2269"/>
                      <a:pt x="2235" y="1769"/>
                      <a:pt x="2235" y="1135"/>
                    </a:cubicBezTo>
                    <a:cubicBezTo>
                      <a:pt x="2235" y="501"/>
                      <a:pt x="1735" y="1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7909175" y="4241700"/>
                <a:ext cx="56725" cy="56775"/>
              </a:xfrm>
              <a:custGeom>
                <a:rect b="b" l="l" r="r" t="t"/>
                <a:pathLst>
                  <a:path extrusionOk="0" h="2271" w="2269">
                    <a:moveTo>
                      <a:pt x="1134" y="1"/>
                    </a:moveTo>
                    <a:cubicBezTo>
                      <a:pt x="501" y="1"/>
                      <a:pt x="0" y="501"/>
                      <a:pt x="0" y="1135"/>
                    </a:cubicBezTo>
                    <a:cubicBezTo>
                      <a:pt x="0" y="1750"/>
                      <a:pt x="471" y="2271"/>
                      <a:pt x="1078" y="2271"/>
                    </a:cubicBezTo>
                    <a:cubicBezTo>
                      <a:pt x="1097" y="2271"/>
                      <a:pt x="1115" y="2270"/>
                      <a:pt x="1134" y="2269"/>
                    </a:cubicBezTo>
                    <a:cubicBezTo>
                      <a:pt x="1768" y="2269"/>
                      <a:pt x="2268" y="1769"/>
                      <a:pt x="2268" y="1135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8216875" y="4162975"/>
                <a:ext cx="261900" cy="93000"/>
              </a:xfrm>
              <a:custGeom>
                <a:rect b="b" l="l" r="r" t="t"/>
                <a:pathLst>
                  <a:path extrusionOk="0" h="3720" w="10476">
                    <a:moveTo>
                      <a:pt x="6563" y="0"/>
                    </a:moveTo>
                    <a:cubicBezTo>
                      <a:pt x="6054" y="0"/>
                      <a:pt x="5544" y="96"/>
                      <a:pt x="5071" y="281"/>
                    </a:cubicBezTo>
                    <a:cubicBezTo>
                      <a:pt x="4371" y="515"/>
                      <a:pt x="3737" y="948"/>
                      <a:pt x="3070" y="1282"/>
                    </a:cubicBezTo>
                    <a:cubicBezTo>
                      <a:pt x="2803" y="1415"/>
                      <a:pt x="2503" y="1582"/>
                      <a:pt x="2203" y="1649"/>
                    </a:cubicBezTo>
                    <a:lnTo>
                      <a:pt x="2136" y="1582"/>
                    </a:lnTo>
                    <a:lnTo>
                      <a:pt x="368" y="81"/>
                    </a:lnTo>
                    <a:lnTo>
                      <a:pt x="368" y="81"/>
                    </a:lnTo>
                    <a:cubicBezTo>
                      <a:pt x="234" y="448"/>
                      <a:pt x="335" y="848"/>
                      <a:pt x="501" y="1149"/>
                    </a:cubicBezTo>
                    <a:cubicBezTo>
                      <a:pt x="701" y="1482"/>
                      <a:pt x="1002" y="1649"/>
                      <a:pt x="1369" y="1782"/>
                    </a:cubicBezTo>
                    <a:cubicBezTo>
                      <a:pt x="1369" y="1782"/>
                      <a:pt x="1402" y="1782"/>
                      <a:pt x="1402" y="1816"/>
                    </a:cubicBezTo>
                    <a:cubicBezTo>
                      <a:pt x="1168" y="1849"/>
                      <a:pt x="968" y="1949"/>
                      <a:pt x="802" y="2016"/>
                    </a:cubicBezTo>
                    <a:cubicBezTo>
                      <a:pt x="535" y="2149"/>
                      <a:pt x="335" y="2416"/>
                      <a:pt x="201" y="2650"/>
                    </a:cubicBezTo>
                    <a:cubicBezTo>
                      <a:pt x="68" y="2850"/>
                      <a:pt x="1" y="3150"/>
                      <a:pt x="1" y="3417"/>
                    </a:cubicBezTo>
                    <a:lnTo>
                      <a:pt x="1" y="3450"/>
                    </a:lnTo>
                    <a:lnTo>
                      <a:pt x="34" y="3450"/>
                    </a:lnTo>
                    <a:cubicBezTo>
                      <a:pt x="201" y="3417"/>
                      <a:pt x="368" y="3317"/>
                      <a:pt x="535" y="3250"/>
                    </a:cubicBezTo>
                    <a:cubicBezTo>
                      <a:pt x="701" y="3150"/>
                      <a:pt x="868" y="3117"/>
                      <a:pt x="1035" y="2983"/>
                    </a:cubicBezTo>
                    <a:cubicBezTo>
                      <a:pt x="1369" y="2816"/>
                      <a:pt x="1736" y="2650"/>
                      <a:pt x="2069" y="2416"/>
                    </a:cubicBezTo>
                    <a:cubicBezTo>
                      <a:pt x="3305" y="3217"/>
                      <a:pt x="4807" y="3719"/>
                      <a:pt x="6296" y="3719"/>
                    </a:cubicBezTo>
                    <a:cubicBezTo>
                      <a:pt x="6978" y="3719"/>
                      <a:pt x="7657" y="3614"/>
                      <a:pt x="8307" y="3383"/>
                    </a:cubicBezTo>
                    <a:cubicBezTo>
                      <a:pt x="8707" y="3283"/>
                      <a:pt x="10475" y="2716"/>
                      <a:pt x="10008" y="1949"/>
                    </a:cubicBezTo>
                    <a:cubicBezTo>
                      <a:pt x="9908" y="1816"/>
                      <a:pt x="9808" y="1716"/>
                      <a:pt x="9641" y="1616"/>
                    </a:cubicBezTo>
                    <a:cubicBezTo>
                      <a:pt x="8907" y="1048"/>
                      <a:pt x="8407" y="381"/>
                      <a:pt x="7506" y="114"/>
                    </a:cubicBezTo>
                    <a:cubicBezTo>
                      <a:pt x="7199" y="38"/>
                      <a:pt x="6881" y="0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4944550" y="4875975"/>
                <a:ext cx="262725" cy="93000"/>
              </a:xfrm>
              <a:custGeom>
                <a:rect b="b" l="l" r="r" t="t"/>
                <a:pathLst>
                  <a:path extrusionOk="0" h="3720" w="10509">
                    <a:moveTo>
                      <a:pt x="6565" y="0"/>
                    </a:moveTo>
                    <a:cubicBezTo>
                      <a:pt x="6059" y="0"/>
                      <a:pt x="5556" y="97"/>
                      <a:pt x="5104" y="282"/>
                    </a:cubicBezTo>
                    <a:cubicBezTo>
                      <a:pt x="4370" y="515"/>
                      <a:pt x="3770" y="949"/>
                      <a:pt x="3103" y="1282"/>
                    </a:cubicBezTo>
                    <a:cubicBezTo>
                      <a:pt x="2803" y="1416"/>
                      <a:pt x="2502" y="1583"/>
                      <a:pt x="2202" y="1649"/>
                    </a:cubicBezTo>
                    <a:lnTo>
                      <a:pt x="2135" y="1583"/>
                    </a:lnTo>
                    <a:lnTo>
                      <a:pt x="367" y="82"/>
                    </a:lnTo>
                    <a:lnTo>
                      <a:pt x="367" y="82"/>
                    </a:lnTo>
                    <a:cubicBezTo>
                      <a:pt x="267" y="448"/>
                      <a:pt x="334" y="849"/>
                      <a:pt x="501" y="1149"/>
                    </a:cubicBezTo>
                    <a:cubicBezTo>
                      <a:pt x="701" y="1483"/>
                      <a:pt x="1001" y="1649"/>
                      <a:pt x="1368" y="1783"/>
                    </a:cubicBezTo>
                    <a:cubicBezTo>
                      <a:pt x="1368" y="1783"/>
                      <a:pt x="1402" y="1783"/>
                      <a:pt x="1402" y="1816"/>
                    </a:cubicBezTo>
                    <a:cubicBezTo>
                      <a:pt x="1168" y="1849"/>
                      <a:pt x="968" y="1950"/>
                      <a:pt x="801" y="2016"/>
                    </a:cubicBezTo>
                    <a:cubicBezTo>
                      <a:pt x="534" y="2150"/>
                      <a:pt x="334" y="2417"/>
                      <a:pt x="201" y="2650"/>
                    </a:cubicBezTo>
                    <a:cubicBezTo>
                      <a:pt x="67" y="2850"/>
                      <a:pt x="1" y="3150"/>
                      <a:pt x="1" y="3417"/>
                    </a:cubicBezTo>
                    <a:lnTo>
                      <a:pt x="1" y="3451"/>
                    </a:lnTo>
                    <a:lnTo>
                      <a:pt x="34" y="3451"/>
                    </a:lnTo>
                    <a:cubicBezTo>
                      <a:pt x="201" y="3417"/>
                      <a:pt x="367" y="3317"/>
                      <a:pt x="534" y="3250"/>
                    </a:cubicBezTo>
                    <a:cubicBezTo>
                      <a:pt x="701" y="3150"/>
                      <a:pt x="868" y="3117"/>
                      <a:pt x="1035" y="2984"/>
                    </a:cubicBezTo>
                    <a:cubicBezTo>
                      <a:pt x="1368" y="2817"/>
                      <a:pt x="1735" y="2650"/>
                      <a:pt x="2069" y="2417"/>
                    </a:cubicBezTo>
                    <a:cubicBezTo>
                      <a:pt x="3304" y="3217"/>
                      <a:pt x="4806" y="3720"/>
                      <a:pt x="6295" y="3720"/>
                    </a:cubicBezTo>
                    <a:cubicBezTo>
                      <a:pt x="6977" y="3720"/>
                      <a:pt x="7657" y="3614"/>
                      <a:pt x="8306" y="3384"/>
                    </a:cubicBezTo>
                    <a:cubicBezTo>
                      <a:pt x="8773" y="3284"/>
                      <a:pt x="10508" y="2717"/>
                      <a:pt x="10008" y="1950"/>
                    </a:cubicBezTo>
                    <a:cubicBezTo>
                      <a:pt x="9941" y="1816"/>
                      <a:pt x="9808" y="1716"/>
                      <a:pt x="9641" y="1616"/>
                    </a:cubicBezTo>
                    <a:cubicBezTo>
                      <a:pt x="8907" y="1049"/>
                      <a:pt x="8407" y="382"/>
                      <a:pt x="7506" y="115"/>
                    </a:cubicBezTo>
                    <a:cubicBezTo>
                      <a:pt x="7198" y="38"/>
                      <a:pt x="6881" y="0"/>
                      <a:pt x="6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8451225" y="4308900"/>
                <a:ext cx="261875" cy="93000"/>
              </a:xfrm>
              <a:custGeom>
                <a:rect b="b" l="l" r="r" t="t"/>
                <a:pathLst>
                  <a:path extrusionOk="0" h="3720" w="10475">
                    <a:moveTo>
                      <a:pt x="6565" y="1"/>
                    </a:moveTo>
                    <a:cubicBezTo>
                      <a:pt x="6058" y="1"/>
                      <a:pt x="5556" y="97"/>
                      <a:pt x="5104" y="282"/>
                    </a:cubicBezTo>
                    <a:cubicBezTo>
                      <a:pt x="4370" y="515"/>
                      <a:pt x="3770" y="949"/>
                      <a:pt x="3103" y="1282"/>
                    </a:cubicBezTo>
                    <a:cubicBezTo>
                      <a:pt x="2802" y="1416"/>
                      <a:pt x="2502" y="1583"/>
                      <a:pt x="2202" y="1649"/>
                    </a:cubicBezTo>
                    <a:lnTo>
                      <a:pt x="2135" y="1583"/>
                    </a:lnTo>
                    <a:lnTo>
                      <a:pt x="367" y="82"/>
                    </a:lnTo>
                    <a:lnTo>
                      <a:pt x="367" y="82"/>
                    </a:lnTo>
                    <a:cubicBezTo>
                      <a:pt x="267" y="449"/>
                      <a:pt x="334" y="849"/>
                      <a:pt x="501" y="1149"/>
                    </a:cubicBezTo>
                    <a:cubicBezTo>
                      <a:pt x="701" y="1483"/>
                      <a:pt x="1001" y="1649"/>
                      <a:pt x="1368" y="1783"/>
                    </a:cubicBezTo>
                    <a:cubicBezTo>
                      <a:pt x="1368" y="1783"/>
                      <a:pt x="1435" y="1783"/>
                      <a:pt x="1435" y="1816"/>
                    </a:cubicBezTo>
                    <a:cubicBezTo>
                      <a:pt x="1168" y="1850"/>
                      <a:pt x="968" y="1950"/>
                      <a:pt x="801" y="2016"/>
                    </a:cubicBezTo>
                    <a:cubicBezTo>
                      <a:pt x="534" y="2150"/>
                      <a:pt x="334" y="2417"/>
                      <a:pt x="200" y="2650"/>
                    </a:cubicBezTo>
                    <a:cubicBezTo>
                      <a:pt x="100" y="2850"/>
                      <a:pt x="0" y="3150"/>
                      <a:pt x="0" y="3417"/>
                    </a:cubicBezTo>
                    <a:lnTo>
                      <a:pt x="0" y="3451"/>
                    </a:lnTo>
                    <a:lnTo>
                      <a:pt x="34" y="3451"/>
                    </a:lnTo>
                    <a:cubicBezTo>
                      <a:pt x="200" y="3417"/>
                      <a:pt x="367" y="3317"/>
                      <a:pt x="534" y="3251"/>
                    </a:cubicBezTo>
                    <a:cubicBezTo>
                      <a:pt x="701" y="3150"/>
                      <a:pt x="868" y="3117"/>
                      <a:pt x="1034" y="2984"/>
                    </a:cubicBezTo>
                    <a:cubicBezTo>
                      <a:pt x="1368" y="2817"/>
                      <a:pt x="1768" y="2650"/>
                      <a:pt x="2102" y="2417"/>
                    </a:cubicBezTo>
                    <a:cubicBezTo>
                      <a:pt x="3314" y="3217"/>
                      <a:pt x="4825" y="3720"/>
                      <a:pt x="6311" y="3720"/>
                    </a:cubicBezTo>
                    <a:cubicBezTo>
                      <a:pt x="6992" y="3720"/>
                      <a:pt x="7667" y="3615"/>
                      <a:pt x="8306" y="3384"/>
                    </a:cubicBezTo>
                    <a:cubicBezTo>
                      <a:pt x="8707" y="3284"/>
                      <a:pt x="10475" y="2717"/>
                      <a:pt x="10008" y="1950"/>
                    </a:cubicBezTo>
                    <a:cubicBezTo>
                      <a:pt x="9941" y="1816"/>
                      <a:pt x="9807" y="1716"/>
                      <a:pt x="9641" y="1616"/>
                    </a:cubicBezTo>
                    <a:cubicBezTo>
                      <a:pt x="8940" y="1049"/>
                      <a:pt x="8440" y="382"/>
                      <a:pt x="7506" y="115"/>
                    </a:cubicBezTo>
                    <a:cubicBezTo>
                      <a:pt x="7198" y="38"/>
                      <a:pt x="6881" y="1"/>
                      <a:pt x="65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8403675" y="4053675"/>
                <a:ext cx="166825" cy="60000"/>
              </a:xfrm>
              <a:custGeom>
                <a:rect b="b" l="l" r="r" t="t"/>
                <a:pathLst>
                  <a:path extrusionOk="0" h="2400" w="6673">
                    <a:moveTo>
                      <a:pt x="4186" y="1"/>
                    </a:moveTo>
                    <a:cubicBezTo>
                      <a:pt x="3876" y="1"/>
                      <a:pt x="3561" y="53"/>
                      <a:pt x="3270" y="150"/>
                    </a:cubicBezTo>
                    <a:cubicBezTo>
                      <a:pt x="2870" y="317"/>
                      <a:pt x="2436" y="584"/>
                      <a:pt x="2002" y="784"/>
                    </a:cubicBezTo>
                    <a:cubicBezTo>
                      <a:pt x="1836" y="851"/>
                      <a:pt x="1602" y="951"/>
                      <a:pt x="1435" y="1017"/>
                    </a:cubicBezTo>
                    <a:lnTo>
                      <a:pt x="1402" y="984"/>
                    </a:lnTo>
                    <a:cubicBezTo>
                      <a:pt x="1035" y="684"/>
                      <a:pt x="635" y="350"/>
                      <a:pt x="268" y="17"/>
                    </a:cubicBezTo>
                    <a:lnTo>
                      <a:pt x="268" y="17"/>
                    </a:lnTo>
                    <a:cubicBezTo>
                      <a:pt x="201" y="250"/>
                      <a:pt x="234" y="517"/>
                      <a:pt x="368" y="717"/>
                    </a:cubicBezTo>
                    <a:cubicBezTo>
                      <a:pt x="501" y="951"/>
                      <a:pt x="701" y="1084"/>
                      <a:pt x="902" y="1151"/>
                    </a:cubicBezTo>
                    <a:cubicBezTo>
                      <a:pt x="902" y="1151"/>
                      <a:pt x="935" y="1151"/>
                      <a:pt x="902" y="1184"/>
                    </a:cubicBezTo>
                    <a:cubicBezTo>
                      <a:pt x="768" y="1251"/>
                      <a:pt x="601" y="1284"/>
                      <a:pt x="501" y="1318"/>
                    </a:cubicBezTo>
                    <a:cubicBezTo>
                      <a:pt x="335" y="1418"/>
                      <a:pt x="201" y="1584"/>
                      <a:pt x="101" y="1684"/>
                    </a:cubicBezTo>
                    <a:cubicBezTo>
                      <a:pt x="34" y="1818"/>
                      <a:pt x="1" y="2018"/>
                      <a:pt x="1" y="2185"/>
                    </a:cubicBezTo>
                    <a:cubicBezTo>
                      <a:pt x="101" y="2185"/>
                      <a:pt x="234" y="2118"/>
                      <a:pt x="335" y="2051"/>
                    </a:cubicBezTo>
                    <a:cubicBezTo>
                      <a:pt x="435" y="2018"/>
                      <a:pt x="535" y="1985"/>
                      <a:pt x="668" y="1951"/>
                    </a:cubicBezTo>
                    <a:cubicBezTo>
                      <a:pt x="868" y="1818"/>
                      <a:pt x="1102" y="1718"/>
                      <a:pt x="1335" y="1551"/>
                    </a:cubicBezTo>
                    <a:cubicBezTo>
                      <a:pt x="2090" y="2077"/>
                      <a:pt x="3033" y="2399"/>
                      <a:pt x="3971" y="2399"/>
                    </a:cubicBezTo>
                    <a:cubicBezTo>
                      <a:pt x="4401" y="2399"/>
                      <a:pt x="4829" y="2332"/>
                      <a:pt x="5238" y="2185"/>
                    </a:cubicBezTo>
                    <a:cubicBezTo>
                      <a:pt x="5538" y="2018"/>
                      <a:pt x="6672" y="1651"/>
                      <a:pt x="6372" y="1184"/>
                    </a:cubicBezTo>
                    <a:cubicBezTo>
                      <a:pt x="6339" y="1117"/>
                      <a:pt x="6239" y="1017"/>
                      <a:pt x="6172" y="984"/>
                    </a:cubicBezTo>
                    <a:cubicBezTo>
                      <a:pt x="5705" y="617"/>
                      <a:pt x="5405" y="183"/>
                      <a:pt x="4838" y="83"/>
                    </a:cubicBezTo>
                    <a:cubicBezTo>
                      <a:pt x="4629" y="28"/>
                      <a:pt x="4408" y="1"/>
                      <a:pt x="4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31"/>
              <p:cNvSpPr/>
              <p:nvPr/>
            </p:nvSpPr>
            <p:spPr>
              <a:xfrm>
                <a:off x="8050100" y="3666750"/>
                <a:ext cx="166800" cy="60000"/>
              </a:xfrm>
              <a:custGeom>
                <a:rect b="b" l="l" r="r" t="t"/>
                <a:pathLst>
                  <a:path extrusionOk="0" h="2400" w="6672">
                    <a:moveTo>
                      <a:pt x="4198" y="0"/>
                    </a:moveTo>
                    <a:cubicBezTo>
                      <a:pt x="3897" y="0"/>
                      <a:pt x="3594" y="52"/>
                      <a:pt x="3303" y="149"/>
                    </a:cubicBezTo>
                    <a:cubicBezTo>
                      <a:pt x="2869" y="316"/>
                      <a:pt x="2469" y="583"/>
                      <a:pt x="2002" y="783"/>
                    </a:cubicBezTo>
                    <a:cubicBezTo>
                      <a:pt x="1835" y="883"/>
                      <a:pt x="1635" y="950"/>
                      <a:pt x="1468" y="1050"/>
                    </a:cubicBezTo>
                    <a:lnTo>
                      <a:pt x="1402" y="983"/>
                    </a:lnTo>
                    <a:cubicBezTo>
                      <a:pt x="1035" y="716"/>
                      <a:pt x="668" y="383"/>
                      <a:pt x="301" y="49"/>
                    </a:cubicBezTo>
                    <a:lnTo>
                      <a:pt x="301" y="49"/>
                    </a:lnTo>
                    <a:cubicBezTo>
                      <a:pt x="201" y="249"/>
                      <a:pt x="234" y="550"/>
                      <a:pt x="367" y="750"/>
                    </a:cubicBezTo>
                    <a:cubicBezTo>
                      <a:pt x="501" y="950"/>
                      <a:pt x="701" y="1083"/>
                      <a:pt x="901" y="1150"/>
                    </a:cubicBezTo>
                    <a:cubicBezTo>
                      <a:pt x="901" y="1150"/>
                      <a:pt x="968" y="1150"/>
                      <a:pt x="901" y="1183"/>
                    </a:cubicBezTo>
                    <a:cubicBezTo>
                      <a:pt x="801" y="1250"/>
                      <a:pt x="634" y="1283"/>
                      <a:pt x="501" y="1317"/>
                    </a:cubicBezTo>
                    <a:cubicBezTo>
                      <a:pt x="334" y="1417"/>
                      <a:pt x="201" y="1584"/>
                      <a:pt x="134" y="1717"/>
                    </a:cubicBezTo>
                    <a:cubicBezTo>
                      <a:pt x="34" y="1817"/>
                      <a:pt x="1" y="2051"/>
                      <a:pt x="1" y="2217"/>
                    </a:cubicBezTo>
                    <a:cubicBezTo>
                      <a:pt x="134" y="2217"/>
                      <a:pt x="234" y="2117"/>
                      <a:pt x="334" y="2084"/>
                    </a:cubicBezTo>
                    <a:cubicBezTo>
                      <a:pt x="468" y="2017"/>
                      <a:pt x="534" y="1984"/>
                      <a:pt x="668" y="1951"/>
                    </a:cubicBezTo>
                    <a:cubicBezTo>
                      <a:pt x="868" y="1817"/>
                      <a:pt x="1135" y="1750"/>
                      <a:pt x="1335" y="1584"/>
                    </a:cubicBezTo>
                    <a:cubicBezTo>
                      <a:pt x="2110" y="2085"/>
                      <a:pt x="3056" y="2400"/>
                      <a:pt x="3982" y="2400"/>
                    </a:cubicBezTo>
                    <a:cubicBezTo>
                      <a:pt x="4411" y="2400"/>
                      <a:pt x="4836" y="2332"/>
                      <a:pt x="5238" y="2184"/>
                    </a:cubicBezTo>
                    <a:cubicBezTo>
                      <a:pt x="5538" y="2051"/>
                      <a:pt x="6672" y="1650"/>
                      <a:pt x="6372" y="1217"/>
                    </a:cubicBezTo>
                    <a:cubicBezTo>
                      <a:pt x="6338" y="1117"/>
                      <a:pt x="6238" y="1050"/>
                      <a:pt x="6172" y="983"/>
                    </a:cubicBezTo>
                    <a:cubicBezTo>
                      <a:pt x="5705" y="616"/>
                      <a:pt x="5404" y="216"/>
                      <a:pt x="4837" y="83"/>
                    </a:cubicBezTo>
                    <a:cubicBezTo>
                      <a:pt x="4628" y="27"/>
                      <a:pt x="4414" y="0"/>
                      <a:pt x="4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31"/>
              <p:cNvSpPr/>
              <p:nvPr/>
            </p:nvSpPr>
            <p:spPr>
              <a:xfrm>
                <a:off x="7993400" y="4616600"/>
                <a:ext cx="166800" cy="60000"/>
              </a:xfrm>
              <a:custGeom>
                <a:rect b="b" l="l" r="r" t="t"/>
                <a:pathLst>
                  <a:path extrusionOk="0" h="2400" w="6672">
                    <a:moveTo>
                      <a:pt x="4198" y="0"/>
                    </a:moveTo>
                    <a:cubicBezTo>
                      <a:pt x="3897" y="0"/>
                      <a:pt x="3594" y="52"/>
                      <a:pt x="3303" y="149"/>
                    </a:cubicBezTo>
                    <a:cubicBezTo>
                      <a:pt x="2902" y="316"/>
                      <a:pt x="2469" y="583"/>
                      <a:pt x="2002" y="783"/>
                    </a:cubicBezTo>
                    <a:cubicBezTo>
                      <a:pt x="1835" y="850"/>
                      <a:pt x="1635" y="950"/>
                      <a:pt x="1468" y="1016"/>
                    </a:cubicBezTo>
                    <a:lnTo>
                      <a:pt x="1435" y="983"/>
                    </a:lnTo>
                    <a:cubicBezTo>
                      <a:pt x="1068" y="683"/>
                      <a:pt x="667" y="349"/>
                      <a:pt x="300" y="16"/>
                    </a:cubicBezTo>
                    <a:lnTo>
                      <a:pt x="300" y="16"/>
                    </a:lnTo>
                    <a:cubicBezTo>
                      <a:pt x="234" y="249"/>
                      <a:pt x="267" y="516"/>
                      <a:pt x="367" y="750"/>
                    </a:cubicBezTo>
                    <a:cubicBezTo>
                      <a:pt x="501" y="950"/>
                      <a:pt x="701" y="1083"/>
                      <a:pt x="934" y="1150"/>
                    </a:cubicBezTo>
                    <a:cubicBezTo>
                      <a:pt x="934" y="1150"/>
                      <a:pt x="968" y="1150"/>
                      <a:pt x="934" y="1183"/>
                    </a:cubicBezTo>
                    <a:cubicBezTo>
                      <a:pt x="801" y="1250"/>
                      <a:pt x="634" y="1283"/>
                      <a:pt x="501" y="1317"/>
                    </a:cubicBezTo>
                    <a:cubicBezTo>
                      <a:pt x="334" y="1417"/>
                      <a:pt x="234" y="1584"/>
                      <a:pt x="134" y="1684"/>
                    </a:cubicBezTo>
                    <a:cubicBezTo>
                      <a:pt x="67" y="1817"/>
                      <a:pt x="0" y="2017"/>
                      <a:pt x="0" y="2184"/>
                    </a:cubicBezTo>
                    <a:cubicBezTo>
                      <a:pt x="134" y="2184"/>
                      <a:pt x="267" y="2117"/>
                      <a:pt x="334" y="2084"/>
                    </a:cubicBezTo>
                    <a:cubicBezTo>
                      <a:pt x="467" y="2017"/>
                      <a:pt x="567" y="1984"/>
                      <a:pt x="667" y="1950"/>
                    </a:cubicBezTo>
                    <a:cubicBezTo>
                      <a:pt x="901" y="1817"/>
                      <a:pt x="1134" y="1717"/>
                      <a:pt x="1335" y="1584"/>
                    </a:cubicBezTo>
                    <a:cubicBezTo>
                      <a:pt x="2109" y="2085"/>
                      <a:pt x="3056" y="2399"/>
                      <a:pt x="3992" y="2399"/>
                    </a:cubicBezTo>
                    <a:cubicBezTo>
                      <a:pt x="4426" y="2399"/>
                      <a:pt x="4859" y="2332"/>
                      <a:pt x="5271" y="2184"/>
                    </a:cubicBezTo>
                    <a:cubicBezTo>
                      <a:pt x="5604" y="2017"/>
                      <a:pt x="6672" y="1684"/>
                      <a:pt x="6405" y="1183"/>
                    </a:cubicBezTo>
                    <a:cubicBezTo>
                      <a:pt x="6338" y="1117"/>
                      <a:pt x="6271" y="1016"/>
                      <a:pt x="6171" y="983"/>
                    </a:cubicBezTo>
                    <a:cubicBezTo>
                      <a:pt x="5704" y="616"/>
                      <a:pt x="5437" y="183"/>
                      <a:pt x="4837" y="82"/>
                    </a:cubicBezTo>
                    <a:cubicBezTo>
                      <a:pt x="4628" y="27"/>
                      <a:pt x="4414" y="0"/>
                      <a:pt x="4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31"/>
              <p:cNvSpPr/>
              <p:nvPr/>
            </p:nvSpPr>
            <p:spPr>
              <a:xfrm>
                <a:off x="4782775" y="5029375"/>
                <a:ext cx="168475" cy="60025"/>
              </a:xfrm>
              <a:custGeom>
                <a:rect b="b" l="l" r="r" t="t"/>
                <a:pathLst>
                  <a:path extrusionOk="0" h="2401" w="6739">
                    <a:moveTo>
                      <a:pt x="4198" y="1"/>
                    </a:moveTo>
                    <a:cubicBezTo>
                      <a:pt x="3897" y="1"/>
                      <a:pt x="3594" y="53"/>
                      <a:pt x="3303" y="150"/>
                    </a:cubicBezTo>
                    <a:cubicBezTo>
                      <a:pt x="2902" y="317"/>
                      <a:pt x="2469" y="584"/>
                      <a:pt x="2002" y="784"/>
                    </a:cubicBezTo>
                    <a:cubicBezTo>
                      <a:pt x="1835" y="850"/>
                      <a:pt x="1635" y="951"/>
                      <a:pt x="1468" y="1017"/>
                    </a:cubicBezTo>
                    <a:lnTo>
                      <a:pt x="1435" y="984"/>
                    </a:lnTo>
                    <a:cubicBezTo>
                      <a:pt x="1068" y="684"/>
                      <a:pt x="667" y="350"/>
                      <a:pt x="300" y="17"/>
                    </a:cubicBezTo>
                    <a:lnTo>
                      <a:pt x="300" y="17"/>
                    </a:lnTo>
                    <a:cubicBezTo>
                      <a:pt x="234" y="250"/>
                      <a:pt x="267" y="517"/>
                      <a:pt x="401" y="750"/>
                    </a:cubicBezTo>
                    <a:cubicBezTo>
                      <a:pt x="501" y="951"/>
                      <a:pt x="734" y="1084"/>
                      <a:pt x="934" y="1151"/>
                    </a:cubicBezTo>
                    <a:cubicBezTo>
                      <a:pt x="934" y="1151"/>
                      <a:pt x="968" y="1151"/>
                      <a:pt x="934" y="1184"/>
                    </a:cubicBezTo>
                    <a:cubicBezTo>
                      <a:pt x="801" y="1251"/>
                      <a:pt x="634" y="1284"/>
                      <a:pt x="501" y="1317"/>
                    </a:cubicBezTo>
                    <a:cubicBezTo>
                      <a:pt x="334" y="1418"/>
                      <a:pt x="234" y="1584"/>
                      <a:pt x="134" y="1684"/>
                    </a:cubicBezTo>
                    <a:cubicBezTo>
                      <a:pt x="67" y="1818"/>
                      <a:pt x="0" y="2018"/>
                      <a:pt x="0" y="2185"/>
                    </a:cubicBezTo>
                    <a:cubicBezTo>
                      <a:pt x="134" y="2185"/>
                      <a:pt x="267" y="2118"/>
                      <a:pt x="334" y="2085"/>
                    </a:cubicBezTo>
                    <a:cubicBezTo>
                      <a:pt x="467" y="2018"/>
                      <a:pt x="567" y="1985"/>
                      <a:pt x="667" y="1951"/>
                    </a:cubicBezTo>
                    <a:cubicBezTo>
                      <a:pt x="901" y="1818"/>
                      <a:pt x="1134" y="1751"/>
                      <a:pt x="1335" y="1584"/>
                    </a:cubicBezTo>
                    <a:cubicBezTo>
                      <a:pt x="2109" y="2086"/>
                      <a:pt x="3056" y="2400"/>
                      <a:pt x="3992" y="2400"/>
                    </a:cubicBezTo>
                    <a:cubicBezTo>
                      <a:pt x="4426" y="2400"/>
                      <a:pt x="4859" y="2333"/>
                      <a:pt x="5271" y="2185"/>
                    </a:cubicBezTo>
                    <a:cubicBezTo>
                      <a:pt x="5604" y="2018"/>
                      <a:pt x="6738" y="1651"/>
                      <a:pt x="6405" y="1184"/>
                    </a:cubicBezTo>
                    <a:cubicBezTo>
                      <a:pt x="6338" y="1117"/>
                      <a:pt x="6271" y="1017"/>
                      <a:pt x="6171" y="984"/>
                    </a:cubicBezTo>
                    <a:cubicBezTo>
                      <a:pt x="5738" y="617"/>
                      <a:pt x="5437" y="183"/>
                      <a:pt x="4837" y="83"/>
                    </a:cubicBezTo>
                    <a:cubicBezTo>
                      <a:pt x="4628" y="28"/>
                      <a:pt x="4413" y="1"/>
                      <a:pt x="4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31"/>
              <p:cNvSpPr/>
              <p:nvPr/>
            </p:nvSpPr>
            <p:spPr>
              <a:xfrm>
                <a:off x="4543425" y="3851325"/>
                <a:ext cx="166825" cy="60525"/>
              </a:xfrm>
              <a:custGeom>
                <a:rect b="b" l="l" r="r" t="t"/>
                <a:pathLst>
                  <a:path extrusionOk="0" h="2421" w="6673">
                    <a:moveTo>
                      <a:pt x="4276" y="1"/>
                    </a:moveTo>
                    <a:cubicBezTo>
                      <a:pt x="3950" y="1"/>
                      <a:pt x="3620" y="66"/>
                      <a:pt x="3303" y="172"/>
                    </a:cubicBezTo>
                    <a:cubicBezTo>
                      <a:pt x="2869" y="338"/>
                      <a:pt x="2469" y="572"/>
                      <a:pt x="2002" y="772"/>
                    </a:cubicBezTo>
                    <a:cubicBezTo>
                      <a:pt x="1835" y="872"/>
                      <a:pt x="1635" y="939"/>
                      <a:pt x="1468" y="1039"/>
                    </a:cubicBezTo>
                    <a:lnTo>
                      <a:pt x="1402" y="1006"/>
                    </a:lnTo>
                    <a:cubicBezTo>
                      <a:pt x="1035" y="705"/>
                      <a:pt x="668" y="372"/>
                      <a:pt x="301" y="38"/>
                    </a:cubicBezTo>
                    <a:lnTo>
                      <a:pt x="301" y="38"/>
                    </a:lnTo>
                    <a:cubicBezTo>
                      <a:pt x="201" y="238"/>
                      <a:pt x="234" y="539"/>
                      <a:pt x="368" y="739"/>
                    </a:cubicBezTo>
                    <a:cubicBezTo>
                      <a:pt x="501" y="939"/>
                      <a:pt x="701" y="1072"/>
                      <a:pt x="901" y="1172"/>
                    </a:cubicBezTo>
                    <a:cubicBezTo>
                      <a:pt x="901" y="1172"/>
                      <a:pt x="968" y="1172"/>
                      <a:pt x="901" y="1206"/>
                    </a:cubicBezTo>
                    <a:cubicBezTo>
                      <a:pt x="801" y="1239"/>
                      <a:pt x="635" y="1272"/>
                      <a:pt x="501" y="1339"/>
                    </a:cubicBezTo>
                    <a:cubicBezTo>
                      <a:pt x="334" y="1406"/>
                      <a:pt x="201" y="1573"/>
                      <a:pt x="134" y="1706"/>
                    </a:cubicBezTo>
                    <a:cubicBezTo>
                      <a:pt x="34" y="1839"/>
                      <a:pt x="1" y="2040"/>
                      <a:pt x="1" y="2206"/>
                    </a:cubicBezTo>
                    <a:cubicBezTo>
                      <a:pt x="134" y="2206"/>
                      <a:pt x="234" y="2106"/>
                      <a:pt x="334" y="2073"/>
                    </a:cubicBezTo>
                    <a:cubicBezTo>
                      <a:pt x="468" y="2040"/>
                      <a:pt x="534" y="2006"/>
                      <a:pt x="668" y="1940"/>
                    </a:cubicBezTo>
                    <a:cubicBezTo>
                      <a:pt x="868" y="1806"/>
                      <a:pt x="1135" y="1739"/>
                      <a:pt x="1335" y="1573"/>
                    </a:cubicBezTo>
                    <a:cubicBezTo>
                      <a:pt x="2113" y="2099"/>
                      <a:pt x="3047" y="2421"/>
                      <a:pt x="3977" y="2421"/>
                    </a:cubicBezTo>
                    <a:cubicBezTo>
                      <a:pt x="4404" y="2421"/>
                      <a:pt x="4829" y="2353"/>
                      <a:pt x="5238" y="2206"/>
                    </a:cubicBezTo>
                    <a:cubicBezTo>
                      <a:pt x="5538" y="2040"/>
                      <a:pt x="6672" y="1706"/>
                      <a:pt x="6372" y="1206"/>
                    </a:cubicBezTo>
                    <a:cubicBezTo>
                      <a:pt x="6339" y="1106"/>
                      <a:pt x="6239" y="1039"/>
                      <a:pt x="6172" y="1006"/>
                    </a:cubicBezTo>
                    <a:cubicBezTo>
                      <a:pt x="5705" y="605"/>
                      <a:pt x="5405" y="205"/>
                      <a:pt x="4838" y="72"/>
                    </a:cubicBezTo>
                    <a:cubicBezTo>
                      <a:pt x="4654" y="23"/>
                      <a:pt x="4466" y="1"/>
                      <a:pt x="4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9" name="Google Shape;2489;p31"/>
            <p:cNvSpPr/>
            <p:nvPr/>
          </p:nvSpPr>
          <p:spPr>
            <a:xfrm>
              <a:off x="7937642" y="1607438"/>
              <a:ext cx="692478" cy="306765"/>
            </a:xfrm>
            <a:custGeom>
              <a:rect b="b" l="l" r="r" t="t"/>
              <a:pathLst>
                <a:path extrusionOk="0" h="6015" w="13578">
                  <a:moveTo>
                    <a:pt x="13179" y="1"/>
                  </a:moveTo>
                  <a:cubicBezTo>
                    <a:pt x="12621" y="1"/>
                    <a:pt x="12076" y="50"/>
                    <a:pt x="11509" y="77"/>
                  </a:cubicBezTo>
                  <a:cubicBezTo>
                    <a:pt x="10441" y="177"/>
                    <a:pt x="9474" y="310"/>
                    <a:pt x="8407" y="510"/>
                  </a:cubicBezTo>
                  <a:cubicBezTo>
                    <a:pt x="8373" y="510"/>
                    <a:pt x="8307" y="544"/>
                    <a:pt x="8240" y="544"/>
                  </a:cubicBezTo>
                  <a:cubicBezTo>
                    <a:pt x="7406" y="811"/>
                    <a:pt x="7172" y="1544"/>
                    <a:pt x="6639" y="2212"/>
                  </a:cubicBezTo>
                  <a:cubicBezTo>
                    <a:pt x="6572" y="2312"/>
                    <a:pt x="6539" y="2345"/>
                    <a:pt x="6505" y="2378"/>
                  </a:cubicBezTo>
                  <a:cubicBezTo>
                    <a:pt x="6325" y="2517"/>
                    <a:pt x="5959" y="2558"/>
                    <a:pt x="5557" y="2558"/>
                  </a:cubicBezTo>
                  <a:cubicBezTo>
                    <a:pt x="4995" y="2558"/>
                    <a:pt x="4362" y="2478"/>
                    <a:pt x="4070" y="2478"/>
                  </a:cubicBezTo>
                  <a:cubicBezTo>
                    <a:pt x="3870" y="2478"/>
                    <a:pt x="3670" y="2478"/>
                    <a:pt x="3436" y="2545"/>
                  </a:cubicBezTo>
                  <a:cubicBezTo>
                    <a:pt x="3336" y="2645"/>
                    <a:pt x="3236" y="2712"/>
                    <a:pt x="3103" y="2812"/>
                  </a:cubicBezTo>
                  <a:cubicBezTo>
                    <a:pt x="2502" y="3346"/>
                    <a:pt x="1869" y="3879"/>
                    <a:pt x="1268" y="4480"/>
                  </a:cubicBezTo>
                  <a:cubicBezTo>
                    <a:pt x="1001" y="4747"/>
                    <a:pt x="668" y="5014"/>
                    <a:pt x="401" y="5347"/>
                  </a:cubicBezTo>
                  <a:cubicBezTo>
                    <a:pt x="335" y="5480"/>
                    <a:pt x="169" y="5976"/>
                    <a:pt x="3" y="6014"/>
                  </a:cubicBezTo>
                  <a:lnTo>
                    <a:pt x="3" y="6014"/>
                  </a:lnTo>
                  <a:cubicBezTo>
                    <a:pt x="1570" y="5679"/>
                    <a:pt x="2870" y="4246"/>
                    <a:pt x="4504" y="4246"/>
                  </a:cubicBezTo>
                  <a:cubicBezTo>
                    <a:pt x="4971" y="4246"/>
                    <a:pt x="5405" y="4346"/>
                    <a:pt x="5872" y="4480"/>
                  </a:cubicBezTo>
                  <a:cubicBezTo>
                    <a:pt x="6105" y="4530"/>
                    <a:pt x="6297" y="4538"/>
                    <a:pt x="6489" y="4538"/>
                  </a:cubicBezTo>
                  <a:cubicBezTo>
                    <a:pt x="6585" y="4538"/>
                    <a:pt x="6680" y="4536"/>
                    <a:pt x="6782" y="4536"/>
                  </a:cubicBezTo>
                  <a:cubicBezTo>
                    <a:pt x="6883" y="4536"/>
                    <a:pt x="6989" y="4538"/>
                    <a:pt x="7106" y="4547"/>
                  </a:cubicBezTo>
                  <a:cubicBezTo>
                    <a:pt x="7039" y="4880"/>
                    <a:pt x="7006" y="5180"/>
                    <a:pt x="6906" y="5514"/>
                  </a:cubicBezTo>
                  <a:cubicBezTo>
                    <a:pt x="6897" y="5590"/>
                    <a:pt x="6969" y="5619"/>
                    <a:pt x="7082" y="5619"/>
                  </a:cubicBezTo>
                  <a:cubicBezTo>
                    <a:pt x="7415" y="5619"/>
                    <a:pt x="8107" y="5372"/>
                    <a:pt x="8207" y="5347"/>
                  </a:cubicBezTo>
                  <a:cubicBezTo>
                    <a:pt x="8740" y="5080"/>
                    <a:pt x="9207" y="4713"/>
                    <a:pt x="9474" y="4146"/>
                  </a:cubicBezTo>
                  <a:cubicBezTo>
                    <a:pt x="8774" y="4013"/>
                    <a:pt x="8073" y="3813"/>
                    <a:pt x="8507" y="2912"/>
                  </a:cubicBezTo>
                  <a:cubicBezTo>
                    <a:pt x="8774" y="2345"/>
                    <a:pt x="8907" y="1845"/>
                    <a:pt x="9541" y="1544"/>
                  </a:cubicBezTo>
                  <a:cubicBezTo>
                    <a:pt x="9708" y="1478"/>
                    <a:pt x="9908" y="1411"/>
                    <a:pt x="10108" y="1378"/>
                  </a:cubicBezTo>
                  <a:cubicBezTo>
                    <a:pt x="11409" y="1144"/>
                    <a:pt x="12410" y="544"/>
                    <a:pt x="13577" y="10"/>
                  </a:cubicBezTo>
                  <a:cubicBezTo>
                    <a:pt x="13443" y="4"/>
                    <a:pt x="13311" y="1"/>
                    <a:pt x="13179" y="1"/>
                  </a:cubicBezTo>
                  <a:close/>
                  <a:moveTo>
                    <a:pt x="3" y="6014"/>
                  </a:moveTo>
                  <a:lnTo>
                    <a:pt x="3" y="6014"/>
                  </a:lnTo>
                  <a:cubicBezTo>
                    <a:pt x="2" y="6014"/>
                    <a:pt x="1" y="6014"/>
                    <a:pt x="1" y="6014"/>
                  </a:cubicBezTo>
                  <a:cubicBezTo>
                    <a:pt x="1" y="6014"/>
                    <a:pt x="2" y="6014"/>
                    <a:pt x="3" y="6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7308196" y="1624931"/>
              <a:ext cx="537642" cy="282438"/>
            </a:xfrm>
            <a:custGeom>
              <a:rect b="b" l="l" r="r" t="t"/>
              <a:pathLst>
                <a:path extrusionOk="0" h="5538" w="10542">
                  <a:moveTo>
                    <a:pt x="10541" y="1"/>
                  </a:moveTo>
                  <a:cubicBezTo>
                    <a:pt x="10008" y="1"/>
                    <a:pt x="9407" y="67"/>
                    <a:pt x="8874" y="167"/>
                  </a:cubicBezTo>
                  <a:cubicBezTo>
                    <a:pt x="8040" y="301"/>
                    <a:pt x="7239" y="401"/>
                    <a:pt x="6405" y="668"/>
                  </a:cubicBezTo>
                  <a:cubicBezTo>
                    <a:pt x="6372" y="668"/>
                    <a:pt x="6338" y="701"/>
                    <a:pt x="6305" y="701"/>
                  </a:cubicBezTo>
                  <a:cubicBezTo>
                    <a:pt x="5638" y="1001"/>
                    <a:pt x="5471" y="1568"/>
                    <a:pt x="5171" y="2102"/>
                  </a:cubicBezTo>
                  <a:cubicBezTo>
                    <a:pt x="5171" y="2169"/>
                    <a:pt x="5138" y="2202"/>
                    <a:pt x="5071" y="2235"/>
                  </a:cubicBezTo>
                  <a:cubicBezTo>
                    <a:pt x="4860" y="2408"/>
                    <a:pt x="4384" y="2437"/>
                    <a:pt x="3941" y="2437"/>
                  </a:cubicBezTo>
                  <a:cubicBezTo>
                    <a:pt x="3715" y="2437"/>
                    <a:pt x="3498" y="2430"/>
                    <a:pt x="3329" y="2430"/>
                  </a:cubicBezTo>
                  <a:cubicBezTo>
                    <a:pt x="3254" y="2430"/>
                    <a:pt x="3188" y="2431"/>
                    <a:pt x="3136" y="2436"/>
                  </a:cubicBezTo>
                  <a:cubicBezTo>
                    <a:pt x="2969" y="2502"/>
                    <a:pt x="2803" y="2502"/>
                    <a:pt x="2636" y="2569"/>
                  </a:cubicBezTo>
                  <a:cubicBezTo>
                    <a:pt x="2536" y="2602"/>
                    <a:pt x="2469" y="2702"/>
                    <a:pt x="2369" y="2769"/>
                  </a:cubicBezTo>
                  <a:cubicBezTo>
                    <a:pt x="1902" y="3236"/>
                    <a:pt x="1468" y="3703"/>
                    <a:pt x="1001" y="4204"/>
                  </a:cubicBezTo>
                  <a:cubicBezTo>
                    <a:pt x="801" y="4437"/>
                    <a:pt x="501" y="4704"/>
                    <a:pt x="334" y="4937"/>
                  </a:cubicBezTo>
                  <a:cubicBezTo>
                    <a:pt x="236" y="5069"/>
                    <a:pt x="137" y="5491"/>
                    <a:pt x="7" y="5536"/>
                  </a:cubicBezTo>
                  <a:lnTo>
                    <a:pt x="7" y="5536"/>
                  </a:lnTo>
                  <a:cubicBezTo>
                    <a:pt x="1238" y="5167"/>
                    <a:pt x="2204" y="3970"/>
                    <a:pt x="3503" y="3870"/>
                  </a:cubicBezTo>
                  <a:cubicBezTo>
                    <a:pt x="3595" y="3862"/>
                    <a:pt x="3687" y="3857"/>
                    <a:pt x="3779" y="3857"/>
                  </a:cubicBezTo>
                  <a:cubicBezTo>
                    <a:pt x="4056" y="3857"/>
                    <a:pt x="4337" y="3895"/>
                    <a:pt x="4637" y="3970"/>
                  </a:cubicBezTo>
                  <a:cubicBezTo>
                    <a:pt x="4760" y="3992"/>
                    <a:pt x="4867" y="4000"/>
                    <a:pt x="4971" y="4000"/>
                  </a:cubicBezTo>
                  <a:cubicBezTo>
                    <a:pt x="5178" y="4000"/>
                    <a:pt x="5371" y="3970"/>
                    <a:pt x="5638" y="3970"/>
                  </a:cubicBezTo>
                  <a:cubicBezTo>
                    <a:pt x="5571" y="4204"/>
                    <a:pt x="5538" y="4504"/>
                    <a:pt x="5504" y="4737"/>
                  </a:cubicBezTo>
                  <a:cubicBezTo>
                    <a:pt x="5490" y="4789"/>
                    <a:pt x="5526" y="4810"/>
                    <a:pt x="5594" y="4810"/>
                  </a:cubicBezTo>
                  <a:cubicBezTo>
                    <a:pt x="5827" y="4810"/>
                    <a:pt x="6428" y="4563"/>
                    <a:pt x="6505" y="4537"/>
                  </a:cubicBezTo>
                  <a:cubicBezTo>
                    <a:pt x="6939" y="4304"/>
                    <a:pt x="7306" y="3970"/>
                    <a:pt x="7439" y="3503"/>
                  </a:cubicBezTo>
                  <a:cubicBezTo>
                    <a:pt x="6905" y="3403"/>
                    <a:pt x="6338" y="3303"/>
                    <a:pt x="6605" y="2569"/>
                  </a:cubicBezTo>
                  <a:cubicBezTo>
                    <a:pt x="6805" y="2135"/>
                    <a:pt x="6872" y="1702"/>
                    <a:pt x="7372" y="1402"/>
                  </a:cubicBezTo>
                  <a:cubicBezTo>
                    <a:pt x="7506" y="1335"/>
                    <a:pt x="7673" y="1268"/>
                    <a:pt x="7839" y="1235"/>
                  </a:cubicBezTo>
                  <a:cubicBezTo>
                    <a:pt x="8874" y="1001"/>
                    <a:pt x="9641" y="501"/>
                    <a:pt x="10541" y="1"/>
                  </a:cubicBezTo>
                  <a:close/>
                  <a:moveTo>
                    <a:pt x="7" y="5536"/>
                  </a:moveTo>
                  <a:lnTo>
                    <a:pt x="7" y="5536"/>
                  </a:lnTo>
                  <a:cubicBezTo>
                    <a:pt x="5" y="5537"/>
                    <a:pt x="3" y="5537"/>
                    <a:pt x="1" y="5538"/>
                  </a:cubicBezTo>
                  <a:cubicBezTo>
                    <a:pt x="3" y="5537"/>
                    <a:pt x="5" y="5537"/>
                    <a:pt x="7" y="55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4990454" y="1109196"/>
              <a:ext cx="493374" cy="185640"/>
            </a:xfrm>
            <a:custGeom>
              <a:rect b="b" l="l" r="r" t="t"/>
              <a:pathLst>
                <a:path extrusionOk="0" h="3640" w="9674">
                  <a:moveTo>
                    <a:pt x="14" y="3535"/>
                  </a:moveTo>
                  <a:lnTo>
                    <a:pt x="14" y="3535"/>
                  </a:lnTo>
                  <a:cubicBezTo>
                    <a:pt x="9" y="3535"/>
                    <a:pt x="5" y="3536"/>
                    <a:pt x="0" y="3537"/>
                  </a:cubicBezTo>
                  <a:cubicBezTo>
                    <a:pt x="5" y="3537"/>
                    <a:pt x="9" y="3536"/>
                    <a:pt x="14" y="3535"/>
                  </a:cubicBezTo>
                  <a:close/>
                  <a:moveTo>
                    <a:pt x="8206" y="1"/>
                  </a:moveTo>
                  <a:cubicBezTo>
                    <a:pt x="7439" y="1"/>
                    <a:pt x="6772" y="1"/>
                    <a:pt x="6038" y="134"/>
                  </a:cubicBezTo>
                  <a:cubicBezTo>
                    <a:pt x="6005" y="168"/>
                    <a:pt x="5938" y="168"/>
                    <a:pt x="5904" y="168"/>
                  </a:cubicBezTo>
                  <a:cubicBezTo>
                    <a:pt x="5337" y="301"/>
                    <a:pt x="5104" y="801"/>
                    <a:pt x="4770" y="1268"/>
                  </a:cubicBezTo>
                  <a:cubicBezTo>
                    <a:pt x="4770" y="1302"/>
                    <a:pt x="4737" y="1302"/>
                    <a:pt x="4704" y="1335"/>
                  </a:cubicBezTo>
                  <a:cubicBezTo>
                    <a:pt x="4617" y="1383"/>
                    <a:pt x="4473" y="1401"/>
                    <a:pt x="4303" y="1401"/>
                  </a:cubicBezTo>
                  <a:cubicBezTo>
                    <a:pt x="3881" y="1401"/>
                    <a:pt x="3297" y="1292"/>
                    <a:pt x="3036" y="1268"/>
                  </a:cubicBezTo>
                  <a:cubicBezTo>
                    <a:pt x="2902" y="1268"/>
                    <a:pt x="2736" y="1268"/>
                    <a:pt x="2602" y="1302"/>
                  </a:cubicBezTo>
                  <a:cubicBezTo>
                    <a:pt x="2535" y="1335"/>
                    <a:pt x="2435" y="1435"/>
                    <a:pt x="2369" y="1469"/>
                  </a:cubicBezTo>
                  <a:cubicBezTo>
                    <a:pt x="1868" y="1836"/>
                    <a:pt x="1435" y="2169"/>
                    <a:pt x="968" y="2536"/>
                  </a:cubicBezTo>
                  <a:cubicBezTo>
                    <a:pt x="767" y="2703"/>
                    <a:pt x="501" y="2870"/>
                    <a:pt x="300" y="3103"/>
                  </a:cubicBezTo>
                  <a:cubicBezTo>
                    <a:pt x="237" y="3167"/>
                    <a:pt x="112" y="3505"/>
                    <a:pt x="14" y="3535"/>
                  </a:cubicBezTo>
                  <a:lnTo>
                    <a:pt x="14" y="3535"/>
                  </a:lnTo>
                  <a:cubicBezTo>
                    <a:pt x="1070" y="3369"/>
                    <a:pt x="2004" y="2533"/>
                    <a:pt x="3082" y="2533"/>
                  </a:cubicBezTo>
                  <a:cubicBezTo>
                    <a:pt x="3122" y="2533"/>
                    <a:pt x="3162" y="2534"/>
                    <a:pt x="3203" y="2536"/>
                  </a:cubicBezTo>
                  <a:cubicBezTo>
                    <a:pt x="3536" y="2603"/>
                    <a:pt x="3836" y="2636"/>
                    <a:pt x="4170" y="2770"/>
                  </a:cubicBezTo>
                  <a:cubicBezTo>
                    <a:pt x="4470" y="2870"/>
                    <a:pt x="4704" y="2836"/>
                    <a:pt x="5037" y="2870"/>
                  </a:cubicBezTo>
                  <a:cubicBezTo>
                    <a:pt x="4937" y="3103"/>
                    <a:pt x="4904" y="3337"/>
                    <a:pt x="4804" y="3537"/>
                  </a:cubicBezTo>
                  <a:cubicBezTo>
                    <a:pt x="4782" y="3613"/>
                    <a:pt x="4859" y="3639"/>
                    <a:pt x="4977" y="3639"/>
                  </a:cubicBezTo>
                  <a:cubicBezTo>
                    <a:pt x="5221" y="3639"/>
                    <a:pt x="5637" y="3526"/>
                    <a:pt x="5704" y="3503"/>
                  </a:cubicBezTo>
                  <a:cubicBezTo>
                    <a:pt x="6071" y="3337"/>
                    <a:pt x="6405" y="3103"/>
                    <a:pt x="6605" y="2703"/>
                  </a:cubicBezTo>
                  <a:cubicBezTo>
                    <a:pt x="6105" y="2603"/>
                    <a:pt x="5638" y="2436"/>
                    <a:pt x="5971" y="1836"/>
                  </a:cubicBezTo>
                  <a:cubicBezTo>
                    <a:pt x="6205" y="1469"/>
                    <a:pt x="6338" y="1102"/>
                    <a:pt x="6772" y="935"/>
                  </a:cubicBezTo>
                  <a:cubicBezTo>
                    <a:pt x="6905" y="868"/>
                    <a:pt x="7072" y="835"/>
                    <a:pt x="7205" y="835"/>
                  </a:cubicBezTo>
                  <a:cubicBezTo>
                    <a:pt x="8106" y="701"/>
                    <a:pt x="8840" y="334"/>
                    <a:pt x="9674" y="34"/>
                  </a:cubicBezTo>
                  <a:cubicBezTo>
                    <a:pt x="9173" y="1"/>
                    <a:pt x="8706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2" name="Google Shape;2492;p31"/>
          <p:cNvSpPr/>
          <p:nvPr/>
        </p:nvSpPr>
        <p:spPr>
          <a:xfrm>
            <a:off x="-87" y="3425706"/>
            <a:ext cx="9144000" cy="17178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32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주제 선정 과정</a:t>
            </a:r>
            <a:endParaRPr/>
          </a:p>
        </p:txBody>
      </p:sp>
      <p:sp>
        <p:nvSpPr>
          <p:cNvPr id="2498" name="Google Shape;2498;p32"/>
          <p:cNvSpPr txBox="1"/>
          <p:nvPr>
            <p:ph idx="1" type="body"/>
          </p:nvPr>
        </p:nvSpPr>
        <p:spPr>
          <a:xfrm>
            <a:off x="713225" y="1217175"/>
            <a:ext cx="77175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1. 공공데이터  포탈 방문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- 데이터 활용 - 공공데이터 활용사례 구경..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2. 관심있는 주제 몇가지 선정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후보: 관광과 환율/ 취업 정보 분석을 통한 최근 취업 트랜드 파악/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            역대 대통령 연설문 분석 후 워드 클라우드 쨘 -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            연설문의 정책과 실제 재임기간의 정책 분석 등이 있었음.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3. 기온 데이터 결정 이유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기온 데이터 활용 사례 많음.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인과 등이 분명할 것이라 생각되어 분석이 용이할 것으로 생각.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3" name="Google Shape;2503;p33"/>
          <p:cNvCxnSpPr/>
          <p:nvPr/>
        </p:nvCxnSpPr>
        <p:spPr>
          <a:xfrm>
            <a:off x="1638300" y="1638300"/>
            <a:ext cx="586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4" name="Google Shape;2504;p33"/>
          <p:cNvSpPr/>
          <p:nvPr/>
        </p:nvSpPr>
        <p:spPr>
          <a:xfrm>
            <a:off x="1284530" y="1298400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33"/>
          <p:cNvSpPr/>
          <p:nvPr/>
        </p:nvSpPr>
        <p:spPr>
          <a:xfrm>
            <a:off x="3285355" y="1298400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33"/>
          <p:cNvSpPr/>
          <p:nvPr/>
        </p:nvSpPr>
        <p:spPr>
          <a:xfrm>
            <a:off x="5279205" y="1298400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33"/>
          <p:cNvSpPr/>
          <p:nvPr/>
        </p:nvSpPr>
        <p:spPr>
          <a:xfrm>
            <a:off x="7273055" y="1298400"/>
            <a:ext cx="591900" cy="683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33"/>
          <p:cNvSpPr txBox="1"/>
          <p:nvPr>
            <p:ph idx="4294967295" type="title"/>
          </p:nvPr>
        </p:nvSpPr>
        <p:spPr>
          <a:xfrm>
            <a:off x="801000" y="1385250"/>
            <a:ext cx="1572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09" name="Google Shape;2509;p33"/>
          <p:cNvSpPr txBox="1"/>
          <p:nvPr>
            <p:ph idx="4294967295" type="title"/>
          </p:nvPr>
        </p:nvSpPr>
        <p:spPr>
          <a:xfrm>
            <a:off x="2794850" y="1385250"/>
            <a:ext cx="1572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10" name="Google Shape;2510;p33"/>
          <p:cNvSpPr txBox="1"/>
          <p:nvPr>
            <p:ph idx="4294967295" type="title"/>
          </p:nvPr>
        </p:nvSpPr>
        <p:spPr>
          <a:xfrm>
            <a:off x="4788700" y="1385250"/>
            <a:ext cx="1572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11" name="Google Shape;2511;p33"/>
          <p:cNvSpPr txBox="1"/>
          <p:nvPr>
            <p:ph idx="4294967295" type="title"/>
          </p:nvPr>
        </p:nvSpPr>
        <p:spPr>
          <a:xfrm>
            <a:off x="6782550" y="1385250"/>
            <a:ext cx="1572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12" name="Google Shape;2512;p33"/>
          <p:cNvSpPr txBox="1"/>
          <p:nvPr>
            <p:ph type="title"/>
          </p:nvPr>
        </p:nvSpPr>
        <p:spPr>
          <a:xfrm>
            <a:off x="713250" y="329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타임라인</a:t>
            </a:r>
            <a:endParaRPr/>
          </a:p>
        </p:txBody>
      </p:sp>
      <p:sp>
        <p:nvSpPr>
          <p:cNvPr id="2513" name="Google Shape;2513;p33"/>
          <p:cNvSpPr txBox="1"/>
          <p:nvPr>
            <p:ph idx="4294967295" type="body"/>
          </p:nvPr>
        </p:nvSpPr>
        <p:spPr>
          <a:xfrm>
            <a:off x="943060" y="2638200"/>
            <a:ext cx="1746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주제 선정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기온 데이터 수집</a:t>
            </a:r>
            <a:endParaRPr sz="1300"/>
          </a:p>
        </p:txBody>
      </p:sp>
      <p:sp>
        <p:nvSpPr>
          <p:cNvPr id="2514" name="Google Shape;2514;p33"/>
          <p:cNvSpPr txBox="1"/>
          <p:nvPr>
            <p:ph idx="4294967295" type="body"/>
          </p:nvPr>
        </p:nvSpPr>
        <p:spPr>
          <a:xfrm>
            <a:off x="6848398" y="2638200"/>
            <a:ext cx="1746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분석 내용 가시화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프레젠테이션 준비</a:t>
            </a:r>
            <a:endParaRPr sz="1300"/>
          </a:p>
        </p:txBody>
      </p:sp>
      <p:sp>
        <p:nvSpPr>
          <p:cNvPr id="2515" name="Google Shape;2515;p33"/>
          <p:cNvSpPr txBox="1"/>
          <p:nvPr>
            <p:ph idx="4294967295" type="body"/>
          </p:nvPr>
        </p:nvSpPr>
        <p:spPr>
          <a:xfrm>
            <a:off x="2708300" y="2638200"/>
            <a:ext cx="1939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변화폭이 큰 지역 선정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원인 예측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관련 데이터 수집</a:t>
            </a:r>
            <a:endParaRPr sz="1300"/>
          </a:p>
        </p:txBody>
      </p:sp>
      <p:sp>
        <p:nvSpPr>
          <p:cNvPr id="2516" name="Google Shape;2516;p33"/>
          <p:cNvSpPr txBox="1"/>
          <p:nvPr>
            <p:ph idx="4294967295" type="body"/>
          </p:nvPr>
        </p:nvSpPr>
        <p:spPr>
          <a:xfrm>
            <a:off x="4748326" y="2638200"/>
            <a:ext cx="1852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관련 데이터 수집 완료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데이터 분석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17" name="Google Shape;2517;p33"/>
          <p:cNvSpPr txBox="1"/>
          <p:nvPr>
            <p:ph idx="4294967295" type="title"/>
          </p:nvPr>
        </p:nvSpPr>
        <p:spPr>
          <a:xfrm>
            <a:off x="801000" y="2017500"/>
            <a:ext cx="1572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12.05</a:t>
            </a:r>
            <a:endParaRPr sz="2400"/>
          </a:p>
        </p:txBody>
      </p:sp>
      <p:sp>
        <p:nvSpPr>
          <p:cNvPr id="2518" name="Google Shape;2518;p33"/>
          <p:cNvSpPr txBox="1"/>
          <p:nvPr>
            <p:ph idx="4294967295" type="title"/>
          </p:nvPr>
        </p:nvSpPr>
        <p:spPr>
          <a:xfrm>
            <a:off x="2794850" y="2017500"/>
            <a:ext cx="1572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12.06</a:t>
            </a:r>
            <a:endParaRPr sz="2400"/>
          </a:p>
        </p:txBody>
      </p:sp>
      <p:sp>
        <p:nvSpPr>
          <p:cNvPr id="2519" name="Google Shape;2519;p33"/>
          <p:cNvSpPr txBox="1"/>
          <p:nvPr>
            <p:ph idx="4294967295" type="title"/>
          </p:nvPr>
        </p:nvSpPr>
        <p:spPr>
          <a:xfrm>
            <a:off x="4788700" y="2017500"/>
            <a:ext cx="1572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12.07</a:t>
            </a:r>
            <a:endParaRPr sz="2400"/>
          </a:p>
        </p:txBody>
      </p:sp>
      <p:sp>
        <p:nvSpPr>
          <p:cNvPr id="2520" name="Google Shape;2520;p33"/>
          <p:cNvSpPr txBox="1"/>
          <p:nvPr>
            <p:ph idx="4294967295" type="title"/>
          </p:nvPr>
        </p:nvSpPr>
        <p:spPr>
          <a:xfrm>
            <a:off x="6782550" y="2017500"/>
            <a:ext cx="1572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12.08</a:t>
            </a:r>
            <a:endParaRPr sz="2400"/>
          </a:p>
        </p:txBody>
      </p:sp>
      <p:grpSp>
        <p:nvGrpSpPr>
          <p:cNvPr id="2521" name="Google Shape;2521;p33"/>
          <p:cNvGrpSpPr/>
          <p:nvPr/>
        </p:nvGrpSpPr>
        <p:grpSpPr>
          <a:xfrm>
            <a:off x="3336598" y="3642900"/>
            <a:ext cx="1545852" cy="818149"/>
            <a:chOff x="3336598" y="3642900"/>
            <a:chExt cx="1545852" cy="818149"/>
          </a:xfrm>
        </p:grpSpPr>
        <p:sp>
          <p:nvSpPr>
            <p:cNvPr id="2522" name="Google Shape;2522;p33"/>
            <p:cNvSpPr/>
            <p:nvPr/>
          </p:nvSpPr>
          <p:spPr>
            <a:xfrm>
              <a:off x="3336598" y="3642900"/>
              <a:ext cx="1545852" cy="818149"/>
            </a:xfrm>
            <a:custGeom>
              <a:rect b="b" l="l" r="r" t="t"/>
              <a:pathLst>
                <a:path extrusionOk="0" h="24152" w="45634">
                  <a:moveTo>
                    <a:pt x="41464" y="1"/>
                  </a:moveTo>
                  <a:lnTo>
                    <a:pt x="21816" y="4003"/>
                  </a:lnTo>
                  <a:lnTo>
                    <a:pt x="10842" y="4003"/>
                  </a:lnTo>
                  <a:lnTo>
                    <a:pt x="2169" y="8907"/>
                  </a:lnTo>
                  <a:lnTo>
                    <a:pt x="1" y="21883"/>
                  </a:lnTo>
                  <a:lnTo>
                    <a:pt x="1402" y="24151"/>
                  </a:lnTo>
                  <a:lnTo>
                    <a:pt x="43432" y="24151"/>
                  </a:lnTo>
                  <a:lnTo>
                    <a:pt x="45633" y="23484"/>
                  </a:lnTo>
                  <a:lnTo>
                    <a:pt x="42531" y="14678"/>
                  </a:lnTo>
                  <a:lnTo>
                    <a:pt x="414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3410039" y="3642900"/>
              <a:ext cx="1331152" cy="388750"/>
            </a:xfrm>
            <a:custGeom>
              <a:rect b="b" l="l" r="r" t="t"/>
              <a:pathLst>
                <a:path extrusionOk="0" h="11476" w="39296">
                  <a:moveTo>
                    <a:pt x="39296" y="1"/>
                  </a:moveTo>
                  <a:lnTo>
                    <a:pt x="19648" y="4003"/>
                  </a:lnTo>
                  <a:lnTo>
                    <a:pt x="8674" y="4003"/>
                  </a:lnTo>
                  <a:lnTo>
                    <a:pt x="1" y="8907"/>
                  </a:lnTo>
                  <a:lnTo>
                    <a:pt x="6105" y="11475"/>
                  </a:lnTo>
                  <a:lnTo>
                    <a:pt x="10242" y="6906"/>
                  </a:lnTo>
                  <a:lnTo>
                    <a:pt x="20182" y="7840"/>
                  </a:lnTo>
                  <a:lnTo>
                    <a:pt x="22951" y="5571"/>
                  </a:lnTo>
                  <a:lnTo>
                    <a:pt x="25753" y="6906"/>
                  </a:lnTo>
                  <a:lnTo>
                    <a:pt x="36160" y="5404"/>
                  </a:lnTo>
                  <a:lnTo>
                    <a:pt x="39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4187471" y="3831618"/>
              <a:ext cx="94952" cy="376317"/>
            </a:xfrm>
            <a:custGeom>
              <a:rect b="b" l="l" r="r" t="t"/>
              <a:pathLst>
                <a:path extrusionOk="0" h="11109" w="2803">
                  <a:moveTo>
                    <a:pt x="1" y="0"/>
                  </a:moveTo>
                  <a:lnTo>
                    <a:pt x="1335" y="11108"/>
                  </a:lnTo>
                  <a:lnTo>
                    <a:pt x="2803" y="1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4093705" y="3831618"/>
              <a:ext cx="138989" cy="376317"/>
            </a:xfrm>
            <a:custGeom>
              <a:rect b="b" l="l" r="r" t="t"/>
              <a:pathLst>
                <a:path extrusionOk="0" h="11109" w="4103">
                  <a:moveTo>
                    <a:pt x="2769" y="0"/>
                  </a:moveTo>
                  <a:lnTo>
                    <a:pt x="0" y="2269"/>
                  </a:lnTo>
                  <a:lnTo>
                    <a:pt x="4103" y="11108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3410039" y="3944591"/>
              <a:ext cx="206841" cy="516458"/>
            </a:xfrm>
            <a:custGeom>
              <a:rect b="b" l="l" r="r" t="t"/>
              <a:pathLst>
                <a:path extrusionOk="0" h="15246" w="6106">
                  <a:moveTo>
                    <a:pt x="1" y="1"/>
                  </a:moveTo>
                  <a:lnTo>
                    <a:pt x="1002" y="7773"/>
                  </a:lnTo>
                  <a:lnTo>
                    <a:pt x="1" y="7773"/>
                  </a:lnTo>
                  <a:lnTo>
                    <a:pt x="234" y="15245"/>
                  </a:lnTo>
                  <a:lnTo>
                    <a:pt x="5438" y="15245"/>
                  </a:lnTo>
                  <a:lnTo>
                    <a:pt x="6105" y="25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3336598" y="3944591"/>
              <a:ext cx="107384" cy="516458"/>
            </a:xfrm>
            <a:custGeom>
              <a:rect b="b" l="l" r="r" t="t"/>
              <a:pathLst>
                <a:path extrusionOk="0" h="15246" w="3170">
                  <a:moveTo>
                    <a:pt x="2169" y="1"/>
                  </a:moveTo>
                  <a:lnTo>
                    <a:pt x="1" y="12977"/>
                  </a:lnTo>
                  <a:lnTo>
                    <a:pt x="1402" y="15245"/>
                  </a:lnTo>
                  <a:lnTo>
                    <a:pt x="2402" y="15245"/>
                  </a:lnTo>
                  <a:lnTo>
                    <a:pt x="2169" y="7773"/>
                  </a:lnTo>
                  <a:lnTo>
                    <a:pt x="3170" y="7773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3443948" y="3987545"/>
              <a:ext cx="172932" cy="473505"/>
            </a:xfrm>
            <a:custGeom>
              <a:rect b="b" l="l" r="r" t="t"/>
              <a:pathLst>
                <a:path extrusionOk="0" h="13978" w="5105">
                  <a:moveTo>
                    <a:pt x="2069" y="1"/>
                  </a:moveTo>
                  <a:lnTo>
                    <a:pt x="1" y="13977"/>
                  </a:lnTo>
                  <a:lnTo>
                    <a:pt x="2069" y="13977"/>
                  </a:lnTo>
                  <a:lnTo>
                    <a:pt x="5104" y="1301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3"/>
            <p:cNvSpPr/>
            <p:nvPr/>
          </p:nvSpPr>
          <p:spPr>
            <a:xfrm>
              <a:off x="4634960" y="3825961"/>
              <a:ext cx="172898" cy="635089"/>
            </a:xfrm>
            <a:custGeom>
              <a:rect b="b" l="l" r="r" t="t"/>
              <a:pathLst>
                <a:path extrusionOk="0" h="18748" w="5104">
                  <a:moveTo>
                    <a:pt x="0" y="0"/>
                  </a:moveTo>
                  <a:lnTo>
                    <a:pt x="1334" y="8607"/>
                  </a:lnTo>
                  <a:lnTo>
                    <a:pt x="5104" y="18747"/>
                  </a:lnTo>
                  <a:lnTo>
                    <a:pt x="4203" y="9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3"/>
            <p:cNvSpPr/>
            <p:nvPr/>
          </p:nvSpPr>
          <p:spPr>
            <a:xfrm>
              <a:off x="4493702" y="3846286"/>
              <a:ext cx="110771" cy="614764"/>
            </a:xfrm>
            <a:custGeom>
              <a:rect b="b" l="l" r="r" t="t"/>
              <a:pathLst>
                <a:path extrusionOk="0" h="18148" w="3270">
                  <a:moveTo>
                    <a:pt x="0" y="1"/>
                  </a:moveTo>
                  <a:lnTo>
                    <a:pt x="968" y="11176"/>
                  </a:lnTo>
                  <a:lnTo>
                    <a:pt x="0" y="10675"/>
                  </a:lnTo>
                  <a:lnTo>
                    <a:pt x="0" y="18147"/>
                  </a:lnTo>
                  <a:lnTo>
                    <a:pt x="3269" y="18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3"/>
            <p:cNvSpPr/>
            <p:nvPr/>
          </p:nvSpPr>
          <p:spPr>
            <a:xfrm>
              <a:off x="4232660" y="3876807"/>
              <a:ext cx="158230" cy="584242"/>
            </a:xfrm>
            <a:custGeom>
              <a:rect b="b" l="l" r="r" t="t"/>
              <a:pathLst>
                <a:path extrusionOk="0" h="17247" w="4671">
                  <a:moveTo>
                    <a:pt x="1469" y="1"/>
                  </a:moveTo>
                  <a:lnTo>
                    <a:pt x="1" y="9774"/>
                  </a:lnTo>
                  <a:lnTo>
                    <a:pt x="34" y="17246"/>
                  </a:lnTo>
                  <a:lnTo>
                    <a:pt x="4671" y="17246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3"/>
            <p:cNvSpPr/>
            <p:nvPr/>
          </p:nvSpPr>
          <p:spPr>
            <a:xfrm>
              <a:off x="3770503" y="3944591"/>
              <a:ext cx="305146" cy="516458"/>
            </a:xfrm>
            <a:custGeom>
              <a:rect b="b" l="l" r="r" t="t"/>
              <a:pathLst>
                <a:path extrusionOk="0" h="15246" w="9008">
                  <a:moveTo>
                    <a:pt x="1" y="1"/>
                  </a:moveTo>
                  <a:lnTo>
                    <a:pt x="1602" y="15245"/>
                  </a:lnTo>
                  <a:lnTo>
                    <a:pt x="9007" y="15245"/>
                  </a:lnTo>
                  <a:lnTo>
                    <a:pt x="7606" y="6305"/>
                  </a:lnTo>
                  <a:lnTo>
                    <a:pt x="7606" y="11909"/>
                  </a:lnTo>
                  <a:lnTo>
                    <a:pt x="4404" y="4671"/>
                  </a:lnTo>
                  <a:lnTo>
                    <a:pt x="3203" y="125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3"/>
            <p:cNvSpPr/>
            <p:nvPr/>
          </p:nvSpPr>
          <p:spPr>
            <a:xfrm>
              <a:off x="3576162" y="3778502"/>
              <a:ext cx="180825" cy="253148"/>
            </a:xfrm>
            <a:custGeom>
              <a:rect b="b" l="l" r="r" t="t"/>
              <a:pathLst>
                <a:path extrusionOk="0" h="7473" w="5338">
                  <a:moveTo>
                    <a:pt x="3770" y="0"/>
                  </a:moveTo>
                  <a:lnTo>
                    <a:pt x="0" y="2135"/>
                  </a:lnTo>
                  <a:lnTo>
                    <a:pt x="1201" y="7472"/>
                  </a:lnTo>
                  <a:lnTo>
                    <a:pt x="5338" y="2903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3"/>
            <p:cNvSpPr/>
            <p:nvPr/>
          </p:nvSpPr>
          <p:spPr>
            <a:xfrm>
              <a:off x="4075616" y="3778502"/>
              <a:ext cx="111889" cy="129978"/>
            </a:xfrm>
            <a:custGeom>
              <a:rect b="b" l="l" r="r" t="t"/>
              <a:pathLst>
                <a:path extrusionOk="0" h="3837" w="3303">
                  <a:moveTo>
                    <a:pt x="0" y="0"/>
                  </a:moveTo>
                  <a:lnTo>
                    <a:pt x="534" y="3837"/>
                  </a:lnTo>
                  <a:lnTo>
                    <a:pt x="3303" y="1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5" name="Google Shape;2535;p33"/>
          <p:cNvGrpSpPr/>
          <p:nvPr/>
        </p:nvGrpSpPr>
        <p:grpSpPr>
          <a:xfrm>
            <a:off x="6042178" y="3677280"/>
            <a:ext cx="2144696" cy="726619"/>
            <a:chOff x="6042178" y="3677280"/>
            <a:chExt cx="2144696" cy="726619"/>
          </a:xfrm>
        </p:grpSpPr>
        <p:sp>
          <p:nvSpPr>
            <p:cNvPr id="2536" name="Google Shape;2536;p33"/>
            <p:cNvSpPr/>
            <p:nvPr/>
          </p:nvSpPr>
          <p:spPr>
            <a:xfrm>
              <a:off x="6042178" y="3677280"/>
              <a:ext cx="2144694" cy="726619"/>
            </a:xfrm>
            <a:custGeom>
              <a:rect b="b" l="l" r="r" t="t"/>
              <a:pathLst>
                <a:path extrusionOk="0" h="21450" w="63312">
                  <a:moveTo>
                    <a:pt x="30822" y="1"/>
                  </a:moveTo>
                  <a:lnTo>
                    <a:pt x="18980" y="10708"/>
                  </a:lnTo>
                  <a:lnTo>
                    <a:pt x="8906" y="14311"/>
                  </a:lnTo>
                  <a:lnTo>
                    <a:pt x="0" y="21449"/>
                  </a:lnTo>
                  <a:lnTo>
                    <a:pt x="63312" y="21449"/>
                  </a:lnTo>
                  <a:lnTo>
                    <a:pt x="57641" y="16779"/>
                  </a:lnTo>
                  <a:lnTo>
                    <a:pt x="55440" y="19114"/>
                  </a:lnTo>
                  <a:lnTo>
                    <a:pt x="50503" y="11609"/>
                  </a:lnTo>
                  <a:lnTo>
                    <a:pt x="46833" y="11609"/>
                  </a:lnTo>
                  <a:lnTo>
                    <a:pt x="40929" y="6672"/>
                  </a:lnTo>
                  <a:lnTo>
                    <a:pt x="37694" y="6672"/>
                  </a:lnTo>
                  <a:lnTo>
                    <a:pt x="30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3"/>
            <p:cNvSpPr/>
            <p:nvPr/>
          </p:nvSpPr>
          <p:spPr>
            <a:xfrm>
              <a:off x="6042178" y="3677280"/>
              <a:ext cx="1432811" cy="726619"/>
            </a:xfrm>
            <a:custGeom>
              <a:rect b="b" l="l" r="r" t="t"/>
              <a:pathLst>
                <a:path extrusionOk="0" h="21450" w="42297">
                  <a:moveTo>
                    <a:pt x="30822" y="1"/>
                  </a:moveTo>
                  <a:lnTo>
                    <a:pt x="18980" y="10708"/>
                  </a:lnTo>
                  <a:lnTo>
                    <a:pt x="8906" y="14311"/>
                  </a:lnTo>
                  <a:lnTo>
                    <a:pt x="0" y="21449"/>
                  </a:lnTo>
                  <a:lnTo>
                    <a:pt x="42297" y="21449"/>
                  </a:lnTo>
                  <a:lnTo>
                    <a:pt x="39662" y="10508"/>
                  </a:lnTo>
                  <a:lnTo>
                    <a:pt x="34425" y="9307"/>
                  </a:lnTo>
                  <a:lnTo>
                    <a:pt x="30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3"/>
            <p:cNvSpPr/>
            <p:nvPr/>
          </p:nvSpPr>
          <p:spPr>
            <a:xfrm>
              <a:off x="6042178" y="4099905"/>
              <a:ext cx="819233" cy="303994"/>
            </a:xfrm>
            <a:custGeom>
              <a:rect b="b" l="l" r="r" t="t"/>
              <a:pathLst>
                <a:path extrusionOk="0" h="8974" w="24184">
                  <a:moveTo>
                    <a:pt x="21148" y="0"/>
                  </a:moveTo>
                  <a:lnTo>
                    <a:pt x="8906" y="1835"/>
                  </a:lnTo>
                  <a:lnTo>
                    <a:pt x="0" y="8973"/>
                  </a:lnTo>
                  <a:lnTo>
                    <a:pt x="24184" y="8973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3"/>
            <p:cNvSpPr/>
            <p:nvPr/>
          </p:nvSpPr>
          <p:spPr>
            <a:xfrm>
              <a:off x="6343869" y="4040014"/>
              <a:ext cx="414732" cy="122052"/>
            </a:xfrm>
            <a:custGeom>
              <a:rect b="b" l="l" r="r" t="t"/>
              <a:pathLst>
                <a:path extrusionOk="0" h="3603" w="12243">
                  <a:moveTo>
                    <a:pt x="10074" y="0"/>
                  </a:moveTo>
                  <a:lnTo>
                    <a:pt x="0" y="3603"/>
                  </a:lnTo>
                  <a:lnTo>
                    <a:pt x="0" y="3603"/>
                  </a:lnTo>
                  <a:lnTo>
                    <a:pt x="12242" y="1768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3"/>
            <p:cNvSpPr/>
            <p:nvPr/>
          </p:nvSpPr>
          <p:spPr>
            <a:xfrm>
              <a:off x="7752936" y="4070502"/>
              <a:ext cx="167275" cy="333398"/>
            </a:xfrm>
            <a:custGeom>
              <a:rect b="b" l="l" r="r" t="t"/>
              <a:pathLst>
                <a:path extrusionOk="0" h="9842" w="4938">
                  <a:moveTo>
                    <a:pt x="1" y="1"/>
                  </a:moveTo>
                  <a:lnTo>
                    <a:pt x="1001" y="9841"/>
                  </a:lnTo>
                  <a:lnTo>
                    <a:pt x="4437" y="9841"/>
                  </a:lnTo>
                  <a:lnTo>
                    <a:pt x="4938" y="75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3"/>
            <p:cNvSpPr/>
            <p:nvPr/>
          </p:nvSpPr>
          <p:spPr>
            <a:xfrm>
              <a:off x="6758568" y="4099905"/>
              <a:ext cx="355959" cy="303994"/>
            </a:xfrm>
            <a:custGeom>
              <a:rect b="b" l="l" r="r" t="t"/>
              <a:pathLst>
                <a:path extrusionOk="0" h="8974" w="10508">
                  <a:moveTo>
                    <a:pt x="0" y="0"/>
                  </a:moveTo>
                  <a:lnTo>
                    <a:pt x="3036" y="8973"/>
                  </a:lnTo>
                  <a:lnTo>
                    <a:pt x="10508" y="8973"/>
                  </a:lnTo>
                  <a:lnTo>
                    <a:pt x="5204" y="3369"/>
                  </a:lnTo>
                  <a:lnTo>
                    <a:pt x="6939" y="6738"/>
                  </a:lnTo>
                  <a:lnTo>
                    <a:pt x="4304" y="6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3"/>
            <p:cNvSpPr/>
            <p:nvPr/>
          </p:nvSpPr>
          <p:spPr>
            <a:xfrm>
              <a:off x="6685127" y="3677280"/>
              <a:ext cx="401182" cy="422658"/>
            </a:xfrm>
            <a:custGeom>
              <a:rect b="b" l="l" r="r" t="t"/>
              <a:pathLst>
                <a:path extrusionOk="0" h="12477" w="11843">
                  <a:moveTo>
                    <a:pt x="11842" y="1"/>
                  </a:moveTo>
                  <a:lnTo>
                    <a:pt x="0" y="10708"/>
                  </a:lnTo>
                  <a:lnTo>
                    <a:pt x="2168" y="12476"/>
                  </a:lnTo>
                  <a:lnTo>
                    <a:pt x="9640" y="8106"/>
                  </a:lnTo>
                  <a:lnTo>
                    <a:pt x="11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3"/>
            <p:cNvSpPr/>
            <p:nvPr/>
          </p:nvSpPr>
          <p:spPr>
            <a:xfrm>
              <a:off x="7994770" y="4245670"/>
              <a:ext cx="192105" cy="158230"/>
            </a:xfrm>
            <a:custGeom>
              <a:rect b="b" l="l" r="r" t="t"/>
              <a:pathLst>
                <a:path extrusionOk="0" h="4671" w="5671">
                  <a:moveTo>
                    <a:pt x="0" y="0"/>
                  </a:moveTo>
                  <a:lnTo>
                    <a:pt x="2902" y="4670"/>
                  </a:lnTo>
                  <a:lnTo>
                    <a:pt x="5671" y="4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7428650" y="3903261"/>
              <a:ext cx="200032" cy="500639"/>
            </a:xfrm>
            <a:custGeom>
              <a:rect b="b" l="l" r="r" t="t"/>
              <a:pathLst>
                <a:path extrusionOk="0" h="14779" w="5905">
                  <a:moveTo>
                    <a:pt x="0" y="1"/>
                  </a:moveTo>
                  <a:lnTo>
                    <a:pt x="5904" y="14778"/>
                  </a:lnTo>
                  <a:lnTo>
                    <a:pt x="5904" y="49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7208293" y="3992555"/>
              <a:ext cx="266698" cy="411344"/>
            </a:xfrm>
            <a:custGeom>
              <a:rect b="b" l="l" r="r" t="t"/>
              <a:pathLst>
                <a:path extrusionOk="0" h="12143" w="7873">
                  <a:moveTo>
                    <a:pt x="1" y="0"/>
                  </a:moveTo>
                  <a:lnTo>
                    <a:pt x="3937" y="12142"/>
                  </a:lnTo>
                  <a:lnTo>
                    <a:pt x="7873" y="12142"/>
                  </a:lnTo>
                  <a:lnTo>
                    <a:pt x="5238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6042178" y="4162032"/>
              <a:ext cx="665576" cy="241868"/>
            </a:xfrm>
            <a:custGeom>
              <a:rect b="b" l="l" r="r" t="t"/>
              <a:pathLst>
                <a:path extrusionOk="0" h="7140" w="19648">
                  <a:moveTo>
                    <a:pt x="8906" y="1"/>
                  </a:moveTo>
                  <a:lnTo>
                    <a:pt x="0" y="7139"/>
                  </a:lnTo>
                  <a:lnTo>
                    <a:pt x="19647" y="7139"/>
                  </a:lnTo>
                  <a:lnTo>
                    <a:pt x="14110" y="4804"/>
                  </a:lnTo>
                  <a:lnTo>
                    <a:pt x="12109" y="4804"/>
                  </a:lnTo>
                  <a:lnTo>
                    <a:pt x="8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3"/>
            <p:cNvSpPr/>
            <p:nvPr/>
          </p:nvSpPr>
          <p:spPr>
            <a:xfrm>
              <a:off x="6758568" y="3951871"/>
              <a:ext cx="327741" cy="284787"/>
            </a:xfrm>
            <a:custGeom>
              <a:rect b="b" l="l" r="r" t="t"/>
              <a:pathLst>
                <a:path extrusionOk="0" h="8407" w="9675">
                  <a:moveTo>
                    <a:pt x="7472" y="0"/>
                  </a:moveTo>
                  <a:lnTo>
                    <a:pt x="0" y="4370"/>
                  </a:lnTo>
                  <a:lnTo>
                    <a:pt x="5204" y="5938"/>
                  </a:lnTo>
                  <a:lnTo>
                    <a:pt x="3770" y="3503"/>
                  </a:lnTo>
                  <a:lnTo>
                    <a:pt x="5971" y="2402"/>
                  </a:lnTo>
                  <a:lnTo>
                    <a:pt x="9674" y="8406"/>
                  </a:lnTo>
                  <a:lnTo>
                    <a:pt x="7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34"/>
          <p:cNvSpPr/>
          <p:nvPr/>
        </p:nvSpPr>
        <p:spPr>
          <a:xfrm>
            <a:off x="702723" y="187075"/>
            <a:ext cx="1171200" cy="1352400"/>
          </a:xfrm>
          <a:prstGeom prst="star6">
            <a:avLst>
              <a:gd fmla="val 12368" name="adj"/>
              <a:gd fmla="val 115470" name="hf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34"/>
          <p:cNvSpPr txBox="1"/>
          <p:nvPr>
            <p:ph idx="1" type="subTitle"/>
          </p:nvPr>
        </p:nvSpPr>
        <p:spPr>
          <a:xfrm>
            <a:off x="474125" y="1615675"/>
            <a:ext cx="59796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1988~2021 기간의 전국 66개 지역 연평균 기온 데이터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동 기간의 인구데이터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동기간의 지역별 사업체 수와 종업원수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2010~2021의 일산화탄소 데이터</a:t>
            </a:r>
            <a:endParaRPr/>
          </a:p>
        </p:txBody>
      </p:sp>
      <p:sp>
        <p:nvSpPr>
          <p:cNvPr id="2554" name="Google Shape;2554;p34"/>
          <p:cNvSpPr txBox="1"/>
          <p:nvPr>
            <p:ph idx="2" type="title"/>
          </p:nvPr>
        </p:nvSpPr>
        <p:spPr>
          <a:xfrm>
            <a:off x="446525" y="355225"/>
            <a:ext cx="16854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55" name="Google Shape;2555;p34"/>
          <p:cNvSpPr txBox="1"/>
          <p:nvPr>
            <p:ph type="title"/>
          </p:nvPr>
        </p:nvSpPr>
        <p:spPr>
          <a:xfrm>
            <a:off x="1761625" y="604225"/>
            <a:ext cx="38589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5000"/>
              <a:t>자료 및 분석</a:t>
            </a:r>
            <a:endParaRPr sz="5000"/>
          </a:p>
        </p:txBody>
      </p:sp>
      <p:sp>
        <p:nvSpPr>
          <p:cNvPr id="2556" name="Google Shape;2556;p34"/>
          <p:cNvSpPr/>
          <p:nvPr/>
        </p:nvSpPr>
        <p:spPr>
          <a:xfrm>
            <a:off x="5785975" y="5719425"/>
            <a:ext cx="16725" cy="16725"/>
          </a:xfrm>
          <a:custGeom>
            <a:rect b="b" l="l" r="r" t="t"/>
            <a:pathLst>
              <a:path extrusionOk="0" h="669" w="669">
                <a:moveTo>
                  <a:pt x="334" y="1"/>
                </a:moveTo>
                <a:cubicBezTo>
                  <a:pt x="168" y="1"/>
                  <a:pt x="1" y="168"/>
                  <a:pt x="1" y="335"/>
                </a:cubicBezTo>
                <a:cubicBezTo>
                  <a:pt x="1" y="501"/>
                  <a:pt x="168" y="668"/>
                  <a:pt x="334" y="668"/>
                </a:cubicBezTo>
                <a:cubicBezTo>
                  <a:pt x="501" y="668"/>
                  <a:pt x="668" y="501"/>
                  <a:pt x="668" y="335"/>
                </a:cubicBezTo>
                <a:cubicBezTo>
                  <a:pt x="668" y="168"/>
                  <a:pt x="535" y="1"/>
                  <a:pt x="3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7" name="Google Shape;2557;p34"/>
          <p:cNvGrpSpPr/>
          <p:nvPr/>
        </p:nvGrpSpPr>
        <p:grpSpPr>
          <a:xfrm>
            <a:off x="4848225" y="1109196"/>
            <a:ext cx="4169675" cy="4437654"/>
            <a:chOff x="4543425" y="1109196"/>
            <a:chExt cx="4169675" cy="4437654"/>
          </a:xfrm>
        </p:grpSpPr>
        <p:sp>
          <p:nvSpPr>
            <p:cNvPr id="2558" name="Google Shape;2558;p34"/>
            <p:cNvSpPr/>
            <p:nvPr/>
          </p:nvSpPr>
          <p:spPr>
            <a:xfrm>
              <a:off x="4953725" y="1971750"/>
              <a:ext cx="3033850" cy="1451075"/>
            </a:xfrm>
            <a:custGeom>
              <a:rect b="b" l="l" r="r" t="t"/>
              <a:pathLst>
                <a:path extrusionOk="0" h="58043" w="121354">
                  <a:moveTo>
                    <a:pt x="68149" y="1"/>
                  </a:moveTo>
                  <a:lnTo>
                    <a:pt x="47368" y="3570"/>
                  </a:lnTo>
                  <a:lnTo>
                    <a:pt x="43798" y="17847"/>
                  </a:lnTo>
                  <a:lnTo>
                    <a:pt x="29522" y="22717"/>
                  </a:lnTo>
                  <a:lnTo>
                    <a:pt x="18514" y="37327"/>
                  </a:lnTo>
                  <a:lnTo>
                    <a:pt x="10408" y="40229"/>
                  </a:lnTo>
                  <a:lnTo>
                    <a:pt x="0" y="58042"/>
                  </a:lnTo>
                  <a:lnTo>
                    <a:pt x="121354" y="58042"/>
                  </a:lnTo>
                  <a:lnTo>
                    <a:pt x="97003" y="34058"/>
                  </a:lnTo>
                  <a:lnTo>
                    <a:pt x="85995" y="34726"/>
                  </a:lnTo>
                  <a:lnTo>
                    <a:pt x="85662" y="20415"/>
                  </a:lnTo>
                  <a:lnTo>
                    <a:pt x="74654" y="4871"/>
                  </a:lnTo>
                  <a:lnTo>
                    <a:pt x="68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6348875" y="2519650"/>
              <a:ext cx="994075" cy="903175"/>
            </a:xfrm>
            <a:custGeom>
              <a:rect b="b" l="l" r="r" t="t"/>
              <a:pathLst>
                <a:path extrusionOk="0" h="36127" w="39763">
                  <a:moveTo>
                    <a:pt x="1" y="0"/>
                  </a:moveTo>
                  <a:lnTo>
                    <a:pt x="6305" y="16145"/>
                  </a:lnTo>
                  <a:lnTo>
                    <a:pt x="701" y="21182"/>
                  </a:lnTo>
                  <a:lnTo>
                    <a:pt x="3036" y="36126"/>
                  </a:lnTo>
                  <a:lnTo>
                    <a:pt x="39763" y="36126"/>
                  </a:lnTo>
                  <a:lnTo>
                    <a:pt x="22183" y="26820"/>
                  </a:lnTo>
                  <a:lnTo>
                    <a:pt x="13744" y="15411"/>
                  </a:lnTo>
                  <a:lnTo>
                    <a:pt x="4337" y="48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7003525" y="2482125"/>
              <a:ext cx="984050" cy="940700"/>
            </a:xfrm>
            <a:custGeom>
              <a:rect b="b" l="l" r="r" t="t"/>
              <a:pathLst>
                <a:path extrusionOk="0" h="37628" w="39362">
                  <a:moveTo>
                    <a:pt x="3670" y="0"/>
                  </a:moveTo>
                  <a:lnTo>
                    <a:pt x="0" y="19814"/>
                  </a:lnTo>
                  <a:lnTo>
                    <a:pt x="8973" y="19814"/>
                  </a:lnTo>
                  <a:lnTo>
                    <a:pt x="14811" y="24518"/>
                  </a:lnTo>
                  <a:lnTo>
                    <a:pt x="12209" y="28254"/>
                  </a:lnTo>
                  <a:lnTo>
                    <a:pt x="23550" y="37627"/>
                  </a:lnTo>
                  <a:lnTo>
                    <a:pt x="39362" y="37627"/>
                  </a:lnTo>
                  <a:lnTo>
                    <a:pt x="15011" y="13643"/>
                  </a:lnTo>
                  <a:lnTo>
                    <a:pt x="4003" y="14311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6657450" y="1971750"/>
              <a:ext cx="305225" cy="843125"/>
            </a:xfrm>
            <a:custGeom>
              <a:rect b="b" l="l" r="r" t="t"/>
              <a:pathLst>
                <a:path extrusionOk="0" h="33725" w="12209">
                  <a:moveTo>
                    <a:pt x="0" y="1"/>
                  </a:moveTo>
                  <a:lnTo>
                    <a:pt x="4403" y="5505"/>
                  </a:lnTo>
                  <a:lnTo>
                    <a:pt x="5971" y="13010"/>
                  </a:lnTo>
                  <a:lnTo>
                    <a:pt x="2702" y="17213"/>
                  </a:lnTo>
                  <a:lnTo>
                    <a:pt x="4670" y="20415"/>
                  </a:lnTo>
                  <a:lnTo>
                    <a:pt x="5971" y="33725"/>
                  </a:lnTo>
                  <a:lnTo>
                    <a:pt x="12209" y="13010"/>
                  </a:lnTo>
                  <a:lnTo>
                    <a:pt x="6505" y="48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5378200" y="2539650"/>
              <a:ext cx="373625" cy="883175"/>
            </a:xfrm>
            <a:custGeom>
              <a:rect b="b" l="l" r="r" t="t"/>
              <a:pathLst>
                <a:path extrusionOk="0" h="35327" w="14945">
                  <a:moveTo>
                    <a:pt x="12543" y="1"/>
                  </a:moveTo>
                  <a:lnTo>
                    <a:pt x="1535" y="14611"/>
                  </a:lnTo>
                  <a:lnTo>
                    <a:pt x="5404" y="22217"/>
                  </a:lnTo>
                  <a:lnTo>
                    <a:pt x="0" y="23951"/>
                  </a:lnTo>
                  <a:lnTo>
                    <a:pt x="7472" y="26453"/>
                  </a:lnTo>
                  <a:lnTo>
                    <a:pt x="13210" y="35326"/>
                  </a:lnTo>
                  <a:lnTo>
                    <a:pt x="14944" y="26020"/>
                  </a:lnTo>
                  <a:lnTo>
                    <a:pt x="8473" y="22217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4953725" y="2977475"/>
              <a:ext cx="311075" cy="445350"/>
            </a:xfrm>
            <a:custGeom>
              <a:rect b="b" l="l" r="r" t="t"/>
              <a:pathLst>
                <a:path extrusionOk="0" h="17814" w="12443">
                  <a:moveTo>
                    <a:pt x="10408" y="0"/>
                  </a:moveTo>
                  <a:lnTo>
                    <a:pt x="0" y="17813"/>
                  </a:lnTo>
                  <a:lnTo>
                    <a:pt x="12443" y="17813"/>
                  </a:lnTo>
                  <a:lnTo>
                    <a:pt x="12443" y="11309"/>
                  </a:lnTo>
                  <a:lnTo>
                    <a:pt x="8140" y="9807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5811000" y="2417900"/>
              <a:ext cx="321925" cy="1004925"/>
            </a:xfrm>
            <a:custGeom>
              <a:rect b="b" l="l" r="r" t="t"/>
              <a:pathLst>
                <a:path extrusionOk="0" h="40197" w="12877">
                  <a:moveTo>
                    <a:pt x="9507" y="1"/>
                  </a:moveTo>
                  <a:lnTo>
                    <a:pt x="1" y="3236"/>
                  </a:lnTo>
                  <a:lnTo>
                    <a:pt x="6338" y="20082"/>
                  </a:lnTo>
                  <a:lnTo>
                    <a:pt x="2836" y="40196"/>
                  </a:lnTo>
                  <a:lnTo>
                    <a:pt x="12876" y="22517"/>
                  </a:lnTo>
                  <a:lnTo>
                    <a:pt x="9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5881875" y="2060975"/>
              <a:ext cx="467025" cy="1361850"/>
            </a:xfrm>
            <a:custGeom>
              <a:rect b="b" l="l" r="r" t="t"/>
              <a:pathLst>
                <a:path extrusionOk="0" h="54474" w="18681">
                  <a:moveTo>
                    <a:pt x="10242" y="1"/>
                  </a:moveTo>
                  <a:lnTo>
                    <a:pt x="6672" y="14278"/>
                  </a:lnTo>
                  <a:lnTo>
                    <a:pt x="10041" y="36794"/>
                  </a:lnTo>
                  <a:lnTo>
                    <a:pt x="1" y="54473"/>
                  </a:lnTo>
                  <a:lnTo>
                    <a:pt x="18681" y="54473"/>
                  </a:lnTo>
                  <a:lnTo>
                    <a:pt x="11476" y="38262"/>
                  </a:lnTo>
                  <a:lnTo>
                    <a:pt x="14912" y="14278"/>
                  </a:lnTo>
                  <a:lnTo>
                    <a:pt x="102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6348875" y="1971750"/>
              <a:ext cx="337775" cy="567925"/>
            </a:xfrm>
            <a:custGeom>
              <a:rect b="b" l="l" r="r" t="t"/>
              <a:pathLst>
                <a:path extrusionOk="0" h="22717" w="13511">
                  <a:moveTo>
                    <a:pt x="12343" y="1"/>
                  </a:moveTo>
                  <a:lnTo>
                    <a:pt x="701" y="15212"/>
                  </a:lnTo>
                  <a:lnTo>
                    <a:pt x="1" y="22717"/>
                  </a:lnTo>
                  <a:lnTo>
                    <a:pt x="3804" y="16879"/>
                  </a:lnTo>
                  <a:lnTo>
                    <a:pt x="13511" y="10542"/>
                  </a:lnTo>
                  <a:lnTo>
                    <a:pt x="1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4692700" y="3520350"/>
              <a:ext cx="16700" cy="16725"/>
            </a:xfrm>
            <a:custGeom>
              <a:rect b="b" l="l" r="r" t="t"/>
              <a:pathLst>
                <a:path extrusionOk="0" h="669" w="668">
                  <a:moveTo>
                    <a:pt x="334" y="1"/>
                  </a:moveTo>
                  <a:cubicBezTo>
                    <a:pt x="167" y="1"/>
                    <a:pt x="1" y="168"/>
                    <a:pt x="1" y="335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468" y="668"/>
                    <a:pt x="668" y="501"/>
                    <a:pt x="668" y="335"/>
                  </a:cubicBezTo>
                  <a:cubicBezTo>
                    <a:pt x="668" y="168"/>
                    <a:pt x="4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8" name="Google Shape;2568;p34"/>
            <p:cNvGrpSpPr/>
            <p:nvPr/>
          </p:nvGrpSpPr>
          <p:grpSpPr>
            <a:xfrm>
              <a:off x="4543425" y="3422800"/>
              <a:ext cx="4169675" cy="2124050"/>
              <a:chOff x="4543425" y="3422800"/>
              <a:chExt cx="4169675" cy="2124050"/>
            </a:xfrm>
          </p:grpSpPr>
          <p:sp>
            <p:nvSpPr>
              <p:cNvPr id="2569" name="Google Shape;2569;p34"/>
              <p:cNvSpPr/>
              <p:nvPr/>
            </p:nvSpPr>
            <p:spPr>
              <a:xfrm>
                <a:off x="4953725" y="3422800"/>
                <a:ext cx="3033850" cy="2124050"/>
              </a:xfrm>
              <a:custGeom>
                <a:rect b="b" l="l" r="r" t="t"/>
                <a:pathLst>
                  <a:path extrusionOk="0" h="84962" w="121354">
                    <a:moveTo>
                      <a:pt x="0" y="0"/>
                    </a:moveTo>
                    <a:lnTo>
                      <a:pt x="0" y="22483"/>
                    </a:lnTo>
                    <a:lnTo>
                      <a:pt x="12443" y="29655"/>
                    </a:lnTo>
                    <a:lnTo>
                      <a:pt x="17113" y="52538"/>
                    </a:lnTo>
                    <a:lnTo>
                      <a:pt x="22617" y="53405"/>
                    </a:lnTo>
                    <a:lnTo>
                      <a:pt x="24451" y="61611"/>
                    </a:lnTo>
                    <a:lnTo>
                      <a:pt x="46467" y="80224"/>
                    </a:lnTo>
                    <a:lnTo>
                      <a:pt x="62545" y="82393"/>
                    </a:lnTo>
                    <a:lnTo>
                      <a:pt x="64547" y="84961"/>
                    </a:lnTo>
                    <a:lnTo>
                      <a:pt x="69317" y="84961"/>
                    </a:lnTo>
                    <a:lnTo>
                      <a:pt x="81992" y="67248"/>
                    </a:lnTo>
                    <a:lnTo>
                      <a:pt x="89231" y="68116"/>
                    </a:lnTo>
                    <a:lnTo>
                      <a:pt x="104809" y="47701"/>
                    </a:lnTo>
                    <a:lnTo>
                      <a:pt x="104809" y="28320"/>
                    </a:lnTo>
                    <a:lnTo>
                      <a:pt x="118652" y="22483"/>
                    </a:lnTo>
                    <a:lnTo>
                      <a:pt x="1213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4"/>
              <p:cNvSpPr/>
              <p:nvPr/>
            </p:nvSpPr>
            <p:spPr>
              <a:xfrm>
                <a:off x="5565000" y="3812250"/>
                <a:ext cx="783900" cy="1616175"/>
              </a:xfrm>
              <a:custGeom>
                <a:rect b="b" l="l" r="r" t="t"/>
                <a:pathLst>
                  <a:path extrusionOk="0" h="64647" w="31356">
                    <a:moveTo>
                      <a:pt x="28554" y="0"/>
                    </a:moveTo>
                    <a:lnTo>
                      <a:pt x="22716" y="8773"/>
                    </a:lnTo>
                    <a:lnTo>
                      <a:pt x="9841" y="19481"/>
                    </a:lnTo>
                    <a:lnTo>
                      <a:pt x="12676" y="32323"/>
                    </a:lnTo>
                    <a:lnTo>
                      <a:pt x="0" y="46033"/>
                    </a:lnTo>
                    <a:lnTo>
                      <a:pt x="22016" y="64646"/>
                    </a:lnTo>
                    <a:lnTo>
                      <a:pt x="28220" y="56140"/>
                    </a:lnTo>
                    <a:lnTo>
                      <a:pt x="22016" y="41763"/>
                    </a:lnTo>
                    <a:lnTo>
                      <a:pt x="22716" y="22049"/>
                    </a:lnTo>
                    <a:lnTo>
                      <a:pt x="31356" y="5571"/>
                    </a:lnTo>
                    <a:lnTo>
                      <a:pt x="285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4"/>
              <p:cNvSpPr/>
              <p:nvPr/>
            </p:nvSpPr>
            <p:spPr>
              <a:xfrm>
                <a:off x="6686625" y="3561225"/>
                <a:ext cx="887325" cy="1985625"/>
              </a:xfrm>
              <a:custGeom>
                <a:rect b="b" l="l" r="r" t="t"/>
                <a:pathLst>
                  <a:path extrusionOk="0" h="79425" w="35493">
                    <a:moveTo>
                      <a:pt x="17413" y="0"/>
                    </a:moveTo>
                    <a:lnTo>
                      <a:pt x="12676" y="8440"/>
                    </a:lnTo>
                    <a:lnTo>
                      <a:pt x="18380" y="16946"/>
                    </a:lnTo>
                    <a:lnTo>
                      <a:pt x="12676" y="39229"/>
                    </a:lnTo>
                    <a:lnTo>
                      <a:pt x="19715" y="55173"/>
                    </a:lnTo>
                    <a:lnTo>
                      <a:pt x="12676" y="55173"/>
                    </a:lnTo>
                    <a:lnTo>
                      <a:pt x="4971" y="61311"/>
                    </a:lnTo>
                    <a:lnTo>
                      <a:pt x="1" y="79424"/>
                    </a:lnTo>
                    <a:lnTo>
                      <a:pt x="1" y="79424"/>
                    </a:lnTo>
                    <a:lnTo>
                      <a:pt x="12676" y="61711"/>
                    </a:lnTo>
                    <a:lnTo>
                      <a:pt x="19915" y="62579"/>
                    </a:lnTo>
                    <a:lnTo>
                      <a:pt x="35493" y="42164"/>
                    </a:lnTo>
                    <a:lnTo>
                      <a:pt x="28154" y="25652"/>
                    </a:lnTo>
                    <a:lnTo>
                      <a:pt x="26253" y="12343"/>
                    </a:lnTo>
                    <a:lnTo>
                      <a:pt x="17079" y="7139"/>
                    </a:lnTo>
                    <a:lnTo>
                      <a:pt x="174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4"/>
              <p:cNvSpPr/>
              <p:nvPr/>
            </p:nvSpPr>
            <p:spPr>
              <a:xfrm>
                <a:off x="7342925" y="3422800"/>
                <a:ext cx="644650" cy="708025"/>
              </a:xfrm>
              <a:custGeom>
                <a:rect b="b" l="l" r="r" t="t"/>
                <a:pathLst>
                  <a:path extrusionOk="0" h="28321" w="25786">
                    <a:moveTo>
                      <a:pt x="25786" y="0"/>
                    </a:moveTo>
                    <a:lnTo>
                      <a:pt x="1" y="1068"/>
                    </a:lnTo>
                    <a:lnTo>
                      <a:pt x="18114" y="18380"/>
                    </a:lnTo>
                    <a:lnTo>
                      <a:pt x="9241" y="19881"/>
                    </a:lnTo>
                    <a:lnTo>
                      <a:pt x="9241" y="28320"/>
                    </a:lnTo>
                    <a:lnTo>
                      <a:pt x="23084" y="22483"/>
                    </a:lnTo>
                    <a:lnTo>
                      <a:pt x="257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4"/>
              <p:cNvSpPr/>
              <p:nvPr/>
            </p:nvSpPr>
            <p:spPr>
              <a:xfrm>
                <a:off x="4953725" y="3422800"/>
                <a:ext cx="928175" cy="562075"/>
              </a:xfrm>
              <a:custGeom>
                <a:rect b="b" l="l" r="r" t="t"/>
                <a:pathLst>
                  <a:path extrusionOk="0" h="22483" w="37127">
                    <a:moveTo>
                      <a:pt x="0" y="0"/>
                    </a:moveTo>
                    <a:lnTo>
                      <a:pt x="0" y="22483"/>
                    </a:lnTo>
                    <a:lnTo>
                      <a:pt x="6238" y="5537"/>
                    </a:lnTo>
                    <a:lnTo>
                      <a:pt x="3712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4"/>
              <p:cNvSpPr/>
              <p:nvPr/>
            </p:nvSpPr>
            <p:spPr>
              <a:xfrm>
                <a:off x="6424775" y="3422800"/>
                <a:ext cx="787250" cy="1014075"/>
              </a:xfrm>
              <a:custGeom>
                <a:rect b="b" l="l" r="r" t="t"/>
                <a:pathLst>
                  <a:path extrusionOk="0" h="40563" w="31490">
                    <a:moveTo>
                      <a:pt x="0" y="0"/>
                    </a:moveTo>
                    <a:lnTo>
                      <a:pt x="9307" y="9407"/>
                    </a:lnTo>
                    <a:lnTo>
                      <a:pt x="9307" y="20482"/>
                    </a:lnTo>
                    <a:lnTo>
                      <a:pt x="3703" y="30188"/>
                    </a:lnTo>
                    <a:lnTo>
                      <a:pt x="6505" y="40563"/>
                    </a:lnTo>
                    <a:lnTo>
                      <a:pt x="7806" y="30522"/>
                    </a:lnTo>
                    <a:lnTo>
                      <a:pt x="16846" y="28320"/>
                    </a:lnTo>
                    <a:lnTo>
                      <a:pt x="19815" y="9407"/>
                    </a:lnTo>
                    <a:lnTo>
                      <a:pt x="314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4"/>
              <p:cNvSpPr/>
              <p:nvPr/>
            </p:nvSpPr>
            <p:spPr>
              <a:xfrm>
                <a:off x="6115375" y="4363475"/>
                <a:ext cx="542100" cy="1119150"/>
              </a:xfrm>
              <a:custGeom>
                <a:rect b="b" l="l" r="r" t="t"/>
                <a:pathLst>
                  <a:path extrusionOk="0" h="44766" w="21684">
                    <a:moveTo>
                      <a:pt x="701" y="0"/>
                    </a:moveTo>
                    <a:lnTo>
                      <a:pt x="1" y="19714"/>
                    </a:lnTo>
                    <a:lnTo>
                      <a:pt x="6205" y="34091"/>
                    </a:lnTo>
                    <a:lnTo>
                      <a:pt x="1" y="42597"/>
                    </a:lnTo>
                    <a:lnTo>
                      <a:pt x="16079" y="44766"/>
                    </a:lnTo>
                    <a:lnTo>
                      <a:pt x="21683" y="34425"/>
                    </a:lnTo>
                    <a:lnTo>
                      <a:pt x="9341" y="21115"/>
                    </a:lnTo>
                    <a:lnTo>
                      <a:pt x="70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4"/>
              <p:cNvSpPr/>
              <p:nvPr/>
            </p:nvSpPr>
            <p:spPr>
              <a:xfrm>
                <a:off x="5081325" y="3861450"/>
                <a:ext cx="532900" cy="874800"/>
              </a:xfrm>
              <a:custGeom>
                <a:rect b="b" l="l" r="r" t="t"/>
                <a:pathLst>
                  <a:path extrusionOk="0" h="34992" w="21316">
                    <a:moveTo>
                      <a:pt x="21315" y="0"/>
                    </a:moveTo>
                    <a:lnTo>
                      <a:pt x="0" y="7839"/>
                    </a:lnTo>
                    <a:lnTo>
                      <a:pt x="7339" y="12109"/>
                    </a:lnTo>
                    <a:lnTo>
                      <a:pt x="12009" y="34992"/>
                    </a:lnTo>
                    <a:lnTo>
                      <a:pt x="213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4"/>
              <p:cNvSpPr/>
              <p:nvPr/>
            </p:nvSpPr>
            <p:spPr>
              <a:xfrm>
                <a:off x="7800750" y="4515250"/>
                <a:ext cx="33400" cy="33375"/>
              </a:xfrm>
              <a:custGeom>
                <a:rect b="b" l="l" r="r" t="t"/>
                <a:pathLst>
                  <a:path extrusionOk="0" h="1335" w="1336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cubicBezTo>
                      <a:pt x="1" y="1034"/>
                      <a:pt x="301" y="1334"/>
                      <a:pt x="668" y="1334"/>
                    </a:cubicBezTo>
                    <a:cubicBezTo>
                      <a:pt x="1035" y="1334"/>
                      <a:pt x="1335" y="1034"/>
                      <a:pt x="1335" y="667"/>
                    </a:cubicBezTo>
                    <a:cubicBezTo>
                      <a:pt x="1335" y="300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4"/>
              <p:cNvSpPr/>
              <p:nvPr/>
            </p:nvSpPr>
            <p:spPr>
              <a:xfrm>
                <a:off x="7113600" y="5311650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0"/>
                    </a:moveTo>
                    <a:cubicBezTo>
                      <a:pt x="301" y="0"/>
                      <a:pt x="0" y="300"/>
                      <a:pt x="0" y="667"/>
                    </a:cubicBezTo>
                    <a:cubicBezTo>
                      <a:pt x="0" y="1034"/>
                      <a:pt x="301" y="1335"/>
                      <a:pt x="668" y="1335"/>
                    </a:cubicBezTo>
                    <a:cubicBezTo>
                      <a:pt x="1035" y="1335"/>
                      <a:pt x="1335" y="1034"/>
                      <a:pt x="1335" y="667"/>
                    </a:cubicBezTo>
                    <a:cubicBezTo>
                      <a:pt x="1335" y="300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4"/>
              <p:cNvSpPr/>
              <p:nvPr/>
            </p:nvSpPr>
            <p:spPr>
              <a:xfrm>
                <a:off x="5794325" y="5265775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1"/>
                    </a:moveTo>
                    <a:cubicBezTo>
                      <a:pt x="301" y="1"/>
                      <a:pt x="0" y="301"/>
                      <a:pt x="0" y="668"/>
                    </a:cubicBezTo>
                    <a:cubicBezTo>
                      <a:pt x="0" y="1035"/>
                      <a:pt x="301" y="1335"/>
                      <a:pt x="668" y="1335"/>
                    </a:cubicBezTo>
                    <a:cubicBezTo>
                      <a:pt x="1035" y="1335"/>
                      <a:pt x="1335" y="1035"/>
                      <a:pt x="1335" y="668"/>
                    </a:cubicBezTo>
                    <a:cubicBezTo>
                      <a:pt x="1335" y="301"/>
                      <a:pt x="1035" y="1"/>
                      <a:pt x="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4"/>
              <p:cNvSpPr/>
              <p:nvPr/>
            </p:nvSpPr>
            <p:spPr>
              <a:xfrm>
                <a:off x="4937050" y="4123225"/>
                <a:ext cx="33375" cy="33450"/>
              </a:xfrm>
              <a:custGeom>
                <a:rect b="b" l="l" r="r" t="t"/>
                <a:pathLst>
                  <a:path extrusionOk="0" h="1338" w="1335">
                    <a:moveTo>
                      <a:pt x="722" y="1"/>
                    </a:moveTo>
                    <a:cubicBezTo>
                      <a:pt x="704" y="1"/>
                      <a:pt x="686" y="2"/>
                      <a:pt x="667" y="3"/>
                    </a:cubicBezTo>
                    <a:cubicBezTo>
                      <a:pt x="301" y="3"/>
                      <a:pt x="0" y="303"/>
                      <a:pt x="0" y="670"/>
                    </a:cubicBezTo>
                    <a:cubicBezTo>
                      <a:pt x="0" y="1037"/>
                      <a:pt x="301" y="1338"/>
                      <a:pt x="667" y="1338"/>
                    </a:cubicBezTo>
                    <a:cubicBezTo>
                      <a:pt x="1068" y="1338"/>
                      <a:pt x="1335" y="1037"/>
                      <a:pt x="1335" y="670"/>
                    </a:cubicBezTo>
                    <a:cubicBezTo>
                      <a:pt x="1335" y="321"/>
                      <a:pt x="1092" y="1"/>
                      <a:pt x="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4"/>
              <p:cNvSpPr/>
              <p:nvPr/>
            </p:nvSpPr>
            <p:spPr>
              <a:xfrm>
                <a:off x="4869500" y="3703825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1"/>
                    </a:moveTo>
                    <a:cubicBezTo>
                      <a:pt x="301" y="1"/>
                      <a:pt x="0" y="301"/>
                      <a:pt x="0" y="668"/>
                    </a:cubicBezTo>
                    <a:cubicBezTo>
                      <a:pt x="0" y="1068"/>
                      <a:pt x="301" y="1335"/>
                      <a:pt x="668" y="1335"/>
                    </a:cubicBezTo>
                    <a:cubicBezTo>
                      <a:pt x="1034" y="1335"/>
                      <a:pt x="1335" y="1068"/>
                      <a:pt x="1335" y="668"/>
                    </a:cubicBezTo>
                    <a:cubicBezTo>
                      <a:pt x="1335" y="301"/>
                      <a:pt x="1034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4"/>
              <p:cNvSpPr/>
              <p:nvPr/>
            </p:nvSpPr>
            <p:spPr>
              <a:xfrm>
                <a:off x="7687350" y="4363475"/>
                <a:ext cx="33375" cy="34200"/>
              </a:xfrm>
              <a:custGeom>
                <a:rect b="b" l="l" r="r" t="t"/>
                <a:pathLst>
                  <a:path extrusionOk="0" h="1368" w="1335">
                    <a:moveTo>
                      <a:pt x="667" y="0"/>
                    </a:moveTo>
                    <a:cubicBezTo>
                      <a:pt x="267" y="0"/>
                      <a:pt x="0" y="300"/>
                      <a:pt x="0" y="701"/>
                    </a:cubicBezTo>
                    <a:cubicBezTo>
                      <a:pt x="0" y="1068"/>
                      <a:pt x="300" y="1368"/>
                      <a:pt x="667" y="1368"/>
                    </a:cubicBezTo>
                    <a:cubicBezTo>
                      <a:pt x="1034" y="1368"/>
                      <a:pt x="1334" y="1068"/>
                      <a:pt x="1334" y="701"/>
                    </a:cubicBezTo>
                    <a:cubicBezTo>
                      <a:pt x="1334" y="300"/>
                      <a:pt x="1001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4"/>
              <p:cNvSpPr/>
              <p:nvPr/>
            </p:nvSpPr>
            <p:spPr>
              <a:xfrm>
                <a:off x="8066775" y="3561225"/>
                <a:ext cx="33375" cy="33375"/>
              </a:xfrm>
              <a:custGeom>
                <a:rect b="b" l="l" r="r" t="t"/>
                <a:pathLst>
                  <a:path extrusionOk="0" h="1335" w="1335">
                    <a:moveTo>
                      <a:pt x="668" y="0"/>
                    </a:moveTo>
                    <a:cubicBezTo>
                      <a:pt x="268" y="0"/>
                      <a:pt x="1" y="301"/>
                      <a:pt x="1" y="668"/>
                    </a:cubicBezTo>
                    <a:cubicBezTo>
                      <a:pt x="1" y="1035"/>
                      <a:pt x="301" y="1335"/>
                      <a:pt x="668" y="1335"/>
                    </a:cubicBezTo>
                    <a:cubicBezTo>
                      <a:pt x="1035" y="1335"/>
                      <a:pt x="1335" y="1035"/>
                      <a:pt x="1335" y="668"/>
                    </a:cubicBezTo>
                    <a:cubicBezTo>
                      <a:pt x="1335" y="301"/>
                      <a:pt x="1001" y="0"/>
                      <a:pt x="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4"/>
              <p:cNvSpPr/>
              <p:nvPr/>
            </p:nvSpPr>
            <p:spPr>
              <a:xfrm>
                <a:off x="7920850" y="45152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0" y="167"/>
                      <a:pt x="0" y="334"/>
                    </a:cubicBezTo>
                    <a:cubicBezTo>
                      <a:pt x="0" y="501"/>
                      <a:pt x="167" y="667"/>
                      <a:pt x="334" y="667"/>
                    </a:cubicBezTo>
                    <a:cubicBezTo>
                      <a:pt x="501" y="667"/>
                      <a:pt x="667" y="501"/>
                      <a:pt x="667" y="334"/>
                    </a:cubicBezTo>
                    <a:cubicBezTo>
                      <a:pt x="667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4"/>
              <p:cNvSpPr/>
              <p:nvPr/>
            </p:nvSpPr>
            <p:spPr>
              <a:xfrm>
                <a:off x="7743225" y="491552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0" y="668"/>
                      <a:pt x="667" y="501"/>
                      <a:pt x="667" y="334"/>
                    </a:cubicBezTo>
                    <a:cubicBezTo>
                      <a:pt x="667" y="134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4"/>
              <p:cNvSpPr/>
              <p:nvPr/>
            </p:nvSpPr>
            <p:spPr>
              <a:xfrm>
                <a:off x="7849950" y="50856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8" y="0"/>
                      <a:pt x="1" y="167"/>
                      <a:pt x="1" y="334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467"/>
                      <a:pt x="668" y="334"/>
                    </a:cubicBezTo>
                    <a:cubicBezTo>
                      <a:pt x="668" y="101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4"/>
              <p:cNvSpPr/>
              <p:nvPr/>
            </p:nvSpPr>
            <p:spPr>
              <a:xfrm>
                <a:off x="7478850" y="5199075"/>
                <a:ext cx="16725" cy="16700"/>
              </a:xfrm>
              <a:custGeom>
                <a:rect b="b" l="l" r="r" t="t"/>
                <a:pathLst>
                  <a:path extrusionOk="0" h="668" w="669">
                    <a:moveTo>
                      <a:pt x="334" y="0"/>
                    </a:moveTo>
                    <a:cubicBezTo>
                      <a:pt x="168" y="0"/>
                      <a:pt x="1" y="167"/>
                      <a:pt x="1" y="334"/>
                    </a:cubicBezTo>
                    <a:cubicBezTo>
                      <a:pt x="1" y="500"/>
                      <a:pt x="168" y="667"/>
                      <a:pt x="334" y="667"/>
                    </a:cubicBezTo>
                    <a:cubicBezTo>
                      <a:pt x="501" y="667"/>
                      <a:pt x="668" y="500"/>
                      <a:pt x="668" y="334"/>
                    </a:cubicBezTo>
                    <a:cubicBezTo>
                      <a:pt x="668" y="133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4"/>
              <p:cNvSpPr/>
              <p:nvPr/>
            </p:nvSpPr>
            <p:spPr>
              <a:xfrm>
                <a:off x="8160175" y="387812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1" y="167"/>
                      <a:pt x="1" y="334"/>
                    </a:cubicBezTo>
                    <a:cubicBezTo>
                      <a:pt x="1" y="501"/>
                      <a:pt x="167" y="667"/>
                      <a:pt x="334" y="667"/>
                    </a:cubicBezTo>
                    <a:cubicBezTo>
                      <a:pt x="501" y="667"/>
                      <a:pt x="668" y="501"/>
                      <a:pt x="668" y="334"/>
                    </a:cubicBezTo>
                    <a:cubicBezTo>
                      <a:pt x="668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4"/>
              <p:cNvSpPr/>
              <p:nvPr/>
            </p:nvSpPr>
            <p:spPr>
              <a:xfrm>
                <a:off x="7392975" y="49322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8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0" y="668"/>
                      <a:pt x="667" y="501"/>
                      <a:pt x="667" y="334"/>
                    </a:cubicBez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4"/>
              <p:cNvSpPr/>
              <p:nvPr/>
            </p:nvSpPr>
            <p:spPr>
              <a:xfrm>
                <a:off x="7105250" y="5474250"/>
                <a:ext cx="16725" cy="16725"/>
              </a:xfrm>
              <a:custGeom>
                <a:rect b="b" l="l" r="r" t="t"/>
                <a:pathLst>
                  <a:path extrusionOk="0" h="669" w="669">
                    <a:moveTo>
                      <a:pt x="334" y="1"/>
                    </a:moveTo>
                    <a:cubicBezTo>
                      <a:pt x="168" y="1"/>
                      <a:pt x="1" y="168"/>
                      <a:pt x="1" y="335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4"/>
              <p:cNvSpPr/>
              <p:nvPr/>
            </p:nvSpPr>
            <p:spPr>
              <a:xfrm>
                <a:off x="4651850" y="452357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8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7" y="501"/>
                      <a:pt x="667" y="334"/>
                    </a:cubicBezTo>
                    <a:cubicBezTo>
                      <a:pt x="667" y="168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4"/>
              <p:cNvSpPr/>
              <p:nvPr/>
            </p:nvSpPr>
            <p:spPr>
              <a:xfrm>
                <a:off x="5409050" y="4982250"/>
                <a:ext cx="17525" cy="16700"/>
              </a:xfrm>
              <a:custGeom>
                <a:rect b="b" l="l" r="r" t="t"/>
                <a:pathLst>
                  <a:path extrusionOk="0" h="668" w="701">
                    <a:moveTo>
                      <a:pt x="367" y="0"/>
                    </a:moveTo>
                    <a:cubicBezTo>
                      <a:pt x="201" y="0"/>
                      <a:pt x="0" y="167"/>
                      <a:pt x="0" y="334"/>
                    </a:cubicBezTo>
                    <a:cubicBezTo>
                      <a:pt x="0" y="501"/>
                      <a:pt x="201" y="667"/>
                      <a:pt x="367" y="667"/>
                    </a:cubicBezTo>
                    <a:cubicBezTo>
                      <a:pt x="534" y="667"/>
                      <a:pt x="701" y="501"/>
                      <a:pt x="701" y="334"/>
                    </a:cubicBezTo>
                    <a:cubicBezTo>
                      <a:pt x="701" y="167"/>
                      <a:pt x="534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4"/>
              <p:cNvSpPr/>
              <p:nvPr/>
            </p:nvSpPr>
            <p:spPr>
              <a:xfrm>
                <a:off x="4660175" y="3844750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8" y="1"/>
                      <a:pt x="1" y="168"/>
                      <a:pt x="1" y="335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34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4"/>
              <p:cNvSpPr/>
              <p:nvPr/>
            </p:nvSpPr>
            <p:spPr>
              <a:xfrm>
                <a:off x="5199725" y="499057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8" y="1"/>
                      <a:pt x="1" y="168"/>
                      <a:pt x="1" y="334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4"/>
              <p:cNvSpPr/>
              <p:nvPr/>
            </p:nvSpPr>
            <p:spPr>
              <a:xfrm>
                <a:off x="5208075" y="4428500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7" y="1"/>
                      <a:pt x="0" y="168"/>
                      <a:pt x="0" y="335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4"/>
              <p:cNvSpPr/>
              <p:nvPr/>
            </p:nvSpPr>
            <p:spPr>
              <a:xfrm>
                <a:off x="5101325" y="45461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1" y="167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34"/>
                      <a:pt x="534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4"/>
              <p:cNvSpPr/>
              <p:nvPr/>
            </p:nvSpPr>
            <p:spPr>
              <a:xfrm>
                <a:off x="5329825" y="4671175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7" y="1"/>
                      <a:pt x="1" y="168"/>
                      <a:pt x="1" y="335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5"/>
                    </a:cubicBezTo>
                    <a:cubicBezTo>
                      <a:pt x="668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4"/>
              <p:cNvSpPr/>
              <p:nvPr/>
            </p:nvSpPr>
            <p:spPr>
              <a:xfrm>
                <a:off x="4869500" y="4121625"/>
                <a:ext cx="16700" cy="17550"/>
              </a:xfrm>
              <a:custGeom>
                <a:rect b="b" l="l" r="r" t="t"/>
                <a:pathLst>
                  <a:path extrusionOk="0" h="702" w="668">
                    <a:moveTo>
                      <a:pt x="334" y="1"/>
                    </a:moveTo>
                    <a:cubicBezTo>
                      <a:pt x="134" y="1"/>
                      <a:pt x="0" y="167"/>
                      <a:pt x="0" y="367"/>
                    </a:cubicBezTo>
                    <a:cubicBezTo>
                      <a:pt x="0" y="534"/>
                      <a:pt x="134" y="701"/>
                      <a:pt x="334" y="701"/>
                    </a:cubicBezTo>
                    <a:cubicBezTo>
                      <a:pt x="534" y="701"/>
                      <a:pt x="668" y="534"/>
                      <a:pt x="668" y="367"/>
                    </a:cubicBezTo>
                    <a:cubicBezTo>
                      <a:pt x="668" y="167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4"/>
              <p:cNvSpPr/>
              <p:nvPr/>
            </p:nvSpPr>
            <p:spPr>
              <a:xfrm>
                <a:off x="4815300" y="38039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7" y="501"/>
                      <a:pt x="667" y="334"/>
                    </a:cubicBezTo>
                    <a:cubicBezTo>
                      <a:pt x="667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4"/>
              <p:cNvSpPr/>
              <p:nvPr/>
            </p:nvSpPr>
            <p:spPr>
              <a:xfrm>
                <a:off x="4973750" y="4355125"/>
                <a:ext cx="16700" cy="17550"/>
              </a:xfrm>
              <a:custGeom>
                <a:rect b="b" l="l" r="r" t="t"/>
                <a:pathLst>
                  <a:path extrusionOk="0" h="702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34"/>
                      <a:pt x="167" y="701"/>
                      <a:pt x="334" y="701"/>
                    </a:cubicBezTo>
                    <a:cubicBezTo>
                      <a:pt x="500" y="701"/>
                      <a:pt x="667" y="501"/>
                      <a:pt x="667" y="334"/>
                    </a:cubicBezTo>
                    <a:cubicBezTo>
                      <a:pt x="667" y="201"/>
                      <a:pt x="534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4"/>
              <p:cNvSpPr/>
              <p:nvPr/>
            </p:nvSpPr>
            <p:spPr>
              <a:xfrm>
                <a:off x="4701050" y="42058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cubicBezTo>
                      <a:pt x="467" y="668"/>
                      <a:pt x="667" y="468"/>
                      <a:pt x="667" y="334"/>
                    </a:cubicBezTo>
                    <a:cubicBezTo>
                      <a:pt x="667" y="101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34"/>
              <p:cNvSpPr/>
              <p:nvPr/>
            </p:nvSpPr>
            <p:spPr>
              <a:xfrm>
                <a:off x="5673400" y="5385875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0"/>
                      <a:pt x="167" y="667"/>
                      <a:pt x="334" y="667"/>
                    </a:cubicBezTo>
                    <a:cubicBezTo>
                      <a:pt x="501" y="667"/>
                      <a:pt x="668" y="500"/>
                      <a:pt x="668" y="334"/>
                    </a:cubicBezTo>
                    <a:cubicBezTo>
                      <a:pt x="668" y="100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34"/>
              <p:cNvSpPr/>
              <p:nvPr/>
            </p:nvSpPr>
            <p:spPr>
              <a:xfrm>
                <a:off x="5673400" y="520740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1" y="167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34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34"/>
              <p:cNvSpPr/>
              <p:nvPr/>
            </p:nvSpPr>
            <p:spPr>
              <a:xfrm>
                <a:off x="8050100" y="4122450"/>
                <a:ext cx="16700" cy="16725"/>
              </a:xfrm>
              <a:custGeom>
                <a:rect b="b" l="l" r="r" t="t"/>
                <a:pathLst>
                  <a:path extrusionOk="0" h="669" w="668">
                    <a:moveTo>
                      <a:pt x="334" y="1"/>
                    </a:moveTo>
                    <a:cubicBezTo>
                      <a:pt x="167" y="1"/>
                      <a:pt x="1" y="134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01" y="668"/>
                      <a:pt x="668" y="468"/>
                      <a:pt x="668" y="334"/>
                    </a:cubicBezTo>
                    <a:cubicBezTo>
                      <a:pt x="668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34"/>
              <p:cNvSpPr/>
              <p:nvPr/>
            </p:nvSpPr>
            <p:spPr>
              <a:xfrm>
                <a:off x="8041750" y="3869775"/>
                <a:ext cx="16725" cy="16700"/>
              </a:xfrm>
              <a:custGeom>
                <a:rect b="b" l="l" r="r" t="t"/>
                <a:pathLst>
                  <a:path extrusionOk="0" h="668" w="669">
                    <a:moveTo>
                      <a:pt x="335" y="1"/>
                    </a:moveTo>
                    <a:cubicBezTo>
                      <a:pt x="168" y="1"/>
                      <a:pt x="1" y="167"/>
                      <a:pt x="1" y="334"/>
                    </a:cubicBezTo>
                    <a:cubicBezTo>
                      <a:pt x="1" y="501"/>
                      <a:pt x="168" y="668"/>
                      <a:pt x="335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67"/>
                      <a:pt x="501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34"/>
              <p:cNvSpPr/>
              <p:nvPr/>
            </p:nvSpPr>
            <p:spPr>
              <a:xfrm>
                <a:off x="6272175" y="5039775"/>
                <a:ext cx="17525" cy="16700"/>
              </a:xfrm>
              <a:custGeom>
                <a:rect b="b" l="l" r="r" t="t"/>
                <a:pathLst>
                  <a:path extrusionOk="0" h="668" w="701">
                    <a:moveTo>
                      <a:pt x="367" y="1"/>
                    </a:moveTo>
                    <a:cubicBezTo>
                      <a:pt x="167" y="1"/>
                      <a:pt x="0" y="168"/>
                      <a:pt x="0" y="334"/>
                    </a:cubicBezTo>
                    <a:cubicBezTo>
                      <a:pt x="0" y="501"/>
                      <a:pt x="167" y="668"/>
                      <a:pt x="367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01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34"/>
              <p:cNvSpPr/>
              <p:nvPr/>
            </p:nvSpPr>
            <p:spPr>
              <a:xfrm>
                <a:off x="7743225" y="42992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1"/>
                    </a:moveTo>
                    <a:cubicBezTo>
                      <a:pt x="167" y="1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0" y="668"/>
                      <a:pt x="667" y="501"/>
                      <a:pt x="667" y="334"/>
                    </a:cubicBezTo>
                    <a:cubicBezTo>
                      <a:pt x="667" y="134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34"/>
              <p:cNvSpPr/>
              <p:nvPr/>
            </p:nvSpPr>
            <p:spPr>
              <a:xfrm>
                <a:off x="7065225" y="35862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34" y="0"/>
                      <a:pt x="1" y="167"/>
                      <a:pt x="1" y="334"/>
                    </a:cubicBezTo>
                    <a:cubicBezTo>
                      <a:pt x="1" y="501"/>
                      <a:pt x="134" y="667"/>
                      <a:pt x="334" y="667"/>
                    </a:cubicBezTo>
                    <a:cubicBezTo>
                      <a:pt x="501" y="667"/>
                      <a:pt x="668" y="501"/>
                      <a:pt x="668" y="334"/>
                    </a:cubicBezTo>
                    <a:cubicBezTo>
                      <a:pt x="668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34"/>
              <p:cNvSpPr/>
              <p:nvPr/>
            </p:nvSpPr>
            <p:spPr>
              <a:xfrm>
                <a:off x="7257875" y="3687150"/>
                <a:ext cx="16700" cy="16700"/>
              </a:xfrm>
              <a:custGeom>
                <a:rect b="b" l="l" r="r" t="t"/>
                <a:pathLst>
                  <a:path extrusionOk="0" h="668" w="668">
                    <a:moveTo>
                      <a:pt x="334" y="0"/>
                    </a:moveTo>
                    <a:cubicBezTo>
                      <a:pt x="167" y="0"/>
                      <a:pt x="0" y="167"/>
                      <a:pt x="0" y="334"/>
                    </a:cubicBezTo>
                    <a:cubicBezTo>
                      <a:pt x="0" y="501"/>
                      <a:pt x="167" y="668"/>
                      <a:pt x="334" y="668"/>
                    </a:cubicBezTo>
                    <a:cubicBezTo>
                      <a:pt x="501" y="668"/>
                      <a:pt x="667" y="501"/>
                      <a:pt x="667" y="334"/>
                    </a:cubicBezTo>
                    <a:cubicBezTo>
                      <a:pt x="667" y="134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34"/>
              <p:cNvSpPr/>
              <p:nvPr/>
            </p:nvSpPr>
            <p:spPr>
              <a:xfrm>
                <a:off x="6348875" y="4104950"/>
                <a:ext cx="16725" cy="17525"/>
              </a:xfrm>
              <a:custGeom>
                <a:rect b="b" l="l" r="r" t="t"/>
                <a:pathLst>
                  <a:path extrusionOk="0" h="701" w="669">
                    <a:moveTo>
                      <a:pt x="335" y="0"/>
                    </a:moveTo>
                    <a:cubicBezTo>
                      <a:pt x="168" y="0"/>
                      <a:pt x="1" y="201"/>
                      <a:pt x="1" y="334"/>
                    </a:cubicBezTo>
                    <a:cubicBezTo>
                      <a:pt x="1" y="534"/>
                      <a:pt x="168" y="701"/>
                      <a:pt x="335" y="701"/>
                    </a:cubicBezTo>
                    <a:cubicBezTo>
                      <a:pt x="501" y="701"/>
                      <a:pt x="668" y="501"/>
                      <a:pt x="668" y="334"/>
                    </a:cubicBezTo>
                    <a:cubicBezTo>
                      <a:pt x="668" y="201"/>
                      <a:pt x="535" y="34"/>
                      <a:pt x="3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34"/>
              <p:cNvSpPr/>
              <p:nvPr/>
            </p:nvSpPr>
            <p:spPr>
              <a:xfrm>
                <a:off x="5774300" y="3687150"/>
                <a:ext cx="16725" cy="16700"/>
              </a:xfrm>
              <a:custGeom>
                <a:rect b="b" l="l" r="r" t="t"/>
                <a:pathLst>
                  <a:path extrusionOk="0" h="668" w="669">
                    <a:moveTo>
                      <a:pt x="334" y="0"/>
                    </a:moveTo>
                    <a:cubicBezTo>
                      <a:pt x="168" y="0"/>
                      <a:pt x="1" y="167"/>
                      <a:pt x="1" y="334"/>
                    </a:cubicBezTo>
                    <a:cubicBezTo>
                      <a:pt x="1" y="501"/>
                      <a:pt x="168" y="668"/>
                      <a:pt x="334" y="668"/>
                    </a:cubicBezTo>
                    <a:cubicBezTo>
                      <a:pt x="501" y="668"/>
                      <a:pt x="668" y="501"/>
                      <a:pt x="668" y="334"/>
                    </a:cubicBezTo>
                    <a:cubicBezTo>
                      <a:pt x="668" y="134"/>
                      <a:pt x="535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34"/>
              <p:cNvSpPr/>
              <p:nvPr/>
            </p:nvSpPr>
            <p:spPr>
              <a:xfrm>
                <a:off x="5363175" y="3578725"/>
                <a:ext cx="17550" cy="16725"/>
              </a:xfrm>
              <a:custGeom>
                <a:rect b="b" l="l" r="r" t="t"/>
                <a:pathLst>
                  <a:path extrusionOk="0" h="669" w="702">
                    <a:moveTo>
                      <a:pt x="368" y="1"/>
                    </a:moveTo>
                    <a:cubicBezTo>
                      <a:pt x="168" y="1"/>
                      <a:pt x="1" y="168"/>
                      <a:pt x="1" y="335"/>
                    </a:cubicBezTo>
                    <a:cubicBezTo>
                      <a:pt x="1" y="501"/>
                      <a:pt x="168" y="668"/>
                      <a:pt x="368" y="668"/>
                    </a:cubicBezTo>
                    <a:cubicBezTo>
                      <a:pt x="535" y="668"/>
                      <a:pt x="701" y="501"/>
                      <a:pt x="701" y="335"/>
                    </a:cubicBezTo>
                    <a:cubicBezTo>
                      <a:pt x="701" y="168"/>
                      <a:pt x="568" y="1"/>
                      <a:pt x="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34"/>
              <p:cNvSpPr/>
              <p:nvPr/>
            </p:nvSpPr>
            <p:spPr>
              <a:xfrm>
                <a:off x="7800750" y="4652000"/>
                <a:ext cx="55900" cy="55900"/>
              </a:xfrm>
              <a:custGeom>
                <a:rect b="b" l="l" r="r" t="t"/>
                <a:pathLst>
                  <a:path extrusionOk="0" h="2236" w="2236">
                    <a:moveTo>
                      <a:pt x="1135" y="1"/>
                    </a:moveTo>
                    <a:cubicBezTo>
                      <a:pt x="501" y="1"/>
                      <a:pt x="1" y="501"/>
                      <a:pt x="1" y="1102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35" y="2236"/>
                      <a:pt x="2236" y="1735"/>
                      <a:pt x="2236" y="1102"/>
                    </a:cubicBezTo>
                    <a:cubicBezTo>
                      <a:pt x="2236" y="501"/>
                      <a:pt x="1735" y="1"/>
                      <a:pt x="1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34"/>
              <p:cNvSpPr/>
              <p:nvPr/>
            </p:nvSpPr>
            <p:spPr>
              <a:xfrm>
                <a:off x="5052950" y="4827975"/>
                <a:ext cx="56750" cy="55900"/>
              </a:xfrm>
              <a:custGeom>
                <a:rect b="b" l="l" r="r" t="t"/>
                <a:pathLst>
                  <a:path extrusionOk="0" h="2236" w="2270">
                    <a:moveTo>
                      <a:pt x="1135" y="0"/>
                    </a:moveTo>
                    <a:cubicBezTo>
                      <a:pt x="501" y="0"/>
                      <a:pt x="1" y="500"/>
                      <a:pt x="1" y="1134"/>
                    </a:cubicBezTo>
                    <a:cubicBezTo>
                      <a:pt x="1" y="1735"/>
                      <a:pt x="501" y="2235"/>
                      <a:pt x="1135" y="2235"/>
                    </a:cubicBezTo>
                    <a:cubicBezTo>
                      <a:pt x="1769" y="2235"/>
                      <a:pt x="2269" y="1735"/>
                      <a:pt x="2269" y="1134"/>
                    </a:cubicBezTo>
                    <a:cubicBezTo>
                      <a:pt x="2269" y="500"/>
                      <a:pt x="1769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34"/>
              <p:cNvSpPr/>
              <p:nvPr/>
            </p:nvSpPr>
            <p:spPr>
              <a:xfrm>
                <a:off x="5389875" y="4856325"/>
                <a:ext cx="55900" cy="55900"/>
              </a:xfrm>
              <a:custGeom>
                <a:rect b="b" l="l" r="r" t="t"/>
                <a:pathLst>
                  <a:path extrusionOk="0" h="2236" w="2236">
                    <a:moveTo>
                      <a:pt x="1134" y="0"/>
                    </a:moveTo>
                    <a:cubicBezTo>
                      <a:pt x="501" y="0"/>
                      <a:pt x="0" y="501"/>
                      <a:pt x="0" y="1101"/>
                    </a:cubicBezTo>
                    <a:cubicBezTo>
                      <a:pt x="0" y="1735"/>
                      <a:pt x="501" y="2235"/>
                      <a:pt x="1134" y="2235"/>
                    </a:cubicBezTo>
                    <a:cubicBezTo>
                      <a:pt x="1735" y="2235"/>
                      <a:pt x="2235" y="1735"/>
                      <a:pt x="2235" y="1101"/>
                    </a:cubicBezTo>
                    <a:cubicBezTo>
                      <a:pt x="2235" y="501"/>
                      <a:pt x="1735" y="0"/>
                      <a:pt x="1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34"/>
              <p:cNvSpPr/>
              <p:nvPr/>
            </p:nvSpPr>
            <p:spPr>
              <a:xfrm>
                <a:off x="4926200" y="4214200"/>
                <a:ext cx="55900" cy="55900"/>
              </a:xfrm>
              <a:custGeom>
                <a:rect b="b" l="l" r="r" t="t"/>
                <a:pathLst>
                  <a:path extrusionOk="0" h="2236" w="2236">
                    <a:moveTo>
                      <a:pt x="1101" y="0"/>
                    </a:moveTo>
                    <a:cubicBezTo>
                      <a:pt x="501" y="0"/>
                      <a:pt x="1" y="501"/>
                      <a:pt x="1" y="1101"/>
                    </a:cubicBezTo>
                    <a:cubicBezTo>
                      <a:pt x="1" y="1735"/>
                      <a:pt x="501" y="2235"/>
                      <a:pt x="1101" y="2235"/>
                    </a:cubicBezTo>
                    <a:cubicBezTo>
                      <a:pt x="1735" y="2235"/>
                      <a:pt x="2236" y="1735"/>
                      <a:pt x="2236" y="1101"/>
                    </a:cubicBezTo>
                    <a:cubicBezTo>
                      <a:pt x="2236" y="501"/>
                      <a:pt x="1735" y="0"/>
                      <a:pt x="1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34"/>
              <p:cNvSpPr/>
              <p:nvPr/>
            </p:nvSpPr>
            <p:spPr>
              <a:xfrm>
                <a:off x="7182825" y="5254100"/>
                <a:ext cx="55900" cy="56775"/>
              </a:xfrm>
              <a:custGeom>
                <a:rect b="b" l="l" r="r" t="t"/>
                <a:pathLst>
                  <a:path extrusionOk="0" h="2271" w="2236">
                    <a:moveTo>
                      <a:pt x="1134" y="1"/>
                    </a:moveTo>
                    <a:cubicBezTo>
                      <a:pt x="500" y="1"/>
                      <a:pt x="0" y="501"/>
                      <a:pt x="0" y="1135"/>
                    </a:cubicBezTo>
                    <a:cubicBezTo>
                      <a:pt x="0" y="1750"/>
                      <a:pt x="503" y="2270"/>
                      <a:pt x="1081" y="2270"/>
                    </a:cubicBezTo>
                    <a:cubicBezTo>
                      <a:pt x="1099" y="2270"/>
                      <a:pt x="1116" y="2270"/>
                      <a:pt x="1134" y="2269"/>
                    </a:cubicBezTo>
                    <a:cubicBezTo>
                      <a:pt x="1735" y="2269"/>
                      <a:pt x="2235" y="1769"/>
                      <a:pt x="2235" y="1135"/>
                    </a:cubicBezTo>
                    <a:cubicBezTo>
                      <a:pt x="2235" y="501"/>
                      <a:pt x="1735" y="1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34"/>
              <p:cNvSpPr/>
              <p:nvPr/>
            </p:nvSpPr>
            <p:spPr>
              <a:xfrm>
                <a:off x="7909175" y="4241700"/>
                <a:ext cx="56725" cy="56775"/>
              </a:xfrm>
              <a:custGeom>
                <a:rect b="b" l="l" r="r" t="t"/>
                <a:pathLst>
                  <a:path extrusionOk="0" h="2271" w="2269">
                    <a:moveTo>
                      <a:pt x="1134" y="1"/>
                    </a:moveTo>
                    <a:cubicBezTo>
                      <a:pt x="501" y="1"/>
                      <a:pt x="0" y="501"/>
                      <a:pt x="0" y="1135"/>
                    </a:cubicBezTo>
                    <a:cubicBezTo>
                      <a:pt x="0" y="1750"/>
                      <a:pt x="471" y="2271"/>
                      <a:pt x="1078" y="2271"/>
                    </a:cubicBezTo>
                    <a:cubicBezTo>
                      <a:pt x="1097" y="2271"/>
                      <a:pt x="1115" y="2270"/>
                      <a:pt x="1134" y="2269"/>
                    </a:cubicBezTo>
                    <a:cubicBezTo>
                      <a:pt x="1768" y="2269"/>
                      <a:pt x="2268" y="1769"/>
                      <a:pt x="2268" y="1135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34"/>
              <p:cNvSpPr/>
              <p:nvPr/>
            </p:nvSpPr>
            <p:spPr>
              <a:xfrm>
                <a:off x="8216875" y="4162975"/>
                <a:ext cx="261900" cy="93000"/>
              </a:xfrm>
              <a:custGeom>
                <a:rect b="b" l="l" r="r" t="t"/>
                <a:pathLst>
                  <a:path extrusionOk="0" h="3720" w="10476">
                    <a:moveTo>
                      <a:pt x="6563" y="0"/>
                    </a:moveTo>
                    <a:cubicBezTo>
                      <a:pt x="6054" y="0"/>
                      <a:pt x="5544" y="96"/>
                      <a:pt x="5071" y="281"/>
                    </a:cubicBezTo>
                    <a:cubicBezTo>
                      <a:pt x="4371" y="515"/>
                      <a:pt x="3737" y="948"/>
                      <a:pt x="3070" y="1282"/>
                    </a:cubicBezTo>
                    <a:cubicBezTo>
                      <a:pt x="2803" y="1415"/>
                      <a:pt x="2503" y="1582"/>
                      <a:pt x="2203" y="1649"/>
                    </a:cubicBezTo>
                    <a:lnTo>
                      <a:pt x="2136" y="1582"/>
                    </a:lnTo>
                    <a:lnTo>
                      <a:pt x="368" y="81"/>
                    </a:lnTo>
                    <a:lnTo>
                      <a:pt x="368" y="81"/>
                    </a:lnTo>
                    <a:cubicBezTo>
                      <a:pt x="234" y="448"/>
                      <a:pt x="335" y="848"/>
                      <a:pt x="501" y="1149"/>
                    </a:cubicBezTo>
                    <a:cubicBezTo>
                      <a:pt x="701" y="1482"/>
                      <a:pt x="1002" y="1649"/>
                      <a:pt x="1369" y="1782"/>
                    </a:cubicBezTo>
                    <a:cubicBezTo>
                      <a:pt x="1369" y="1782"/>
                      <a:pt x="1402" y="1782"/>
                      <a:pt x="1402" y="1816"/>
                    </a:cubicBezTo>
                    <a:cubicBezTo>
                      <a:pt x="1168" y="1849"/>
                      <a:pt x="968" y="1949"/>
                      <a:pt x="802" y="2016"/>
                    </a:cubicBezTo>
                    <a:cubicBezTo>
                      <a:pt x="535" y="2149"/>
                      <a:pt x="335" y="2416"/>
                      <a:pt x="201" y="2650"/>
                    </a:cubicBezTo>
                    <a:cubicBezTo>
                      <a:pt x="68" y="2850"/>
                      <a:pt x="1" y="3150"/>
                      <a:pt x="1" y="3417"/>
                    </a:cubicBezTo>
                    <a:lnTo>
                      <a:pt x="1" y="3450"/>
                    </a:lnTo>
                    <a:lnTo>
                      <a:pt x="34" y="3450"/>
                    </a:lnTo>
                    <a:cubicBezTo>
                      <a:pt x="201" y="3417"/>
                      <a:pt x="368" y="3317"/>
                      <a:pt x="535" y="3250"/>
                    </a:cubicBezTo>
                    <a:cubicBezTo>
                      <a:pt x="701" y="3150"/>
                      <a:pt x="868" y="3117"/>
                      <a:pt x="1035" y="2983"/>
                    </a:cubicBezTo>
                    <a:cubicBezTo>
                      <a:pt x="1369" y="2816"/>
                      <a:pt x="1736" y="2650"/>
                      <a:pt x="2069" y="2416"/>
                    </a:cubicBezTo>
                    <a:cubicBezTo>
                      <a:pt x="3305" y="3217"/>
                      <a:pt x="4807" y="3719"/>
                      <a:pt x="6296" y="3719"/>
                    </a:cubicBezTo>
                    <a:cubicBezTo>
                      <a:pt x="6978" y="3719"/>
                      <a:pt x="7657" y="3614"/>
                      <a:pt x="8307" y="3383"/>
                    </a:cubicBezTo>
                    <a:cubicBezTo>
                      <a:pt x="8707" y="3283"/>
                      <a:pt x="10475" y="2716"/>
                      <a:pt x="10008" y="1949"/>
                    </a:cubicBezTo>
                    <a:cubicBezTo>
                      <a:pt x="9908" y="1816"/>
                      <a:pt x="9808" y="1716"/>
                      <a:pt x="9641" y="1616"/>
                    </a:cubicBezTo>
                    <a:cubicBezTo>
                      <a:pt x="8907" y="1048"/>
                      <a:pt x="8407" y="381"/>
                      <a:pt x="7506" y="114"/>
                    </a:cubicBezTo>
                    <a:cubicBezTo>
                      <a:pt x="7199" y="38"/>
                      <a:pt x="6881" y="0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34"/>
              <p:cNvSpPr/>
              <p:nvPr/>
            </p:nvSpPr>
            <p:spPr>
              <a:xfrm>
                <a:off x="4944550" y="4875975"/>
                <a:ext cx="262725" cy="93000"/>
              </a:xfrm>
              <a:custGeom>
                <a:rect b="b" l="l" r="r" t="t"/>
                <a:pathLst>
                  <a:path extrusionOk="0" h="3720" w="10509">
                    <a:moveTo>
                      <a:pt x="6565" y="0"/>
                    </a:moveTo>
                    <a:cubicBezTo>
                      <a:pt x="6059" y="0"/>
                      <a:pt x="5556" y="97"/>
                      <a:pt x="5104" y="282"/>
                    </a:cubicBezTo>
                    <a:cubicBezTo>
                      <a:pt x="4370" y="515"/>
                      <a:pt x="3770" y="949"/>
                      <a:pt x="3103" y="1282"/>
                    </a:cubicBezTo>
                    <a:cubicBezTo>
                      <a:pt x="2803" y="1416"/>
                      <a:pt x="2502" y="1583"/>
                      <a:pt x="2202" y="1649"/>
                    </a:cubicBezTo>
                    <a:lnTo>
                      <a:pt x="2135" y="1583"/>
                    </a:lnTo>
                    <a:lnTo>
                      <a:pt x="367" y="82"/>
                    </a:lnTo>
                    <a:lnTo>
                      <a:pt x="367" y="82"/>
                    </a:lnTo>
                    <a:cubicBezTo>
                      <a:pt x="267" y="448"/>
                      <a:pt x="334" y="849"/>
                      <a:pt x="501" y="1149"/>
                    </a:cubicBezTo>
                    <a:cubicBezTo>
                      <a:pt x="701" y="1483"/>
                      <a:pt x="1001" y="1649"/>
                      <a:pt x="1368" y="1783"/>
                    </a:cubicBezTo>
                    <a:cubicBezTo>
                      <a:pt x="1368" y="1783"/>
                      <a:pt x="1402" y="1783"/>
                      <a:pt x="1402" y="1816"/>
                    </a:cubicBezTo>
                    <a:cubicBezTo>
                      <a:pt x="1168" y="1849"/>
                      <a:pt x="968" y="1950"/>
                      <a:pt x="801" y="2016"/>
                    </a:cubicBezTo>
                    <a:cubicBezTo>
                      <a:pt x="534" y="2150"/>
                      <a:pt x="334" y="2417"/>
                      <a:pt x="201" y="2650"/>
                    </a:cubicBezTo>
                    <a:cubicBezTo>
                      <a:pt x="67" y="2850"/>
                      <a:pt x="1" y="3150"/>
                      <a:pt x="1" y="3417"/>
                    </a:cubicBezTo>
                    <a:lnTo>
                      <a:pt x="1" y="3451"/>
                    </a:lnTo>
                    <a:lnTo>
                      <a:pt x="34" y="3451"/>
                    </a:lnTo>
                    <a:cubicBezTo>
                      <a:pt x="201" y="3417"/>
                      <a:pt x="367" y="3317"/>
                      <a:pt x="534" y="3250"/>
                    </a:cubicBezTo>
                    <a:cubicBezTo>
                      <a:pt x="701" y="3150"/>
                      <a:pt x="868" y="3117"/>
                      <a:pt x="1035" y="2984"/>
                    </a:cubicBezTo>
                    <a:cubicBezTo>
                      <a:pt x="1368" y="2817"/>
                      <a:pt x="1735" y="2650"/>
                      <a:pt x="2069" y="2417"/>
                    </a:cubicBezTo>
                    <a:cubicBezTo>
                      <a:pt x="3304" y="3217"/>
                      <a:pt x="4806" y="3720"/>
                      <a:pt x="6295" y="3720"/>
                    </a:cubicBezTo>
                    <a:cubicBezTo>
                      <a:pt x="6977" y="3720"/>
                      <a:pt x="7657" y="3614"/>
                      <a:pt x="8306" y="3384"/>
                    </a:cubicBezTo>
                    <a:cubicBezTo>
                      <a:pt x="8773" y="3284"/>
                      <a:pt x="10508" y="2717"/>
                      <a:pt x="10008" y="1950"/>
                    </a:cubicBezTo>
                    <a:cubicBezTo>
                      <a:pt x="9941" y="1816"/>
                      <a:pt x="9808" y="1716"/>
                      <a:pt x="9641" y="1616"/>
                    </a:cubicBezTo>
                    <a:cubicBezTo>
                      <a:pt x="8907" y="1049"/>
                      <a:pt x="8407" y="382"/>
                      <a:pt x="7506" y="115"/>
                    </a:cubicBezTo>
                    <a:cubicBezTo>
                      <a:pt x="7198" y="38"/>
                      <a:pt x="6881" y="0"/>
                      <a:pt x="6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34"/>
              <p:cNvSpPr/>
              <p:nvPr/>
            </p:nvSpPr>
            <p:spPr>
              <a:xfrm>
                <a:off x="8451225" y="4308900"/>
                <a:ext cx="261875" cy="93000"/>
              </a:xfrm>
              <a:custGeom>
                <a:rect b="b" l="l" r="r" t="t"/>
                <a:pathLst>
                  <a:path extrusionOk="0" h="3720" w="10475">
                    <a:moveTo>
                      <a:pt x="6565" y="1"/>
                    </a:moveTo>
                    <a:cubicBezTo>
                      <a:pt x="6058" y="1"/>
                      <a:pt x="5556" y="97"/>
                      <a:pt x="5104" y="282"/>
                    </a:cubicBezTo>
                    <a:cubicBezTo>
                      <a:pt x="4370" y="515"/>
                      <a:pt x="3770" y="949"/>
                      <a:pt x="3103" y="1282"/>
                    </a:cubicBezTo>
                    <a:cubicBezTo>
                      <a:pt x="2802" y="1416"/>
                      <a:pt x="2502" y="1583"/>
                      <a:pt x="2202" y="1649"/>
                    </a:cubicBezTo>
                    <a:lnTo>
                      <a:pt x="2135" y="1583"/>
                    </a:lnTo>
                    <a:lnTo>
                      <a:pt x="367" y="82"/>
                    </a:lnTo>
                    <a:lnTo>
                      <a:pt x="367" y="82"/>
                    </a:lnTo>
                    <a:cubicBezTo>
                      <a:pt x="267" y="449"/>
                      <a:pt x="334" y="849"/>
                      <a:pt x="501" y="1149"/>
                    </a:cubicBezTo>
                    <a:cubicBezTo>
                      <a:pt x="701" y="1483"/>
                      <a:pt x="1001" y="1649"/>
                      <a:pt x="1368" y="1783"/>
                    </a:cubicBezTo>
                    <a:cubicBezTo>
                      <a:pt x="1368" y="1783"/>
                      <a:pt x="1435" y="1783"/>
                      <a:pt x="1435" y="1816"/>
                    </a:cubicBezTo>
                    <a:cubicBezTo>
                      <a:pt x="1168" y="1850"/>
                      <a:pt x="968" y="1950"/>
                      <a:pt x="801" y="2016"/>
                    </a:cubicBezTo>
                    <a:cubicBezTo>
                      <a:pt x="534" y="2150"/>
                      <a:pt x="334" y="2417"/>
                      <a:pt x="200" y="2650"/>
                    </a:cubicBezTo>
                    <a:cubicBezTo>
                      <a:pt x="100" y="2850"/>
                      <a:pt x="0" y="3150"/>
                      <a:pt x="0" y="3417"/>
                    </a:cubicBezTo>
                    <a:lnTo>
                      <a:pt x="0" y="3451"/>
                    </a:lnTo>
                    <a:lnTo>
                      <a:pt x="34" y="3451"/>
                    </a:lnTo>
                    <a:cubicBezTo>
                      <a:pt x="200" y="3417"/>
                      <a:pt x="367" y="3317"/>
                      <a:pt x="534" y="3251"/>
                    </a:cubicBezTo>
                    <a:cubicBezTo>
                      <a:pt x="701" y="3150"/>
                      <a:pt x="868" y="3117"/>
                      <a:pt x="1034" y="2984"/>
                    </a:cubicBezTo>
                    <a:cubicBezTo>
                      <a:pt x="1368" y="2817"/>
                      <a:pt x="1768" y="2650"/>
                      <a:pt x="2102" y="2417"/>
                    </a:cubicBezTo>
                    <a:cubicBezTo>
                      <a:pt x="3314" y="3217"/>
                      <a:pt x="4825" y="3720"/>
                      <a:pt x="6311" y="3720"/>
                    </a:cubicBezTo>
                    <a:cubicBezTo>
                      <a:pt x="6992" y="3720"/>
                      <a:pt x="7667" y="3615"/>
                      <a:pt x="8306" y="3384"/>
                    </a:cubicBezTo>
                    <a:cubicBezTo>
                      <a:pt x="8707" y="3284"/>
                      <a:pt x="10475" y="2717"/>
                      <a:pt x="10008" y="1950"/>
                    </a:cubicBezTo>
                    <a:cubicBezTo>
                      <a:pt x="9941" y="1816"/>
                      <a:pt x="9807" y="1716"/>
                      <a:pt x="9641" y="1616"/>
                    </a:cubicBezTo>
                    <a:cubicBezTo>
                      <a:pt x="8940" y="1049"/>
                      <a:pt x="8440" y="382"/>
                      <a:pt x="7506" y="115"/>
                    </a:cubicBezTo>
                    <a:cubicBezTo>
                      <a:pt x="7198" y="38"/>
                      <a:pt x="6881" y="1"/>
                      <a:pt x="65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34"/>
              <p:cNvSpPr/>
              <p:nvPr/>
            </p:nvSpPr>
            <p:spPr>
              <a:xfrm>
                <a:off x="8403675" y="4053675"/>
                <a:ext cx="166825" cy="60000"/>
              </a:xfrm>
              <a:custGeom>
                <a:rect b="b" l="l" r="r" t="t"/>
                <a:pathLst>
                  <a:path extrusionOk="0" h="2400" w="6673">
                    <a:moveTo>
                      <a:pt x="4186" y="1"/>
                    </a:moveTo>
                    <a:cubicBezTo>
                      <a:pt x="3876" y="1"/>
                      <a:pt x="3561" y="53"/>
                      <a:pt x="3270" y="150"/>
                    </a:cubicBezTo>
                    <a:cubicBezTo>
                      <a:pt x="2870" y="317"/>
                      <a:pt x="2436" y="584"/>
                      <a:pt x="2002" y="784"/>
                    </a:cubicBezTo>
                    <a:cubicBezTo>
                      <a:pt x="1836" y="851"/>
                      <a:pt x="1602" y="951"/>
                      <a:pt x="1435" y="1017"/>
                    </a:cubicBezTo>
                    <a:lnTo>
                      <a:pt x="1402" y="984"/>
                    </a:lnTo>
                    <a:cubicBezTo>
                      <a:pt x="1035" y="684"/>
                      <a:pt x="635" y="350"/>
                      <a:pt x="268" y="17"/>
                    </a:cubicBezTo>
                    <a:lnTo>
                      <a:pt x="268" y="17"/>
                    </a:lnTo>
                    <a:cubicBezTo>
                      <a:pt x="201" y="250"/>
                      <a:pt x="234" y="517"/>
                      <a:pt x="368" y="717"/>
                    </a:cubicBezTo>
                    <a:cubicBezTo>
                      <a:pt x="501" y="951"/>
                      <a:pt x="701" y="1084"/>
                      <a:pt x="902" y="1151"/>
                    </a:cubicBezTo>
                    <a:cubicBezTo>
                      <a:pt x="902" y="1151"/>
                      <a:pt x="935" y="1151"/>
                      <a:pt x="902" y="1184"/>
                    </a:cubicBezTo>
                    <a:cubicBezTo>
                      <a:pt x="768" y="1251"/>
                      <a:pt x="601" y="1284"/>
                      <a:pt x="501" y="1318"/>
                    </a:cubicBezTo>
                    <a:cubicBezTo>
                      <a:pt x="335" y="1418"/>
                      <a:pt x="201" y="1584"/>
                      <a:pt x="101" y="1684"/>
                    </a:cubicBezTo>
                    <a:cubicBezTo>
                      <a:pt x="34" y="1818"/>
                      <a:pt x="1" y="2018"/>
                      <a:pt x="1" y="2185"/>
                    </a:cubicBezTo>
                    <a:cubicBezTo>
                      <a:pt x="101" y="2185"/>
                      <a:pt x="234" y="2118"/>
                      <a:pt x="335" y="2051"/>
                    </a:cubicBezTo>
                    <a:cubicBezTo>
                      <a:pt x="435" y="2018"/>
                      <a:pt x="535" y="1985"/>
                      <a:pt x="668" y="1951"/>
                    </a:cubicBezTo>
                    <a:cubicBezTo>
                      <a:pt x="868" y="1818"/>
                      <a:pt x="1102" y="1718"/>
                      <a:pt x="1335" y="1551"/>
                    </a:cubicBezTo>
                    <a:cubicBezTo>
                      <a:pt x="2090" y="2077"/>
                      <a:pt x="3033" y="2399"/>
                      <a:pt x="3971" y="2399"/>
                    </a:cubicBezTo>
                    <a:cubicBezTo>
                      <a:pt x="4401" y="2399"/>
                      <a:pt x="4829" y="2332"/>
                      <a:pt x="5238" y="2185"/>
                    </a:cubicBezTo>
                    <a:cubicBezTo>
                      <a:pt x="5538" y="2018"/>
                      <a:pt x="6672" y="1651"/>
                      <a:pt x="6372" y="1184"/>
                    </a:cubicBezTo>
                    <a:cubicBezTo>
                      <a:pt x="6339" y="1117"/>
                      <a:pt x="6239" y="1017"/>
                      <a:pt x="6172" y="984"/>
                    </a:cubicBezTo>
                    <a:cubicBezTo>
                      <a:pt x="5705" y="617"/>
                      <a:pt x="5405" y="183"/>
                      <a:pt x="4838" y="83"/>
                    </a:cubicBezTo>
                    <a:cubicBezTo>
                      <a:pt x="4629" y="28"/>
                      <a:pt x="4408" y="1"/>
                      <a:pt x="4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34"/>
              <p:cNvSpPr/>
              <p:nvPr/>
            </p:nvSpPr>
            <p:spPr>
              <a:xfrm>
                <a:off x="8050100" y="3666750"/>
                <a:ext cx="166800" cy="60000"/>
              </a:xfrm>
              <a:custGeom>
                <a:rect b="b" l="l" r="r" t="t"/>
                <a:pathLst>
                  <a:path extrusionOk="0" h="2400" w="6672">
                    <a:moveTo>
                      <a:pt x="4198" y="0"/>
                    </a:moveTo>
                    <a:cubicBezTo>
                      <a:pt x="3897" y="0"/>
                      <a:pt x="3594" y="52"/>
                      <a:pt x="3303" y="149"/>
                    </a:cubicBezTo>
                    <a:cubicBezTo>
                      <a:pt x="2869" y="316"/>
                      <a:pt x="2469" y="583"/>
                      <a:pt x="2002" y="783"/>
                    </a:cubicBezTo>
                    <a:cubicBezTo>
                      <a:pt x="1835" y="883"/>
                      <a:pt x="1635" y="950"/>
                      <a:pt x="1468" y="1050"/>
                    </a:cubicBezTo>
                    <a:lnTo>
                      <a:pt x="1402" y="983"/>
                    </a:lnTo>
                    <a:cubicBezTo>
                      <a:pt x="1035" y="716"/>
                      <a:pt x="668" y="383"/>
                      <a:pt x="301" y="49"/>
                    </a:cubicBezTo>
                    <a:lnTo>
                      <a:pt x="301" y="49"/>
                    </a:lnTo>
                    <a:cubicBezTo>
                      <a:pt x="201" y="249"/>
                      <a:pt x="234" y="550"/>
                      <a:pt x="367" y="750"/>
                    </a:cubicBezTo>
                    <a:cubicBezTo>
                      <a:pt x="501" y="950"/>
                      <a:pt x="701" y="1083"/>
                      <a:pt x="901" y="1150"/>
                    </a:cubicBezTo>
                    <a:cubicBezTo>
                      <a:pt x="901" y="1150"/>
                      <a:pt x="968" y="1150"/>
                      <a:pt x="901" y="1183"/>
                    </a:cubicBezTo>
                    <a:cubicBezTo>
                      <a:pt x="801" y="1250"/>
                      <a:pt x="634" y="1283"/>
                      <a:pt x="501" y="1317"/>
                    </a:cubicBezTo>
                    <a:cubicBezTo>
                      <a:pt x="334" y="1417"/>
                      <a:pt x="201" y="1584"/>
                      <a:pt x="134" y="1717"/>
                    </a:cubicBezTo>
                    <a:cubicBezTo>
                      <a:pt x="34" y="1817"/>
                      <a:pt x="1" y="2051"/>
                      <a:pt x="1" y="2217"/>
                    </a:cubicBezTo>
                    <a:cubicBezTo>
                      <a:pt x="134" y="2217"/>
                      <a:pt x="234" y="2117"/>
                      <a:pt x="334" y="2084"/>
                    </a:cubicBezTo>
                    <a:cubicBezTo>
                      <a:pt x="468" y="2017"/>
                      <a:pt x="534" y="1984"/>
                      <a:pt x="668" y="1951"/>
                    </a:cubicBezTo>
                    <a:cubicBezTo>
                      <a:pt x="868" y="1817"/>
                      <a:pt x="1135" y="1750"/>
                      <a:pt x="1335" y="1584"/>
                    </a:cubicBezTo>
                    <a:cubicBezTo>
                      <a:pt x="2110" y="2085"/>
                      <a:pt x="3056" y="2400"/>
                      <a:pt x="3982" y="2400"/>
                    </a:cubicBezTo>
                    <a:cubicBezTo>
                      <a:pt x="4411" y="2400"/>
                      <a:pt x="4836" y="2332"/>
                      <a:pt x="5238" y="2184"/>
                    </a:cubicBezTo>
                    <a:cubicBezTo>
                      <a:pt x="5538" y="2051"/>
                      <a:pt x="6672" y="1650"/>
                      <a:pt x="6372" y="1217"/>
                    </a:cubicBezTo>
                    <a:cubicBezTo>
                      <a:pt x="6338" y="1117"/>
                      <a:pt x="6238" y="1050"/>
                      <a:pt x="6172" y="983"/>
                    </a:cubicBezTo>
                    <a:cubicBezTo>
                      <a:pt x="5705" y="616"/>
                      <a:pt x="5404" y="216"/>
                      <a:pt x="4837" y="83"/>
                    </a:cubicBezTo>
                    <a:cubicBezTo>
                      <a:pt x="4628" y="27"/>
                      <a:pt x="4414" y="0"/>
                      <a:pt x="4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34"/>
              <p:cNvSpPr/>
              <p:nvPr/>
            </p:nvSpPr>
            <p:spPr>
              <a:xfrm>
                <a:off x="7993400" y="4616600"/>
                <a:ext cx="166800" cy="60000"/>
              </a:xfrm>
              <a:custGeom>
                <a:rect b="b" l="l" r="r" t="t"/>
                <a:pathLst>
                  <a:path extrusionOk="0" h="2400" w="6672">
                    <a:moveTo>
                      <a:pt x="4198" y="0"/>
                    </a:moveTo>
                    <a:cubicBezTo>
                      <a:pt x="3897" y="0"/>
                      <a:pt x="3594" y="52"/>
                      <a:pt x="3303" y="149"/>
                    </a:cubicBezTo>
                    <a:cubicBezTo>
                      <a:pt x="2902" y="316"/>
                      <a:pt x="2469" y="583"/>
                      <a:pt x="2002" y="783"/>
                    </a:cubicBezTo>
                    <a:cubicBezTo>
                      <a:pt x="1835" y="850"/>
                      <a:pt x="1635" y="950"/>
                      <a:pt x="1468" y="1016"/>
                    </a:cubicBezTo>
                    <a:lnTo>
                      <a:pt x="1435" y="983"/>
                    </a:lnTo>
                    <a:cubicBezTo>
                      <a:pt x="1068" y="683"/>
                      <a:pt x="667" y="349"/>
                      <a:pt x="300" y="16"/>
                    </a:cubicBezTo>
                    <a:lnTo>
                      <a:pt x="300" y="16"/>
                    </a:lnTo>
                    <a:cubicBezTo>
                      <a:pt x="234" y="249"/>
                      <a:pt x="267" y="516"/>
                      <a:pt x="367" y="750"/>
                    </a:cubicBezTo>
                    <a:cubicBezTo>
                      <a:pt x="501" y="950"/>
                      <a:pt x="701" y="1083"/>
                      <a:pt x="934" y="1150"/>
                    </a:cubicBezTo>
                    <a:cubicBezTo>
                      <a:pt x="934" y="1150"/>
                      <a:pt x="968" y="1150"/>
                      <a:pt x="934" y="1183"/>
                    </a:cubicBezTo>
                    <a:cubicBezTo>
                      <a:pt x="801" y="1250"/>
                      <a:pt x="634" y="1283"/>
                      <a:pt x="501" y="1317"/>
                    </a:cubicBezTo>
                    <a:cubicBezTo>
                      <a:pt x="334" y="1417"/>
                      <a:pt x="234" y="1584"/>
                      <a:pt x="134" y="1684"/>
                    </a:cubicBezTo>
                    <a:cubicBezTo>
                      <a:pt x="67" y="1817"/>
                      <a:pt x="0" y="2017"/>
                      <a:pt x="0" y="2184"/>
                    </a:cubicBezTo>
                    <a:cubicBezTo>
                      <a:pt x="134" y="2184"/>
                      <a:pt x="267" y="2117"/>
                      <a:pt x="334" y="2084"/>
                    </a:cubicBezTo>
                    <a:cubicBezTo>
                      <a:pt x="467" y="2017"/>
                      <a:pt x="567" y="1984"/>
                      <a:pt x="667" y="1950"/>
                    </a:cubicBezTo>
                    <a:cubicBezTo>
                      <a:pt x="901" y="1817"/>
                      <a:pt x="1134" y="1717"/>
                      <a:pt x="1335" y="1584"/>
                    </a:cubicBezTo>
                    <a:cubicBezTo>
                      <a:pt x="2109" y="2085"/>
                      <a:pt x="3056" y="2399"/>
                      <a:pt x="3992" y="2399"/>
                    </a:cubicBezTo>
                    <a:cubicBezTo>
                      <a:pt x="4426" y="2399"/>
                      <a:pt x="4859" y="2332"/>
                      <a:pt x="5271" y="2184"/>
                    </a:cubicBezTo>
                    <a:cubicBezTo>
                      <a:pt x="5604" y="2017"/>
                      <a:pt x="6672" y="1684"/>
                      <a:pt x="6405" y="1183"/>
                    </a:cubicBezTo>
                    <a:cubicBezTo>
                      <a:pt x="6338" y="1117"/>
                      <a:pt x="6271" y="1016"/>
                      <a:pt x="6171" y="983"/>
                    </a:cubicBezTo>
                    <a:cubicBezTo>
                      <a:pt x="5704" y="616"/>
                      <a:pt x="5437" y="183"/>
                      <a:pt x="4837" y="82"/>
                    </a:cubicBezTo>
                    <a:cubicBezTo>
                      <a:pt x="4628" y="27"/>
                      <a:pt x="4414" y="0"/>
                      <a:pt x="4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34"/>
              <p:cNvSpPr/>
              <p:nvPr/>
            </p:nvSpPr>
            <p:spPr>
              <a:xfrm>
                <a:off x="4782775" y="5029375"/>
                <a:ext cx="168475" cy="60025"/>
              </a:xfrm>
              <a:custGeom>
                <a:rect b="b" l="l" r="r" t="t"/>
                <a:pathLst>
                  <a:path extrusionOk="0" h="2401" w="6739">
                    <a:moveTo>
                      <a:pt x="4198" y="1"/>
                    </a:moveTo>
                    <a:cubicBezTo>
                      <a:pt x="3897" y="1"/>
                      <a:pt x="3594" y="53"/>
                      <a:pt x="3303" y="150"/>
                    </a:cubicBezTo>
                    <a:cubicBezTo>
                      <a:pt x="2902" y="317"/>
                      <a:pt x="2469" y="584"/>
                      <a:pt x="2002" y="784"/>
                    </a:cubicBezTo>
                    <a:cubicBezTo>
                      <a:pt x="1835" y="850"/>
                      <a:pt x="1635" y="951"/>
                      <a:pt x="1468" y="1017"/>
                    </a:cubicBezTo>
                    <a:lnTo>
                      <a:pt x="1435" y="984"/>
                    </a:lnTo>
                    <a:cubicBezTo>
                      <a:pt x="1068" y="684"/>
                      <a:pt x="667" y="350"/>
                      <a:pt x="300" y="17"/>
                    </a:cubicBezTo>
                    <a:lnTo>
                      <a:pt x="300" y="17"/>
                    </a:lnTo>
                    <a:cubicBezTo>
                      <a:pt x="234" y="250"/>
                      <a:pt x="267" y="517"/>
                      <a:pt x="401" y="750"/>
                    </a:cubicBezTo>
                    <a:cubicBezTo>
                      <a:pt x="501" y="951"/>
                      <a:pt x="734" y="1084"/>
                      <a:pt x="934" y="1151"/>
                    </a:cubicBezTo>
                    <a:cubicBezTo>
                      <a:pt x="934" y="1151"/>
                      <a:pt x="968" y="1151"/>
                      <a:pt x="934" y="1184"/>
                    </a:cubicBezTo>
                    <a:cubicBezTo>
                      <a:pt x="801" y="1251"/>
                      <a:pt x="634" y="1284"/>
                      <a:pt x="501" y="1317"/>
                    </a:cubicBezTo>
                    <a:cubicBezTo>
                      <a:pt x="334" y="1418"/>
                      <a:pt x="234" y="1584"/>
                      <a:pt x="134" y="1684"/>
                    </a:cubicBezTo>
                    <a:cubicBezTo>
                      <a:pt x="67" y="1818"/>
                      <a:pt x="0" y="2018"/>
                      <a:pt x="0" y="2185"/>
                    </a:cubicBezTo>
                    <a:cubicBezTo>
                      <a:pt x="134" y="2185"/>
                      <a:pt x="267" y="2118"/>
                      <a:pt x="334" y="2085"/>
                    </a:cubicBezTo>
                    <a:cubicBezTo>
                      <a:pt x="467" y="2018"/>
                      <a:pt x="567" y="1985"/>
                      <a:pt x="667" y="1951"/>
                    </a:cubicBezTo>
                    <a:cubicBezTo>
                      <a:pt x="901" y="1818"/>
                      <a:pt x="1134" y="1751"/>
                      <a:pt x="1335" y="1584"/>
                    </a:cubicBezTo>
                    <a:cubicBezTo>
                      <a:pt x="2109" y="2086"/>
                      <a:pt x="3056" y="2400"/>
                      <a:pt x="3992" y="2400"/>
                    </a:cubicBezTo>
                    <a:cubicBezTo>
                      <a:pt x="4426" y="2400"/>
                      <a:pt x="4859" y="2333"/>
                      <a:pt x="5271" y="2185"/>
                    </a:cubicBezTo>
                    <a:cubicBezTo>
                      <a:pt x="5604" y="2018"/>
                      <a:pt x="6738" y="1651"/>
                      <a:pt x="6405" y="1184"/>
                    </a:cubicBezTo>
                    <a:cubicBezTo>
                      <a:pt x="6338" y="1117"/>
                      <a:pt x="6271" y="1017"/>
                      <a:pt x="6171" y="984"/>
                    </a:cubicBezTo>
                    <a:cubicBezTo>
                      <a:pt x="5738" y="617"/>
                      <a:pt x="5437" y="183"/>
                      <a:pt x="4837" y="83"/>
                    </a:cubicBezTo>
                    <a:cubicBezTo>
                      <a:pt x="4628" y="28"/>
                      <a:pt x="4413" y="1"/>
                      <a:pt x="4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34"/>
              <p:cNvSpPr/>
              <p:nvPr/>
            </p:nvSpPr>
            <p:spPr>
              <a:xfrm>
                <a:off x="4543425" y="3851325"/>
                <a:ext cx="166825" cy="60525"/>
              </a:xfrm>
              <a:custGeom>
                <a:rect b="b" l="l" r="r" t="t"/>
                <a:pathLst>
                  <a:path extrusionOk="0" h="2421" w="6673">
                    <a:moveTo>
                      <a:pt x="4276" y="1"/>
                    </a:moveTo>
                    <a:cubicBezTo>
                      <a:pt x="3950" y="1"/>
                      <a:pt x="3620" y="66"/>
                      <a:pt x="3303" y="172"/>
                    </a:cubicBezTo>
                    <a:cubicBezTo>
                      <a:pt x="2869" y="338"/>
                      <a:pt x="2469" y="572"/>
                      <a:pt x="2002" y="772"/>
                    </a:cubicBezTo>
                    <a:cubicBezTo>
                      <a:pt x="1835" y="872"/>
                      <a:pt x="1635" y="939"/>
                      <a:pt x="1468" y="1039"/>
                    </a:cubicBezTo>
                    <a:lnTo>
                      <a:pt x="1402" y="1006"/>
                    </a:lnTo>
                    <a:cubicBezTo>
                      <a:pt x="1035" y="705"/>
                      <a:pt x="668" y="372"/>
                      <a:pt x="301" y="38"/>
                    </a:cubicBezTo>
                    <a:lnTo>
                      <a:pt x="301" y="38"/>
                    </a:lnTo>
                    <a:cubicBezTo>
                      <a:pt x="201" y="238"/>
                      <a:pt x="234" y="539"/>
                      <a:pt x="368" y="739"/>
                    </a:cubicBezTo>
                    <a:cubicBezTo>
                      <a:pt x="501" y="939"/>
                      <a:pt x="701" y="1072"/>
                      <a:pt x="901" y="1172"/>
                    </a:cubicBezTo>
                    <a:cubicBezTo>
                      <a:pt x="901" y="1172"/>
                      <a:pt x="968" y="1172"/>
                      <a:pt x="901" y="1206"/>
                    </a:cubicBezTo>
                    <a:cubicBezTo>
                      <a:pt x="801" y="1239"/>
                      <a:pt x="635" y="1272"/>
                      <a:pt x="501" y="1339"/>
                    </a:cubicBezTo>
                    <a:cubicBezTo>
                      <a:pt x="334" y="1406"/>
                      <a:pt x="201" y="1573"/>
                      <a:pt x="134" y="1706"/>
                    </a:cubicBezTo>
                    <a:cubicBezTo>
                      <a:pt x="34" y="1839"/>
                      <a:pt x="1" y="2040"/>
                      <a:pt x="1" y="2206"/>
                    </a:cubicBezTo>
                    <a:cubicBezTo>
                      <a:pt x="134" y="2206"/>
                      <a:pt x="234" y="2106"/>
                      <a:pt x="334" y="2073"/>
                    </a:cubicBezTo>
                    <a:cubicBezTo>
                      <a:pt x="468" y="2040"/>
                      <a:pt x="534" y="2006"/>
                      <a:pt x="668" y="1940"/>
                    </a:cubicBezTo>
                    <a:cubicBezTo>
                      <a:pt x="868" y="1806"/>
                      <a:pt x="1135" y="1739"/>
                      <a:pt x="1335" y="1573"/>
                    </a:cubicBezTo>
                    <a:cubicBezTo>
                      <a:pt x="2113" y="2099"/>
                      <a:pt x="3047" y="2421"/>
                      <a:pt x="3977" y="2421"/>
                    </a:cubicBezTo>
                    <a:cubicBezTo>
                      <a:pt x="4404" y="2421"/>
                      <a:pt x="4829" y="2353"/>
                      <a:pt x="5238" y="2206"/>
                    </a:cubicBezTo>
                    <a:cubicBezTo>
                      <a:pt x="5538" y="2040"/>
                      <a:pt x="6672" y="1706"/>
                      <a:pt x="6372" y="1206"/>
                    </a:cubicBezTo>
                    <a:cubicBezTo>
                      <a:pt x="6339" y="1106"/>
                      <a:pt x="6239" y="1039"/>
                      <a:pt x="6172" y="1006"/>
                    </a:cubicBezTo>
                    <a:cubicBezTo>
                      <a:pt x="5705" y="605"/>
                      <a:pt x="5405" y="205"/>
                      <a:pt x="4838" y="72"/>
                    </a:cubicBezTo>
                    <a:cubicBezTo>
                      <a:pt x="4654" y="23"/>
                      <a:pt x="4466" y="1"/>
                      <a:pt x="4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7" name="Google Shape;2627;p34"/>
            <p:cNvSpPr/>
            <p:nvPr/>
          </p:nvSpPr>
          <p:spPr>
            <a:xfrm>
              <a:off x="7937642" y="1607438"/>
              <a:ext cx="692478" cy="306765"/>
            </a:xfrm>
            <a:custGeom>
              <a:rect b="b" l="l" r="r" t="t"/>
              <a:pathLst>
                <a:path extrusionOk="0" h="6015" w="13578">
                  <a:moveTo>
                    <a:pt x="13179" y="1"/>
                  </a:moveTo>
                  <a:cubicBezTo>
                    <a:pt x="12621" y="1"/>
                    <a:pt x="12076" y="50"/>
                    <a:pt x="11509" y="77"/>
                  </a:cubicBezTo>
                  <a:cubicBezTo>
                    <a:pt x="10441" y="177"/>
                    <a:pt x="9474" y="310"/>
                    <a:pt x="8407" y="510"/>
                  </a:cubicBezTo>
                  <a:cubicBezTo>
                    <a:pt x="8373" y="510"/>
                    <a:pt x="8307" y="544"/>
                    <a:pt x="8240" y="544"/>
                  </a:cubicBezTo>
                  <a:cubicBezTo>
                    <a:pt x="7406" y="811"/>
                    <a:pt x="7172" y="1544"/>
                    <a:pt x="6639" y="2212"/>
                  </a:cubicBezTo>
                  <a:cubicBezTo>
                    <a:pt x="6572" y="2312"/>
                    <a:pt x="6539" y="2345"/>
                    <a:pt x="6505" y="2378"/>
                  </a:cubicBezTo>
                  <a:cubicBezTo>
                    <a:pt x="6325" y="2517"/>
                    <a:pt x="5959" y="2558"/>
                    <a:pt x="5557" y="2558"/>
                  </a:cubicBezTo>
                  <a:cubicBezTo>
                    <a:pt x="4995" y="2558"/>
                    <a:pt x="4362" y="2478"/>
                    <a:pt x="4070" y="2478"/>
                  </a:cubicBezTo>
                  <a:cubicBezTo>
                    <a:pt x="3870" y="2478"/>
                    <a:pt x="3670" y="2478"/>
                    <a:pt x="3436" y="2545"/>
                  </a:cubicBezTo>
                  <a:cubicBezTo>
                    <a:pt x="3336" y="2645"/>
                    <a:pt x="3236" y="2712"/>
                    <a:pt x="3103" y="2812"/>
                  </a:cubicBezTo>
                  <a:cubicBezTo>
                    <a:pt x="2502" y="3346"/>
                    <a:pt x="1869" y="3879"/>
                    <a:pt x="1268" y="4480"/>
                  </a:cubicBezTo>
                  <a:cubicBezTo>
                    <a:pt x="1001" y="4747"/>
                    <a:pt x="668" y="5014"/>
                    <a:pt x="401" y="5347"/>
                  </a:cubicBezTo>
                  <a:cubicBezTo>
                    <a:pt x="335" y="5480"/>
                    <a:pt x="169" y="5976"/>
                    <a:pt x="3" y="6014"/>
                  </a:cubicBezTo>
                  <a:lnTo>
                    <a:pt x="3" y="6014"/>
                  </a:lnTo>
                  <a:cubicBezTo>
                    <a:pt x="1570" y="5679"/>
                    <a:pt x="2870" y="4246"/>
                    <a:pt x="4504" y="4246"/>
                  </a:cubicBezTo>
                  <a:cubicBezTo>
                    <a:pt x="4971" y="4246"/>
                    <a:pt x="5405" y="4346"/>
                    <a:pt x="5872" y="4480"/>
                  </a:cubicBezTo>
                  <a:cubicBezTo>
                    <a:pt x="6105" y="4530"/>
                    <a:pt x="6297" y="4538"/>
                    <a:pt x="6489" y="4538"/>
                  </a:cubicBezTo>
                  <a:cubicBezTo>
                    <a:pt x="6585" y="4538"/>
                    <a:pt x="6680" y="4536"/>
                    <a:pt x="6782" y="4536"/>
                  </a:cubicBezTo>
                  <a:cubicBezTo>
                    <a:pt x="6883" y="4536"/>
                    <a:pt x="6989" y="4538"/>
                    <a:pt x="7106" y="4547"/>
                  </a:cubicBezTo>
                  <a:cubicBezTo>
                    <a:pt x="7039" y="4880"/>
                    <a:pt x="7006" y="5180"/>
                    <a:pt x="6906" y="5514"/>
                  </a:cubicBezTo>
                  <a:cubicBezTo>
                    <a:pt x="6897" y="5590"/>
                    <a:pt x="6969" y="5619"/>
                    <a:pt x="7082" y="5619"/>
                  </a:cubicBezTo>
                  <a:cubicBezTo>
                    <a:pt x="7415" y="5619"/>
                    <a:pt x="8107" y="5372"/>
                    <a:pt x="8207" y="5347"/>
                  </a:cubicBezTo>
                  <a:cubicBezTo>
                    <a:pt x="8740" y="5080"/>
                    <a:pt x="9207" y="4713"/>
                    <a:pt x="9474" y="4146"/>
                  </a:cubicBezTo>
                  <a:cubicBezTo>
                    <a:pt x="8774" y="4013"/>
                    <a:pt x="8073" y="3813"/>
                    <a:pt x="8507" y="2912"/>
                  </a:cubicBezTo>
                  <a:cubicBezTo>
                    <a:pt x="8774" y="2345"/>
                    <a:pt x="8907" y="1845"/>
                    <a:pt x="9541" y="1544"/>
                  </a:cubicBezTo>
                  <a:cubicBezTo>
                    <a:pt x="9708" y="1478"/>
                    <a:pt x="9908" y="1411"/>
                    <a:pt x="10108" y="1378"/>
                  </a:cubicBezTo>
                  <a:cubicBezTo>
                    <a:pt x="11409" y="1144"/>
                    <a:pt x="12410" y="544"/>
                    <a:pt x="13577" y="10"/>
                  </a:cubicBezTo>
                  <a:cubicBezTo>
                    <a:pt x="13443" y="4"/>
                    <a:pt x="13311" y="1"/>
                    <a:pt x="13179" y="1"/>
                  </a:cubicBezTo>
                  <a:close/>
                  <a:moveTo>
                    <a:pt x="3" y="6014"/>
                  </a:moveTo>
                  <a:lnTo>
                    <a:pt x="3" y="6014"/>
                  </a:lnTo>
                  <a:cubicBezTo>
                    <a:pt x="2" y="6014"/>
                    <a:pt x="1" y="6014"/>
                    <a:pt x="1" y="6014"/>
                  </a:cubicBezTo>
                  <a:cubicBezTo>
                    <a:pt x="1" y="6014"/>
                    <a:pt x="2" y="6014"/>
                    <a:pt x="3" y="6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7308196" y="1624931"/>
              <a:ext cx="537642" cy="282438"/>
            </a:xfrm>
            <a:custGeom>
              <a:rect b="b" l="l" r="r" t="t"/>
              <a:pathLst>
                <a:path extrusionOk="0" h="5538" w="10542">
                  <a:moveTo>
                    <a:pt x="10541" y="1"/>
                  </a:moveTo>
                  <a:cubicBezTo>
                    <a:pt x="10008" y="1"/>
                    <a:pt x="9407" y="67"/>
                    <a:pt x="8874" y="167"/>
                  </a:cubicBezTo>
                  <a:cubicBezTo>
                    <a:pt x="8040" y="301"/>
                    <a:pt x="7239" y="401"/>
                    <a:pt x="6405" y="668"/>
                  </a:cubicBezTo>
                  <a:cubicBezTo>
                    <a:pt x="6372" y="668"/>
                    <a:pt x="6338" y="701"/>
                    <a:pt x="6305" y="701"/>
                  </a:cubicBezTo>
                  <a:cubicBezTo>
                    <a:pt x="5638" y="1001"/>
                    <a:pt x="5471" y="1568"/>
                    <a:pt x="5171" y="2102"/>
                  </a:cubicBezTo>
                  <a:cubicBezTo>
                    <a:pt x="5171" y="2169"/>
                    <a:pt x="5138" y="2202"/>
                    <a:pt x="5071" y="2235"/>
                  </a:cubicBezTo>
                  <a:cubicBezTo>
                    <a:pt x="4860" y="2408"/>
                    <a:pt x="4384" y="2437"/>
                    <a:pt x="3941" y="2437"/>
                  </a:cubicBezTo>
                  <a:cubicBezTo>
                    <a:pt x="3715" y="2437"/>
                    <a:pt x="3498" y="2430"/>
                    <a:pt x="3329" y="2430"/>
                  </a:cubicBezTo>
                  <a:cubicBezTo>
                    <a:pt x="3254" y="2430"/>
                    <a:pt x="3188" y="2431"/>
                    <a:pt x="3136" y="2436"/>
                  </a:cubicBezTo>
                  <a:cubicBezTo>
                    <a:pt x="2969" y="2502"/>
                    <a:pt x="2803" y="2502"/>
                    <a:pt x="2636" y="2569"/>
                  </a:cubicBezTo>
                  <a:cubicBezTo>
                    <a:pt x="2536" y="2602"/>
                    <a:pt x="2469" y="2702"/>
                    <a:pt x="2369" y="2769"/>
                  </a:cubicBezTo>
                  <a:cubicBezTo>
                    <a:pt x="1902" y="3236"/>
                    <a:pt x="1468" y="3703"/>
                    <a:pt x="1001" y="4204"/>
                  </a:cubicBezTo>
                  <a:cubicBezTo>
                    <a:pt x="801" y="4437"/>
                    <a:pt x="501" y="4704"/>
                    <a:pt x="334" y="4937"/>
                  </a:cubicBezTo>
                  <a:cubicBezTo>
                    <a:pt x="236" y="5069"/>
                    <a:pt x="137" y="5491"/>
                    <a:pt x="7" y="5536"/>
                  </a:cubicBezTo>
                  <a:lnTo>
                    <a:pt x="7" y="5536"/>
                  </a:lnTo>
                  <a:cubicBezTo>
                    <a:pt x="1238" y="5167"/>
                    <a:pt x="2204" y="3970"/>
                    <a:pt x="3503" y="3870"/>
                  </a:cubicBezTo>
                  <a:cubicBezTo>
                    <a:pt x="3595" y="3862"/>
                    <a:pt x="3687" y="3857"/>
                    <a:pt x="3779" y="3857"/>
                  </a:cubicBezTo>
                  <a:cubicBezTo>
                    <a:pt x="4056" y="3857"/>
                    <a:pt x="4337" y="3895"/>
                    <a:pt x="4637" y="3970"/>
                  </a:cubicBezTo>
                  <a:cubicBezTo>
                    <a:pt x="4760" y="3992"/>
                    <a:pt x="4867" y="4000"/>
                    <a:pt x="4971" y="4000"/>
                  </a:cubicBezTo>
                  <a:cubicBezTo>
                    <a:pt x="5178" y="4000"/>
                    <a:pt x="5371" y="3970"/>
                    <a:pt x="5638" y="3970"/>
                  </a:cubicBezTo>
                  <a:cubicBezTo>
                    <a:pt x="5571" y="4204"/>
                    <a:pt x="5538" y="4504"/>
                    <a:pt x="5504" y="4737"/>
                  </a:cubicBezTo>
                  <a:cubicBezTo>
                    <a:pt x="5490" y="4789"/>
                    <a:pt x="5526" y="4810"/>
                    <a:pt x="5594" y="4810"/>
                  </a:cubicBezTo>
                  <a:cubicBezTo>
                    <a:pt x="5827" y="4810"/>
                    <a:pt x="6428" y="4563"/>
                    <a:pt x="6505" y="4537"/>
                  </a:cubicBezTo>
                  <a:cubicBezTo>
                    <a:pt x="6939" y="4304"/>
                    <a:pt x="7306" y="3970"/>
                    <a:pt x="7439" y="3503"/>
                  </a:cubicBezTo>
                  <a:cubicBezTo>
                    <a:pt x="6905" y="3403"/>
                    <a:pt x="6338" y="3303"/>
                    <a:pt x="6605" y="2569"/>
                  </a:cubicBezTo>
                  <a:cubicBezTo>
                    <a:pt x="6805" y="2135"/>
                    <a:pt x="6872" y="1702"/>
                    <a:pt x="7372" y="1402"/>
                  </a:cubicBezTo>
                  <a:cubicBezTo>
                    <a:pt x="7506" y="1335"/>
                    <a:pt x="7673" y="1268"/>
                    <a:pt x="7839" y="1235"/>
                  </a:cubicBezTo>
                  <a:cubicBezTo>
                    <a:pt x="8874" y="1001"/>
                    <a:pt x="9641" y="501"/>
                    <a:pt x="10541" y="1"/>
                  </a:cubicBezTo>
                  <a:close/>
                  <a:moveTo>
                    <a:pt x="7" y="5536"/>
                  </a:moveTo>
                  <a:lnTo>
                    <a:pt x="7" y="5536"/>
                  </a:lnTo>
                  <a:cubicBezTo>
                    <a:pt x="5" y="5537"/>
                    <a:pt x="3" y="5537"/>
                    <a:pt x="1" y="5538"/>
                  </a:cubicBezTo>
                  <a:cubicBezTo>
                    <a:pt x="3" y="5537"/>
                    <a:pt x="5" y="5537"/>
                    <a:pt x="7" y="55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4990454" y="1109196"/>
              <a:ext cx="493374" cy="185640"/>
            </a:xfrm>
            <a:custGeom>
              <a:rect b="b" l="l" r="r" t="t"/>
              <a:pathLst>
                <a:path extrusionOk="0" h="3640" w="9674">
                  <a:moveTo>
                    <a:pt x="14" y="3535"/>
                  </a:moveTo>
                  <a:lnTo>
                    <a:pt x="14" y="3535"/>
                  </a:lnTo>
                  <a:cubicBezTo>
                    <a:pt x="9" y="3535"/>
                    <a:pt x="5" y="3536"/>
                    <a:pt x="0" y="3537"/>
                  </a:cubicBezTo>
                  <a:cubicBezTo>
                    <a:pt x="5" y="3537"/>
                    <a:pt x="9" y="3536"/>
                    <a:pt x="14" y="3535"/>
                  </a:cubicBezTo>
                  <a:close/>
                  <a:moveTo>
                    <a:pt x="8206" y="1"/>
                  </a:moveTo>
                  <a:cubicBezTo>
                    <a:pt x="7439" y="1"/>
                    <a:pt x="6772" y="1"/>
                    <a:pt x="6038" y="134"/>
                  </a:cubicBezTo>
                  <a:cubicBezTo>
                    <a:pt x="6005" y="168"/>
                    <a:pt x="5938" y="168"/>
                    <a:pt x="5904" y="168"/>
                  </a:cubicBezTo>
                  <a:cubicBezTo>
                    <a:pt x="5337" y="301"/>
                    <a:pt x="5104" y="801"/>
                    <a:pt x="4770" y="1268"/>
                  </a:cubicBezTo>
                  <a:cubicBezTo>
                    <a:pt x="4770" y="1302"/>
                    <a:pt x="4737" y="1302"/>
                    <a:pt x="4704" y="1335"/>
                  </a:cubicBezTo>
                  <a:cubicBezTo>
                    <a:pt x="4617" y="1383"/>
                    <a:pt x="4473" y="1401"/>
                    <a:pt x="4303" y="1401"/>
                  </a:cubicBezTo>
                  <a:cubicBezTo>
                    <a:pt x="3881" y="1401"/>
                    <a:pt x="3297" y="1292"/>
                    <a:pt x="3036" y="1268"/>
                  </a:cubicBezTo>
                  <a:cubicBezTo>
                    <a:pt x="2902" y="1268"/>
                    <a:pt x="2736" y="1268"/>
                    <a:pt x="2602" y="1302"/>
                  </a:cubicBezTo>
                  <a:cubicBezTo>
                    <a:pt x="2535" y="1335"/>
                    <a:pt x="2435" y="1435"/>
                    <a:pt x="2369" y="1469"/>
                  </a:cubicBezTo>
                  <a:cubicBezTo>
                    <a:pt x="1868" y="1836"/>
                    <a:pt x="1435" y="2169"/>
                    <a:pt x="968" y="2536"/>
                  </a:cubicBezTo>
                  <a:cubicBezTo>
                    <a:pt x="767" y="2703"/>
                    <a:pt x="501" y="2870"/>
                    <a:pt x="300" y="3103"/>
                  </a:cubicBezTo>
                  <a:cubicBezTo>
                    <a:pt x="237" y="3167"/>
                    <a:pt x="112" y="3505"/>
                    <a:pt x="14" y="3535"/>
                  </a:cubicBezTo>
                  <a:lnTo>
                    <a:pt x="14" y="3535"/>
                  </a:lnTo>
                  <a:cubicBezTo>
                    <a:pt x="1070" y="3369"/>
                    <a:pt x="2004" y="2533"/>
                    <a:pt x="3082" y="2533"/>
                  </a:cubicBezTo>
                  <a:cubicBezTo>
                    <a:pt x="3122" y="2533"/>
                    <a:pt x="3162" y="2534"/>
                    <a:pt x="3203" y="2536"/>
                  </a:cubicBezTo>
                  <a:cubicBezTo>
                    <a:pt x="3536" y="2603"/>
                    <a:pt x="3836" y="2636"/>
                    <a:pt x="4170" y="2770"/>
                  </a:cubicBezTo>
                  <a:cubicBezTo>
                    <a:pt x="4470" y="2870"/>
                    <a:pt x="4704" y="2836"/>
                    <a:pt x="5037" y="2870"/>
                  </a:cubicBezTo>
                  <a:cubicBezTo>
                    <a:pt x="4937" y="3103"/>
                    <a:pt x="4904" y="3337"/>
                    <a:pt x="4804" y="3537"/>
                  </a:cubicBezTo>
                  <a:cubicBezTo>
                    <a:pt x="4782" y="3613"/>
                    <a:pt x="4859" y="3639"/>
                    <a:pt x="4977" y="3639"/>
                  </a:cubicBezTo>
                  <a:cubicBezTo>
                    <a:pt x="5221" y="3639"/>
                    <a:pt x="5637" y="3526"/>
                    <a:pt x="5704" y="3503"/>
                  </a:cubicBezTo>
                  <a:cubicBezTo>
                    <a:pt x="6071" y="3337"/>
                    <a:pt x="6405" y="3103"/>
                    <a:pt x="6605" y="2703"/>
                  </a:cubicBezTo>
                  <a:cubicBezTo>
                    <a:pt x="6105" y="2603"/>
                    <a:pt x="5638" y="2436"/>
                    <a:pt x="5971" y="1836"/>
                  </a:cubicBezTo>
                  <a:cubicBezTo>
                    <a:pt x="6205" y="1469"/>
                    <a:pt x="6338" y="1102"/>
                    <a:pt x="6772" y="935"/>
                  </a:cubicBezTo>
                  <a:cubicBezTo>
                    <a:pt x="6905" y="868"/>
                    <a:pt x="7072" y="835"/>
                    <a:pt x="7205" y="835"/>
                  </a:cubicBezTo>
                  <a:cubicBezTo>
                    <a:pt x="8106" y="701"/>
                    <a:pt x="8840" y="334"/>
                    <a:pt x="9674" y="34"/>
                  </a:cubicBezTo>
                  <a:cubicBezTo>
                    <a:pt x="9173" y="1"/>
                    <a:pt x="8706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0" name="Google Shape;2630;p34"/>
          <p:cNvSpPr/>
          <p:nvPr/>
        </p:nvSpPr>
        <p:spPr>
          <a:xfrm>
            <a:off x="-87" y="3425706"/>
            <a:ext cx="9144000" cy="1717800"/>
          </a:xfrm>
          <a:prstGeom prst="rect">
            <a:avLst/>
          </a:prstGeom>
          <a:gradFill>
            <a:gsLst>
              <a:gs pos="0">
                <a:srgbClr val="C7003C">
                  <a:alpha val="16470"/>
                </a:srgbClr>
              </a:gs>
              <a:gs pos="100000">
                <a:srgbClr val="448EBE">
                  <a:alpha val="16862"/>
                </a:srgbClr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p35"/>
          <p:cNvSpPr txBox="1"/>
          <p:nvPr>
            <p:ph type="title"/>
          </p:nvPr>
        </p:nvSpPr>
        <p:spPr>
          <a:xfrm>
            <a:off x="713250" y="2537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기온데이터와 분석</a:t>
            </a:r>
            <a:endParaRPr/>
          </a:p>
        </p:txBody>
      </p:sp>
      <p:sp>
        <p:nvSpPr>
          <p:cNvPr id="2636" name="Google Shape;2636;p35"/>
          <p:cNvSpPr txBox="1"/>
          <p:nvPr>
            <p:ph idx="1" type="body"/>
          </p:nvPr>
        </p:nvSpPr>
        <p:spPr>
          <a:xfrm>
            <a:off x="946225" y="1181700"/>
            <a:ext cx="50490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기온 데이터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</a:t>
            </a:r>
            <a:r>
              <a:rPr lang="en" sz="1500"/>
              <a:t>연도별: 일별이나 월별, 계절별 데이터는 기온 상승의 정도가 계절의 온도 변화로 인하여 명확하게 보이지 않음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지역 선정: 기후 통계 분석의 기온 분석 그래프에서 제공하는 66개의 지역. (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https://data.kma.go.kr/stcs/grnd/grndTaList.do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기온 상승 요인 분석 지역 선정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-상승률 계산 시:기준년도 대비 상승률을 통해 평균 상승률 계산 -&gt; 변동폭의 계산이 됨…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상승 온도만 고려.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-전국 평균: 1.3℃ 상승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7" name="Google Shape;26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100" y="1029300"/>
            <a:ext cx="2569750" cy="352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36"/>
          <p:cNvSpPr txBox="1"/>
          <p:nvPr>
            <p:ph type="title"/>
          </p:nvPr>
        </p:nvSpPr>
        <p:spPr>
          <a:xfrm>
            <a:off x="589750" y="961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청주와 전국 기온변화 추세선</a:t>
            </a:r>
            <a:endParaRPr/>
          </a:p>
        </p:txBody>
      </p:sp>
      <p:pic>
        <p:nvPicPr>
          <p:cNvPr id="2643" name="Google Shape;2643;p36"/>
          <p:cNvPicPr preferRelativeResize="0"/>
          <p:nvPr/>
        </p:nvPicPr>
        <p:blipFill rotWithShape="1">
          <a:blip r:embed="rId3">
            <a:alphaModFix/>
          </a:blip>
          <a:srcRect b="4850" l="0" r="0" t="5664"/>
          <a:stretch/>
        </p:blipFill>
        <p:spPr>
          <a:xfrm>
            <a:off x="1499050" y="808150"/>
            <a:ext cx="6096000" cy="40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Warming Facts by Slidesgo">
  <a:themeElements>
    <a:clrScheme name="Simple Light">
      <a:dk1>
        <a:srgbClr val="293A63"/>
      </a:dk1>
      <a:lt1>
        <a:srgbClr val="FFFFFF"/>
      </a:lt1>
      <a:dk2>
        <a:srgbClr val="C7003C"/>
      </a:dk2>
      <a:lt2>
        <a:srgbClr val="448EBE"/>
      </a:lt2>
      <a:accent1>
        <a:srgbClr val="EFEFEF"/>
      </a:accent1>
      <a:accent2>
        <a:srgbClr val="D9D9D9"/>
      </a:accent2>
      <a:accent3>
        <a:srgbClr val="CCCCCC"/>
      </a:accent3>
      <a:accent4>
        <a:srgbClr val="0000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