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7046-CDAA-2CAC-E928-E9C62EFCC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33F08E-C5D5-E2A8-512D-7C8FBD37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BF485-9CBF-26D0-0A4C-C0158C7C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D488-56D2-3810-5684-1EF510E7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E7A61-EF44-CA9F-33F2-B36F523B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27B90-1C31-2403-7983-D8F8BB39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05142-494B-0460-02FA-C952C1BE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C15A6-0886-C294-1F9E-8C7089EC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9A254E-9B1C-2BE3-4771-DAECF459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3B324-C955-89C5-BE50-64EA93A9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2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28C63E-3665-C70F-9578-E25FD5173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B05CF-C781-F344-CF68-8A8C25FC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57817-82BA-06C1-BF24-E9AEDC49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DA9D6-11D8-8A01-74C8-C7E0E5FD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7905C-3DBA-E012-7DD0-1B9BC695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C3CBF-ED1C-0C0E-3B66-48824A06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0AD34-9B72-8442-7FE9-9875580F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13D7-D5EA-005C-68ED-2115A52B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2CB72-CC97-E0B2-8CCF-81846E99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AB5A7B-15EF-248B-49C6-92A6B0A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7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B213-2925-CDCF-8627-EC807442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569F8-D73C-4095-5E61-6F4A640A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8178D-E6D6-9B84-345F-C75EE44F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0AC2D-C162-83BA-C92D-F067B873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D1F0A-DF76-2E87-BFF0-5A66E925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43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FDCC-8FD7-7465-42BF-CEF1EF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5B9F3-84E4-E408-1003-A5784A41A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0D8487-CB7F-F005-C6AB-5A323CE9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743DF-7C49-7A6D-3BC4-AD5E137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30254A-83BC-E4CD-EF2B-E0509A1B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27593-B4DB-6B2F-8416-7C03C374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4FDA0-C98A-5E27-EAEA-B7BE36427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14D83-D0EB-F70C-0669-CB6465EA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FAB861-ABA2-B730-4933-5BF9339F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6E03A-F103-7D84-BAFE-C43834C02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52DC-BC33-8402-D0E0-EA63D29FF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203BA1-D593-71AD-7B15-F66DCBFE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496920-DB96-3400-D16A-7FB08D2B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3E38AE-EE0A-1B63-B116-D1A333A8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13425-6054-9507-76C9-55B9B145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5D270E-5479-E862-0B23-22D1796D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11BA1C-4F91-8960-1722-55B344B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ABEE1-D3E2-1559-C284-C0306417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7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33891-F723-85B4-A5EC-98D72DC9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3881D-3C12-6FFD-E5F0-5317DAA0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82408E-FCFC-29C9-828E-A5B925B5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B77E-93CB-3E25-2E69-BE649DE0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F7452-81D5-D177-2453-7FC7A94E1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3B121F-22D1-E570-A35B-353D3B5F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B7241-0D9E-F64A-B19F-6E69B049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CFDA5-75B3-F589-74D2-454F75BF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97115-4FD0-C40A-52AC-1AC518A4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8BF39-B1EB-7178-370E-C591AB1D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EDB255-5D14-632B-58F8-B3EC264E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C3695-C71F-489E-2B9D-186D9782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F59A6-449B-85D4-3C24-E64B7F8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E058B-8AE7-B398-937F-8A4B5526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D3811-9CBF-4384-7951-89D394DE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2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210B71-4084-A22A-1060-2F54B62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63D01-38FE-966F-3153-C8593D85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0CFF8-8D49-4C0D-1F4A-51E2E7FEC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F650-3A84-43A6-9099-D65FE189077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27657-9BE9-4FDB-6BDE-E6206146F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2DB87-9F2F-F7C3-6A18-5485E6B7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10A8-F92E-4615-AECC-3A7D25EC8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3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64C4F6-D299-3530-11C9-F150E57D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35" y="1180469"/>
            <a:ext cx="2886478" cy="3172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0B279E-2DF3-49DF-1B98-CF2DDEAD4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77" y="1180468"/>
            <a:ext cx="5096586" cy="317226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B9DE70A-85A9-FB7B-26B8-C5309670A32B}"/>
              </a:ext>
            </a:extLst>
          </p:cNvPr>
          <p:cNvSpPr/>
          <p:nvPr/>
        </p:nvSpPr>
        <p:spPr>
          <a:xfrm>
            <a:off x="3640094" y="2562321"/>
            <a:ext cx="2568102" cy="40856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75B010-DEC8-D77F-D012-1193012884CA}"/>
              </a:ext>
            </a:extLst>
          </p:cNvPr>
          <p:cNvSpPr txBox="1"/>
          <p:nvPr/>
        </p:nvSpPr>
        <p:spPr>
          <a:xfrm>
            <a:off x="3789059" y="1870594"/>
            <a:ext cx="2270173" cy="149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Automatic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Conversion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DA0E98-7564-C3A7-B942-69BFD568F3C5}"/>
              </a:ext>
            </a:extLst>
          </p:cNvPr>
          <p:cNvSpPr txBox="1"/>
          <p:nvPr/>
        </p:nvSpPr>
        <p:spPr>
          <a:xfrm>
            <a:off x="1076924" y="4489665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Code with Match…Case…</a:t>
            </a:r>
          </a:p>
          <a:p>
            <a:pPr algn="ctr"/>
            <a:r>
              <a:rPr lang="en-US" altLang="zh-CN" b="1" dirty="0"/>
              <a:t>(Python &gt;=3.10)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42EC109-192A-1691-3229-AC74432128F8}"/>
              </a:ext>
            </a:extLst>
          </p:cNvPr>
          <p:cNvSpPr txBox="1"/>
          <p:nvPr/>
        </p:nvSpPr>
        <p:spPr>
          <a:xfrm>
            <a:off x="7131758" y="4495213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Code with Match…Case…</a:t>
            </a:r>
          </a:p>
          <a:p>
            <a:pPr algn="ctr"/>
            <a:r>
              <a:rPr lang="en-US" altLang="zh-CN" b="1" dirty="0"/>
              <a:t>(Python &lt;=3.9)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407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Zhanyi Hou</dc:creator>
  <cp:lastModifiedBy>Zhanyi Hou</cp:lastModifiedBy>
  <cp:revision>2</cp:revision>
  <dcterms:created xsi:type="dcterms:W3CDTF">2024-07-13T02:41:58Z</dcterms:created>
  <dcterms:modified xsi:type="dcterms:W3CDTF">2024-07-13T02:42:56Z</dcterms:modified>
</cp:coreProperties>
</file>