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" y="-368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7A7D-5C1F-B049-9C10-17EACDF0AA7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3E39-8B09-1E4D-BDA1-92182969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ing Scre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6" y="820248"/>
            <a:ext cx="3168128" cy="576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askDetail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58" y="820250"/>
            <a:ext cx="3214068" cy="576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ompleting Tas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844" y="820250"/>
            <a:ext cx="3214068" cy="58658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868879" y="2563299"/>
            <a:ext cx="1381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43859" y="4773850"/>
            <a:ext cx="2702985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64926" y="1128793"/>
            <a:ext cx="1577697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013606" y="1140551"/>
            <a:ext cx="132521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57163" y="65723"/>
            <a:ext cx="65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Selecting a Task and </a:t>
            </a:r>
            <a:r>
              <a:rPr lang="en-US" b="1" dirty="0"/>
              <a:t>C</a:t>
            </a:r>
            <a:r>
              <a:rPr lang="en-US" b="1" dirty="0" smtClean="0"/>
              <a:t>ompleting </a:t>
            </a:r>
            <a:r>
              <a:rPr lang="en-US" b="1" dirty="0"/>
              <a:t>I</a:t>
            </a:r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87534" y="497951"/>
            <a:ext cx="1336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Opening Screen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85029" y="497951"/>
            <a:ext cx="1049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Task Details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877075" y="497951"/>
            <a:ext cx="138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Completing Task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07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Murphy</dc:creator>
  <cp:lastModifiedBy>Hannah Murphy</cp:lastModifiedBy>
  <cp:revision>2</cp:revision>
  <dcterms:created xsi:type="dcterms:W3CDTF">2017-10-23T16:21:10Z</dcterms:created>
  <dcterms:modified xsi:type="dcterms:W3CDTF">2017-10-23T16:28:57Z</dcterms:modified>
</cp:coreProperties>
</file>