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873625" cy="888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04" y="-112"/>
      </p:cViewPr>
      <p:guideLst>
        <p:guide orient="horz" pos="2800"/>
        <p:guide pos="15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22" y="2761170"/>
            <a:ext cx="4142581" cy="19052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044" y="5036768"/>
            <a:ext cx="3411538" cy="22714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378" y="355949"/>
            <a:ext cx="1096566" cy="75839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681" y="355949"/>
            <a:ext cx="3208470" cy="75839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983" y="5711629"/>
            <a:ext cx="4142581" cy="17653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983" y="3767289"/>
            <a:ext cx="4142581" cy="19443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681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7426" y="2073964"/>
            <a:ext cx="2152518" cy="5865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1989606"/>
            <a:ext cx="2153364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81" y="2818779"/>
            <a:ext cx="2153364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5734" y="1989606"/>
            <a:ext cx="2154210" cy="8291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5734" y="2818779"/>
            <a:ext cx="2154210" cy="5121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1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2" y="353891"/>
            <a:ext cx="1603389" cy="1506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452" y="353891"/>
            <a:ext cx="2724492" cy="75860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682" y="1859983"/>
            <a:ext cx="1603389" cy="60799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65" y="6221889"/>
            <a:ext cx="2924175" cy="7345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55265" y="794196"/>
            <a:ext cx="2924175" cy="53330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265" y="6956419"/>
            <a:ext cx="2924175" cy="10431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681" y="355949"/>
            <a:ext cx="4386263" cy="148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" y="2073964"/>
            <a:ext cx="4386263" cy="586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681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DD1F5-8E5D-7747-82E0-9453B244BAB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155" y="8238243"/>
            <a:ext cx="1543315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2765" y="8238243"/>
            <a:ext cx="1137179" cy="47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2C36-A2E3-B24C-BF33-C99BA6BF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873625" cy="10767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Snap ‘N’ Go</a:t>
            </a:r>
            <a:endParaRPr lang="en-US" sz="2400" dirty="0"/>
          </a:p>
        </p:txBody>
      </p:sp>
      <p:sp>
        <p:nvSpPr>
          <p:cNvPr id="2" name="Left Arrow 1"/>
          <p:cNvSpPr/>
          <p:nvPr/>
        </p:nvSpPr>
        <p:spPr>
          <a:xfrm>
            <a:off x="0" y="162829"/>
            <a:ext cx="895363" cy="68388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32582" y="1986509"/>
            <a:ext cx="1986078" cy="2605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Tap to take a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hoto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5363" y="6415452"/>
            <a:ext cx="3174470" cy="1302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775" y="5063973"/>
            <a:ext cx="317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Requested Capture Time:  </a:t>
            </a:r>
            <a:r>
              <a:rPr lang="en-US" dirty="0" smtClean="0"/>
              <a:t>2:15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9775" y="5401039"/>
            <a:ext cx="317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Actual Capture Time:          </a:t>
            </a:r>
            <a:r>
              <a:rPr lang="en-US" dirty="0" smtClean="0"/>
              <a:t>2:13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0949" y="5986542"/>
            <a:ext cx="252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Information: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44213" y="7978607"/>
            <a:ext cx="1562815" cy="47220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9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Murphy</dc:creator>
  <cp:lastModifiedBy>Hannah Murphy</cp:lastModifiedBy>
  <cp:revision>10</cp:revision>
  <dcterms:created xsi:type="dcterms:W3CDTF">2017-10-23T04:10:03Z</dcterms:created>
  <dcterms:modified xsi:type="dcterms:W3CDTF">2017-10-23T16:04:05Z</dcterms:modified>
</cp:coreProperties>
</file>