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873625" cy="888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88" y="-112"/>
      </p:cViewPr>
      <p:guideLst>
        <p:guide orient="horz" pos="2800"/>
        <p:guide pos="1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22" y="2761170"/>
            <a:ext cx="4142581" cy="1905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44" y="5036768"/>
            <a:ext cx="3411538" cy="22714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378" y="355949"/>
            <a:ext cx="1096566" cy="7583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681" y="355949"/>
            <a:ext cx="3208470" cy="7583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83" y="5711629"/>
            <a:ext cx="4142581" cy="17653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983" y="3767289"/>
            <a:ext cx="4142581" cy="19443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681" y="2073964"/>
            <a:ext cx="2152518" cy="5865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426" y="2073964"/>
            <a:ext cx="2152518" cy="5865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" y="1989606"/>
            <a:ext cx="2153364" cy="829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681" y="2818779"/>
            <a:ext cx="2153364" cy="5121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5734" y="1989606"/>
            <a:ext cx="2154210" cy="829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5734" y="2818779"/>
            <a:ext cx="2154210" cy="5121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2" y="353891"/>
            <a:ext cx="1603389" cy="1506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52" y="353891"/>
            <a:ext cx="2724492" cy="75860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82" y="1859983"/>
            <a:ext cx="1603389" cy="60799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65" y="6221889"/>
            <a:ext cx="2924175" cy="7345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5265" y="794196"/>
            <a:ext cx="2924175" cy="5333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265" y="6956419"/>
            <a:ext cx="2924175" cy="10431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681" y="355949"/>
            <a:ext cx="4386263" cy="148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" y="2073964"/>
            <a:ext cx="4386263" cy="586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681" y="8238243"/>
            <a:ext cx="1137179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155" y="8238243"/>
            <a:ext cx="1543315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2765" y="8238243"/>
            <a:ext cx="1137179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873625" cy="10767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Snap ‘N’ Go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21375" y="-122665"/>
            <a:ext cx="53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+</a:t>
            </a:r>
            <a:endParaRPr lang="en-US" sz="5400" dirty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04" y="2001661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2968530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3865827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3804" y="4749319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3804" y="5688029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6571521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3804" y="7496426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3804" y="8366114"/>
            <a:ext cx="4873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02370" y="1270570"/>
            <a:ext cx="198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Science Center Staircase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43714" y="2250144"/>
            <a:ext cx="251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Green Beach Adirondack Chairs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5972" y="3139744"/>
            <a:ext cx="186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Clapp Library Fountain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8063" y="1357465"/>
            <a:ext cx="19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Today 12:00 PM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063" y="2326857"/>
            <a:ext cx="197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Today 2:15 PM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" y="3139744"/>
            <a:ext cx="224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Tomorrow 10: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 PM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02370" y="1511353"/>
            <a:ext cx="198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$0.60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554166" y="2557921"/>
            <a:ext cx="2288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$1.60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843572" y="3491922"/>
            <a:ext cx="184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$3.80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119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Murphy</dc:creator>
  <cp:lastModifiedBy>Hannah Murphy</cp:lastModifiedBy>
  <cp:revision>8</cp:revision>
  <dcterms:created xsi:type="dcterms:W3CDTF">2017-10-23T04:10:03Z</dcterms:created>
  <dcterms:modified xsi:type="dcterms:W3CDTF">2017-10-23T16:14:39Z</dcterms:modified>
</cp:coreProperties>
</file>