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873625" cy="888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600" y="-96"/>
      </p:cViewPr>
      <p:guideLst>
        <p:guide orient="horz" pos="2800"/>
        <p:guide pos="1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22" y="2761170"/>
            <a:ext cx="4142581" cy="1905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044" y="5036768"/>
            <a:ext cx="3411538" cy="22714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5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6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378" y="355949"/>
            <a:ext cx="1096566" cy="7583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681" y="355949"/>
            <a:ext cx="3208470" cy="7583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4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83" y="5711629"/>
            <a:ext cx="4142581" cy="17653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983" y="3767289"/>
            <a:ext cx="4142581" cy="19443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681" y="2073964"/>
            <a:ext cx="2152518" cy="5865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7426" y="2073964"/>
            <a:ext cx="2152518" cy="5865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" y="1989606"/>
            <a:ext cx="2153364" cy="8291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681" y="2818779"/>
            <a:ext cx="2153364" cy="5121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5734" y="1989606"/>
            <a:ext cx="2154210" cy="8291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75734" y="2818779"/>
            <a:ext cx="2154210" cy="5121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8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2" y="353891"/>
            <a:ext cx="1603389" cy="15060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452" y="353891"/>
            <a:ext cx="2724492" cy="75860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82" y="1859983"/>
            <a:ext cx="1603389" cy="60799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7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65" y="6221889"/>
            <a:ext cx="2924175" cy="7345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55265" y="794196"/>
            <a:ext cx="2924175" cy="53330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265" y="6956419"/>
            <a:ext cx="2924175" cy="10431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681" y="355949"/>
            <a:ext cx="4386263" cy="1481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" y="2073964"/>
            <a:ext cx="4386263" cy="5865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681" y="8238243"/>
            <a:ext cx="1137179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155" y="8238243"/>
            <a:ext cx="1543315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2765" y="8238243"/>
            <a:ext cx="1137179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0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873625" cy="10767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Snap ‘N’ Go</a:t>
            </a:r>
            <a:endParaRPr lang="en-US" sz="2400" dirty="0"/>
          </a:p>
        </p:txBody>
      </p:sp>
      <p:sp>
        <p:nvSpPr>
          <p:cNvPr id="2" name="Left Arrow 1"/>
          <p:cNvSpPr/>
          <p:nvPr/>
        </p:nvSpPr>
        <p:spPr>
          <a:xfrm>
            <a:off x="0" y="162829"/>
            <a:ext cx="895363" cy="68388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803" y="3673099"/>
            <a:ext cx="317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Requested Capture Time: </a:t>
            </a:r>
            <a:r>
              <a:rPr lang="en-US" dirty="0" smtClean="0"/>
              <a:t>October 31, 2017  2:15PM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54252" y="5880178"/>
            <a:ext cx="1811935" cy="4722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Task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77" y="1895949"/>
            <a:ext cx="4591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Location Name</a:t>
            </a:r>
            <a:r>
              <a:rPr lang="en-US" dirty="0" smtClean="0"/>
              <a:t>: </a:t>
            </a:r>
            <a:r>
              <a:rPr lang="en-US" dirty="0"/>
              <a:t>Green Beach Adirondack </a:t>
            </a:r>
            <a:r>
              <a:rPr lang="en-US" dirty="0" smtClean="0"/>
              <a:t>				   Chairs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677" y="2484389"/>
            <a:ext cx="3731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Description</a:t>
            </a:r>
            <a:r>
              <a:rPr lang="en-US" dirty="0" smtClean="0"/>
              <a:t>: Photo taken of the 		      front of the chairs.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95363" y="6768869"/>
            <a:ext cx="2758780" cy="4722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Can’t </a:t>
            </a:r>
            <a:r>
              <a:rPr lang="en-US" dirty="0" smtClean="0"/>
              <a:t>Complete this 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7803" y="4535885"/>
            <a:ext cx="317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Compensation:</a:t>
            </a:r>
          </a:p>
          <a:p>
            <a:pPr algn="ctr"/>
            <a:r>
              <a:rPr lang="en-US" b="1" dirty="0" smtClean="0"/>
              <a:t>$1.60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9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Murphy</dc:creator>
  <cp:lastModifiedBy>Hannah Murphy</cp:lastModifiedBy>
  <cp:revision>11</cp:revision>
  <dcterms:created xsi:type="dcterms:W3CDTF">2017-10-23T04:10:03Z</dcterms:created>
  <dcterms:modified xsi:type="dcterms:W3CDTF">2017-10-23T16:14:26Z</dcterms:modified>
</cp:coreProperties>
</file>