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0" r:id="rId6"/>
    <p:sldId id="261" r:id="rId7"/>
    <p:sldId id="259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3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8ACA-D51B-467C-B25D-B84A2022DA78}" type="datetimeFigureOut">
              <a:rPr kumimoji="1" lang="ja-JP" altLang="en-US" smtClean="0"/>
              <a:t>2020/9/21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6AFE-0589-49F5-B11A-540646008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2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8ACA-D51B-467C-B25D-B84A2022DA78}" type="datetimeFigureOut">
              <a:rPr kumimoji="1" lang="ja-JP" altLang="en-US" smtClean="0"/>
              <a:t>2020/9/21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6AFE-0589-49F5-B11A-540646008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0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8ACA-D51B-467C-B25D-B84A2022DA78}" type="datetimeFigureOut">
              <a:rPr kumimoji="1" lang="ja-JP" altLang="en-US" smtClean="0"/>
              <a:t>2020/9/21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6AFE-0589-49F5-B11A-540646008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52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8ACA-D51B-467C-B25D-B84A2022DA78}" type="datetimeFigureOut">
              <a:rPr kumimoji="1" lang="ja-JP" altLang="en-US" smtClean="0"/>
              <a:t>2020/9/21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6AFE-0589-49F5-B11A-540646008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1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8ACA-D51B-467C-B25D-B84A2022DA78}" type="datetimeFigureOut">
              <a:rPr kumimoji="1" lang="ja-JP" altLang="en-US" smtClean="0"/>
              <a:t>2020/9/21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6AFE-0589-49F5-B11A-540646008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86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8ACA-D51B-467C-B25D-B84A2022DA78}" type="datetimeFigureOut">
              <a:rPr kumimoji="1" lang="ja-JP" altLang="en-US" smtClean="0"/>
              <a:t>2020/9/21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6AFE-0589-49F5-B11A-540646008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05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8ACA-D51B-467C-B25D-B84A2022DA78}" type="datetimeFigureOut">
              <a:rPr kumimoji="1" lang="ja-JP" altLang="en-US" smtClean="0"/>
              <a:t>2020/9/21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6AFE-0589-49F5-B11A-540646008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25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8ACA-D51B-467C-B25D-B84A2022DA78}" type="datetimeFigureOut">
              <a:rPr kumimoji="1" lang="ja-JP" altLang="en-US" smtClean="0"/>
              <a:t>2020/9/21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6AFE-0589-49F5-B11A-540646008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12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8ACA-D51B-467C-B25D-B84A2022DA78}" type="datetimeFigureOut">
              <a:rPr kumimoji="1" lang="ja-JP" altLang="en-US" smtClean="0"/>
              <a:t>2020/9/21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6AFE-0589-49F5-B11A-540646008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93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8ACA-D51B-467C-B25D-B84A2022DA78}" type="datetimeFigureOut">
              <a:rPr kumimoji="1" lang="ja-JP" altLang="en-US" smtClean="0"/>
              <a:t>2020/9/21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6AFE-0589-49F5-B11A-540646008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26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8ACA-D51B-467C-B25D-B84A2022DA78}" type="datetimeFigureOut">
              <a:rPr kumimoji="1" lang="ja-JP" altLang="en-US" smtClean="0"/>
              <a:t>2020/9/21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6AFE-0589-49F5-B11A-540646008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4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E8ACA-D51B-467C-B25D-B84A2022DA78}" type="datetimeFigureOut">
              <a:rPr kumimoji="1" lang="ja-JP" altLang="en-US" smtClean="0"/>
              <a:t>2020/9/21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C6AFE-0589-49F5-B11A-540646008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32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84122B0-4EEF-4646-9D51-B4C3CA9274FC}"/>
              </a:ext>
            </a:extLst>
          </p:cNvPr>
          <p:cNvGrpSpPr/>
          <p:nvPr/>
        </p:nvGrpSpPr>
        <p:grpSpPr>
          <a:xfrm>
            <a:off x="545253" y="667543"/>
            <a:ext cx="5767494" cy="243840"/>
            <a:chOff x="545253" y="576103"/>
            <a:chExt cx="5767494" cy="243840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343EA832-6704-4574-98D0-038AC9C819F2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56B5DFBE-AA83-4289-A11E-1C7C81789EFA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CEB1E79A-B500-4EE0-AE85-70FADD120B4B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A6AD3169-BADB-4B7F-ADD2-5381464EB38E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959737A-45CC-4B0D-B437-656AEE3C6692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6B89F42-7E77-4E31-A194-DEABC19E9779}"/>
              </a:ext>
            </a:extLst>
          </p:cNvPr>
          <p:cNvGrpSpPr/>
          <p:nvPr/>
        </p:nvGrpSpPr>
        <p:grpSpPr>
          <a:xfrm>
            <a:off x="545253" y="1306714"/>
            <a:ext cx="5767494" cy="243840"/>
            <a:chOff x="545253" y="576103"/>
            <a:chExt cx="5767494" cy="243840"/>
          </a:xfrm>
        </p:grpSpPr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D2C92B2B-3183-467B-8E7C-E781874D8490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5D938D6E-8334-4DCC-9C38-EA9460673A51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84278B01-ACAC-4298-B8E8-80BACC40394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405CA678-F7D3-426C-9396-60F7C6B2E0FA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68F41F2E-D089-4E74-947E-FACFA54233B0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86BEF7AA-5B44-4AC0-8D8C-76EDF912D7CD}"/>
              </a:ext>
            </a:extLst>
          </p:cNvPr>
          <p:cNvGrpSpPr/>
          <p:nvPr/>
        </p:nvGrpSpPr>
        <p:grpSpPr>
          <a:xfrm>
            <a:off x="545253" y="1945885"/>
            <a:ext cx="5767494" cy="243840"/>
            <a:chOff x="545253" y="576103"/>
            <a:chExt cx="5767494" cy="243840"/>
          </a:xfrm>
        </p:grpSpPr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762498D3-28D5-4373-9D4B-35F69A86B24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3E6DC440-E951-4E30-8F92-250DA87F33DC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7CE94690-69AF-4027-A6EC-DE82866D65E1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3CF314D4-508C-4137-A249-27D0A40F3FEA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A79E8709-E216-4CDE-A27E-7BE18AA224C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7AD9689-58F0-474B-B3CB-164B40580BE2}"/>
              </a:ext>
            </a:extLst>
          </p:cNvPr>
          <p:cNvGrpSpPr/>
          <p:nvPr/>
        </p:nvGrpSpPr>
        <p:grpSpPr>
          <a:xfrm>
            <a:off x="545253" y="2585056"/>
            <a:ext cx="5767494" cy="243840"/>
            <a:chOff x="545253" y="576103"/>
            <a:chExt cx="5767494" cy="243840"/>
          </a:xfrm>
        </p:grpSpPr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6C4CCD4F-127D-439A-A744-1AC22DCBF54D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71E017F1-3C6A-4CEA-96E9-0FE158B4C5B0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0C663681-CB11-439D-9285-45EE51EF4393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4027BD7F-CA36-4B7E-9519-874BDD7C4391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7FE733D4-ED18-4568-BCC1-AC8BDAC34370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6D355D02-C24E-4C7E-8DCA-4EE4E0866C11}"/>
              </a:ext>
            </a:extLst>
          </p:cNvPr>
          <p:cNvGrpSpPr/>
          <p:nvPr/>
        </p:nvGrpSpPr>
        <p:grpSpPr>
          <a:xfrm>
            <a:off x="545253" y="3224227"/>
            <a:ext cx="5767494" cy="243840"/>
            <a:chOff x="545253" y="576103"/>
            <a:chExt cx="5767494" cy="243840"/>
          </a:xfrm>
        </p:grpSpPr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A2A201D3-3782-487A-A408-BCFA8F250F8D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49602F52-05E5-4C1C-B569-99941934A10F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0839667E-F741-45E0-87CB-29E753050C8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2D51C6C0-CF0A-4CFD-B025-BEE4E9D52DD2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0621645A-77A2-48AC-8AA8-1F52FE499D2B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61CD66C2-FD46-42AC-807D-EA71286FB71C}"/>
              </a:ext>
            </a:extLst>
          </p:cNvPr>
          <p:cNvGrpSpPr/>
          <p:nvPr/>
        </p:nvGrpSpPr>
        <p:grpSpPr>
          <a:xfrm>
            <a:off x="545253" y="3863398"/>
            <a:ext cx="5767494" cy="243840"/>
            <a:chOff x="545253" y="576103"/>
            <a:chExt cx="5767494" cy="243840"/>
          </a:xfrm>
        </p:grpSpPr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6AD03632-84E1-458A-A3B3-9F20AC86029F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64C198B8-62BA-4EC8-B46F-21C446FEAC3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C4D41B3D-BF75-4CDF-9351-9E0450CE5ADB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AC1832F5-9858-4D30-AC9B-5AA13F694F8A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2A660A43-257A-4ED9-9E5C-39F35469C446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E1B9F3C-990E-4441-BF79-3E20305710C6}"/>
              </a:ext>
            </a:extLst>
          </p:cNvPr>
          <p:cNvGrpSpPr/>
          <p:nvPr/>
        </p:nvGrpSpPr>
        <p:grpSpPr>
          <a:xfrm>
            <a:off x="545253" y="4502569"/>
            <a:ext cx="5767494" cy="243840"/>
            <a:chOff x="545253" y="576103"/>
            <a:chExt cx="5767494" cy="243840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E3D0EE62-7F91-47F1-9816-BF2F470FABD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D598C4FC-3880-4E7B-8B1E-7C4BDF516715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C1E455D3-5782-416B-B829-2710DA56E9A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FC1E91B2-55E6-4C39-B03D-4047FC64E5CA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A29CC529-00BE-4582-9886-B2B4116D341C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D108CF5D-7B6B-4DE8-BEF6-A585A046BB57}"/>
              </a:ext>
            </a:extLst>
          </p:cNvPr>
          <p:cNvGrpSpPr/>
          <p:nvPr/>
        </p:nvGrpSpPr>
        <p:grpSpPr>
          <a:xfrm>
            <a:off x="545253" y="5141740"/>
            <a:ext cx="5767494" cy="243840"/>
            <a:chOff x="545253" y="576103"/>
            <a:chExt cx="5767494" cy="243840"/>
          </a:xfrm>
        </p:grpSpPr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ED73382E-39A4-4561-B222-EC6F4829BB0C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1F433CCD-6BD9-4F97-BF6B-5C210B2F8A17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273E7BBB-3980-4DDF-8EDF-CE00D386B3BC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B2EDA19-921E-4CC1-A8EA-9277491AFA7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E5CDC805-68F9-450D-B040-068BD7E6E598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1786A1B6-0493-486B-ABBE-5516AD1D52E2}"/>
              </a:ext>
            </a:extLst>
          </p:cNvPr>
          <p:cNvGrpSpPr/>
          <p:nvPr/>
        </p:nvGrpSpPr>
        <p:grpSpPr>
          <a:xfrm>
            <a:off x="545253" y="5780911"/>
            <a:ext cx="5767494" cy="243840"/>
            <a:chOff x="545253" y="576103"/>
            <a:chExt cx="5767494" cy="243840"/>
          </a:xfrm>
        </p:grpSpPr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EF1DA505-C1E2-4C80-8434-28994AA840C5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03CDB20D-BFB0-41E9-943E-B0F806214D3E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A66807AD-09D4-4A25-9457-1C5AFFF2091E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60B7631B-FC04-45BE-AE2C-B416052DFC13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49ED23B0-5B05-45CE-93B3-2722C13031AC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A9DFEB46-A105-4D2B-8B5E-E610C6F7CEE7}"/>
              </a:ext>
            </a:extLst>
          </p:cNvPr>
          <p:cNvGrpSpPr/>
          <p:nvPr/>
        </p:nvGrpSpPr>
        <p:grpSpPr>
          <a:xfrm>
            <a:off x="545253" y="6420082"/>
            <a:ext cx="5767494" cy="243840"/>
            <a:chOff x="545253" y="576103"/>
            <a:chExt cx="5767494" cy="243840"/>
          </a:xfrm>
        </p:grpSpPr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077F19AA-DDCB-40B5-83AB-5F9CE078F453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F4F9DDF8-2102-42B6-B220-E6FABE42C22B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8ECD6F18-DFE1-4908-89BD-7365EBA7DE6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4E44183E-787F-4BC5-A857-99AA90E10C98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3E70E9F8-35DB-4641-92F8-E4941CFD82AC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E4D046E0-769D-4A13-A2EA-5BEF13FC1972}"/>
              </a:ext>
            </a:extLst>
          </p:cNvPr>
          <p:cNvGrpSpPr/>
          <p:nvPr/>
        </p:nvGrpSpPr>
        <p:grpSpPr>
          <a:xfrm>
            <a:off x="545253" y="7059253"/>
            <a:ext cx="5767494" cy="243840"/>
            <a:chOff x="545253" y="576103"/>
            <a:chExt cx="5767494" cy="243840"/>
          </a:xfrm>
        </p:grpSpPr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1AA9A2C1-5BA9-4DD2-B7CE-A4E0A087962D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41221507-2504-4CBE-B2A5-E7D2A0F48B3E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189D707B-AFA9-4F3D-9E9E-29F4296CE3E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DEE8A224-3C99-413C-8C9F-AC1FB9AD01FA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F3A31991-453A-467D-9ADA-CE2880E417C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E46859D5-9A32-4139-A4B0-5744146EF558}"/>
              </a:ext>
            </a:extLst>
          </p:cNvPr>
          <p:cNvGrpSpPr/>
          <p:nvPr/>
        </p:nvGrpSpPr>
        <p:grpSpPr>
          <a:xfrm>
            <a:off x="545253" y="7698424"/>
            <a:ext cx="5767494" cy="243840"/>
            <a:chOff x="545253" y="576103"/>
            <a:chExt cx="5767494" cy="243840"/>
          </a:xfrm>
        </p:grpSpPr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A5A7AA79-0B6B-4E57-8889-E1369569BB5B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1A975CF5-F079-4B76-BBFA-77FF55E11A8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CEC7BDC4-A0D1-4047-94A4-9379E83D5C12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0B4E7351-D1C3-4E31-9127-5064F56FB909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2EA07208-3CF6-4F66-B130-ABCBB8707978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7A774588-BD48-4897-B6CC-6BA7FC119714}"/>
              </a:ext>
            </a:extLst>
          </p:cNvPr>
          <p:cNvGrpSpPr/>
          <p:nvPr/>
        </p:nvGrpSpPr>
        <p:grpSpPr>
          <a:xfrm>
            <a:off x="545253" y="8337595"/>
            <a:ext cx="5767494" cy="243840"/>
            <a:chOff x="545253" y="576103"/>
            <a:chExt cx="5767494" cy="243840"/>
          </a:xfrm>
        </p:grpSpPr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1E289C8F-40FA-40F8-B1F5-9E56E3504117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14CA5338-4EEF-4A78-B652-CA6C31E909EB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矢印コネクタ 78">
              <a:extLst>
                <a:ext uri="{FF2B5EF4-FFF2-40B4-BE49-F238E27FC236}">
                  <a16:creationId xmlns:a16="http://schemas.microsoft.com/office/drawing/2014/main" id="{319887EE-D523-4977-8D61-950641431BEA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9BE60F6C-314E-4CE3-A8C3-E6C3631C6090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52422D33-1F0C-4009-8BB1-A726B9465AF9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437E70E5-6EB7-4352-BBFF-91FCA11A3AF2}"/>
              </a:ext>
            </a:extLst>
          </p:cNvPr>
          <p:cNvGrpSpPr/>
          <p:nvPr/>
        </p:nvGrpSpPr>
        <p:grpSpPr>
          <a:xfrm>
            <a:off x="545253" y="8976767"/>
            <a:ext cx="5767494" cy="243840"/>
            <a:chOff x="545253" y="576103"/>
            <a:chExt cx="5767494" cy="243840"/>
          </a:xfrm>
        </p:grpSpPr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4B8A92F0-DEA0-4605-B213-F8DCE3DB393F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EFA8D4CE-2B0F-4E71-8960-F6C6A9F95535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43CA2C97-3FC8-4BBE-8D6D-BB48898FE761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C374B3D2-70C9-4B18-9D85-F72ACC12F70E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D7C79AE4-396D-43C3-9F7A-10DD180DDBD5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971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C8D435F3-BB7A-44AF-B897-085B1C799EB5}"/>
              </a:ext>
            </a:extLst>
          </p:cNvPr>
          <p:cNvGrpSpPr/>
          <p:nvPr/>
        </p:nvGrpSpPr>
        <p:grpSpPr>
          <a:xfrm>
            <a:off x="319692" y="3980660"/>
            <a:ext cx="5993055" cy="790937"/>
            <a:chOff x="319692" y="504066"/>
            <a:chExt cx="5993055" cy="790937"/>
          </a:xfrm>
        </p:grpSpPr>
        <p:grpSp>
          <p:nvGrpSpPr>
            <p:cNvPr id="89" name="グループ化 88">
              <a:extLst>
                <a:ext uri="{FF2B5EF4-FFF2-40B4-BE49-F238E27FC236}">
                  <a16:creationId xmlns:a16="http://schemas.microsoft.com/office/drawing/2014/main" id="{16D4BF9B-B9DD-44FD-A533-FD40CE3A021B}"/>
                </a:ext>
              </a:extLst>
            </p:cNvPr>
            <p:cNvGrpSpPr/>
            <p:nvPr/>
          </p:nvGrpSpPr>
          <p:grpSpPr>
            <a:xfrm>
              <a:off x="545253" y="667543"/>
              <a:ext cx="5767494" cy="243840"/>
              <a:chOff x="545253" y="576103"/>
              <a:chExt cx="5767494" cy="243840"/>
            </a:xfrm>
          </p:grpSpPr>
          <p:cxnSp>
            <p:nvCxnSpPr>
              <p:cNvPr id="99" name="直線矢印コネクタ 98">
                <a:extLst>
                  <a:ext uri="{FF2B5EF4-FFF2-40B4-BE49-F238E27FC236}">
                    <a16:creationId xmlns:a16="http://schemas.microsoft.com/office/drawing/2014/main" id="{5D2AE14A-DC38-4961-9F27-5F6EA53A67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57610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矢印コネクタ 99">
                <a:extLst>
                  <a:ext uri="{FF2B5EF4-FFF2-40B4-BE49-F238E27FC236}">
                    <a16:creationId xmlns:a16="http://schemas.microsoft.com/office/drawing/2014/main" id="{5B146466-3364-4446-8338-F4805EBA1B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3706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矢印コネクタ 100">
                <a:extLst>
                  <a:ext uri="{FF2B5EF4-FFF2-40B4-BE49-F238E27FC236}">
                    <a16:creationId xmlns:a16="http://schemas.microsoft.com/office/drawing/2014/main" id="{546DD503-F129-4D02-B326-F3039FF338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9802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矢印コネクタ 101">
                <a:extLst>
                  <a:ext uri="{FF2B5EF4-FFF2-40B4-BE49-F238E27FC236}">
                    <a16:creationId xmlns:a16="http://schemas.microsoft.com/office/drawing/2014/main" id="{F8C45FFF-AFDB-48A0-B686-3B2394E505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75898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矢印コネクタ 102">
                <a:extLst>
                  <a:ext uri="{FF2B5EF4-FFF2-40B4-BE49-F238E27FC236}">
                    <a16:creationId xmlns:a16="http://schemas.microsoft.com/office/drawing/2014/main" id="{4BF378CD-ECDA-45C2-804D-D10CF9783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81994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9D10F8AC-B11E-45C2-AD68-0DD1B7FDEF70}"/>
                </a:ext>
              </a:extLst>
            </p:cNvPr>
            <p:cNvGrpSpPr/>
            <p:nvPr/>
          </p:nvGrpSpPr>
          <p:grpSpPr>
            <a:xfrm>
              <a:off x="545253" y="1049773"/>
              <a:ext cx="5767494" cy="243840"/>
              <a:chOff x="545253" y="576103"/>
              <a:chExt cx="5767494" cy="243840"/>
            </a:xfrm>
          </p:grpSpPr>
          <p:cxnSp>
            <p:nvCxnSpPr>
              <p:cNvPr id="94" name="直線矢印コネクタ 93">
                <a:extLst>
                  <a:ext uri="{FF2B5EF4-FFF2-40B4-BE49-F238E27FC236}">
                    <a16:creationId xmlns:a16="http://schemas.microsoft.com/office/drawing/2014/main" id="{C6BD4680-0259-47BE-99B5-62E64C3EFF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57610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矢印コネクタ 94">
                <a:extLst>
                  <a:ext uri="{FF2B5EF4-FFF2-40B4-BE49-F238E27FC236}">
                    <a16:creationId xmlns:a16="http://schemas.microsoft.com/office/drawing/2014/main" id="{8E66B48C-26F7-4F2C-8E2B-D35865C4E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3706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836AC87E-654E-4DCA-904E-1754880235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9802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39247903-A151-4600-BE45-F70509925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75898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矢印コネクタ 97">
                <a:extLst>
                  <a:ext uri="{FF2B5EF4-FFF2-40B4-BE49-F238E27FC236}">
                    <a16:creationId xmlns:a16="http://schemas.microsoft.com/office/drawing/2014/main" id="{AA5AE1CB-9B29-45FF-96D1-7AC14045FD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81994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14FD5A66-4C7F-4000-AD65-C176220AB470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65003"/>
              <a:ext cx="0" cy="63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CAA6BECE-58F8-4E8E-8CFD-748A456CFF31}"/>
                </a:ext>
              </a:extLst>
            </p:cNvPr>
            <p:cNvSpPr txBox="1"/>
            <p:nvPr/>
          </p:nvSpPr>
          <p:spPr>
            <a:xfrm>
              <a:off x="319692" y="504066"/>
              <a:ext cx="1311898" cy="484748"/>
            </a:xfrm>
            <a:prstGeom prst="rect">
              <a:avLst/>
            </a:prstGeom>
            <a:noFill/>
          </p:spPr>
          <p:txBody>
            <a:bodyPr vert="wordArtVertRtl" wrap="square" lIns="0" tIns="0" rIns="0" bIns="0" spcCol="360000" rtlCol="0" anchor="ctr" anchorCtr="1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kumimoji="1" lang="en-US" altLang="ja-JP" dirty="0">
                  <a:latin typeface="Maestro" panose="02000506050000020004" pitchFamily="2" charset="2"/>
                </a:rPr>
                <a:t>&amp;</a:t>
              </a:r>
              <a:endParaRPr kumimoji="1" lang="ja-JP" altLang="en-US" sz="2400" dirty="0">
                <a:latin typeface="Maestro" panose="02000506050000020004" pitchFamily="2" charset="2"/>
              </a:endParaRPr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6D3F6FB4-F13C-42B0-B61E-8E40701C0867}"/>
                </a:ext>
              </a:extLst>
            </p:cNvPr>
            <p:cNvSpPr/>
            <p:nvPr/>
          </p:nvSpPr>
          <p:spPr>
            <a:xfrm>
              <a:off x="482803" y="876037"/>
              <a:ext cx="360996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sz="1900" dirty="0">
                  <a:latin typeface="Maestro" panose="02000506050000020004" pitchFamily="2" charset="2"/>
                </a:rPr>
                <a:t>?</a:t>
              </a:r>
              <a:endParaRPr lang="ja-JP" altLang="en-US" sz="1900" dirty="0"/>
            </a:p>
          </p:txBody>
        </p: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05C4C6C4-BD6F-4013-8803-75F2FEB61A51}"/>
              </a:ext>
            </a:extLst>
          </p:cNvPr>
          <p:cNvGrpSpPr/>
          <p:nvPr/>
        </p:nvGrpSpPr>
        <p:grpSpPr>
          <a:xfrm>
            <a:off x="319692" y="5131182"/>
            <a:ext cx="5993055" cy="790937"/>
            <a:chOff x="319692" y="504066"/>
            <a:chExt cx="5993055" cy="790937"/>
          </a:xfrm>
        </p:grpSpPr>
        <p:grpSp>
          <p:nvGrpSpPr>
            <p:cNvPr id="105" name="グループ化 104">
              <a:extLst>
                <a:ext uri="{FF2B5EF4-FFF2-40B4-BE49-F238E27FC236}">
                  <a16:creationId xmlns:a16="http://schemas.microsoft.com/office/drawing/2014/main" id="{417DCB98-AC07-4CD0-B780-830F07C12FFE}"/>
                </a:ext>
              </a:extLst>
            </p:cNvPr>
            <p:cNvGrpSpPr/>
            <p:nvPr/>
          </p:nvGrpSpPr>
          <p:grpSpPr>
            <a:xfrm>
              <a:off x="545253" y="667543"/>
              <a:ext cx="5767494" cy="243840"/>
              <a:chOff x="545253" y="576103"/>
              <a:chExt cx="5767494" cy="243840"/>
            </a:xfrm>
          </p:grpSpPr>
          <p:cxnSp>
            <p:nvCxnSpPr>
              <p:cNvPr id="115" name="直線矢印コネクタ 114">
                <a:extLst>
                  <a:ext uri="{FF2B5EF4-FFF2-40B4-BE49-F238E27FC236}">
                    <a16:creationId xmlns:a16="http://schemas.microsoft.com/office/drawing/2014/main" id="{EB6F1E7D-522F-4D3A-94AC-B150740D37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57610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矢印コネクタ 115">
                <a:extLst>
                  <a:ext uri="{FF2B5EF4-FFF2-40B4-BE49-F238E27FC236}">
                    <a16:creationId xmlns:a16="http://schemas.microsoft.com/office/drawing/2014/main" id="{4A6D347D-2F9A-48C1-AD41-4720CF0237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3706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矢印コネクタ 116">
                <a:extLst>
                  <a:ext uri="{FF2B5EF4-FFF2-40B4-BE49-F238E27FC236}">
                    <a16:creationId xmlns:a16="http://schemas.microsoft.com/office/drawing/2014/main" id="{78A18072-B9FA-4765-9BF5-F1380941F5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9802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矢印コネクタ 117">
                <a:extLst>
                  <a:ext uri="{FF2B5EF4-FFF2-40B4-BE49-F238E27FC236}">
                    <a16:creationId xmlns:a16="http://schemas.microsoft.com/office/drawing/2014/main" id="{90FFD7FC-C32D-431D-8220-9C26DA8D03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75898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矢印コネクタ 118">
                <a:extLst>
                  <a:ext uri="{FF2B5EF4-FFF2-40B4-BE49-F238E27FC236}">
                    <a16:creationId xmlns:a16="http://schemas.microsoft.com/office/drawing/2014/main" id="{14832DD7-6D66-4A45-9515-6259E264A4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81994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グループ化 105">
              <a:extLst>
                <a:ext uri="{FF2B5EF4-FFF2-40B4-BE49-F238E27FC236}">
                  <a16:creationId xmlns:a16="http://schemas.microsoft.com/office/drawing/2014/main" id="{B1FE7AD4-FF9B-4AF5-99F3-BC98275178F4}"/>
                </a:ext>
              </a:extLst>
            </p:cNvPr>
            <p:cNvGrpSpPr/>
            <p:nvPr/>
          </p:nvGrpSpPr>
          <p:grpSpPr>
            <a:xfrm>
              <a:off x="545253" y="1049773"/>
              <a:ext cx="5767494" cy="243840"/>
              <a:chOff x="545253" y="576103"/>
              <a:chExt cx="5767494" cy="243840"/>
            </a:xfrm>
          </p:grpSpPr>
          <p:cxnSp>
            <p:nvCxnSpPr>
              <p:cNvPr id="110" name="直線矢印コネクタ 109">
                <a:extLst>
                  <a:ext uri="{FF2B5EF4-FFF2-40B4-BE49-F238E27FC236}">
                    <a16:creationId xmlns:a16="http://schemas.microsoft.com/office/drawing/2014/main" id="{3B3B1481-8497-476B-ABF6-CB9140AB7C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57610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矢印コネクタ 110">
                <a:extLst>
                  <a:ext uri="{FF2B5EF4-FFF2-40B4-BE49-F238E27FC236}">
                    <a16:creationId xmlns:a16="http://schemas.microsoft.com/office/drawing/2014/main" id="{3016D1E3-4146-4D76-A595-00DEBF1840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3706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矢印コネクタ 111">
                <a:extLst>
                  <a:ext uri="{FF2B5EF4-FFF2-40B4-BE49-F238E27FC236}">
                    <a16:creationId xmlns:a16="http://schemas.microsoft.com/office/drawing/2014/main" id="{67C13A04-A670-4E1C-9D9D-ABCBF6FA09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9802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矢印コネクタ 112">
                <a:extLst>
                  <a:ext uri="{FF2B5EF4-FFF2-40B4-BE49-F238E27FC236}">
                    <a16:creationId xmlns:a16="http://schemas.microsoft.com/office/drawing/2014/main" id="{4B86A107-938B-4124-9871-3DB98534AE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75898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矢印コネクタ 113">
                <a:extLst>
                  <a:ext uri="{FF2B5EF4-FFF2-40B4-BE49-F238E27FC236}">
                    <a16:creationId xmlns:a16="http://schemas.microsoft.com/office/drawing/2014/main" id="{83DC4956-1B37-4DDE-8DE1-32B3D06FF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81994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直線矢印コネクタ 106">
              <a:extLst>
                <a:ext uri="{FF2B5EF4-FFF2-40B4-BE49-F238E27FC236}">
                  <a16:creationId xmlns:a16="http://schemas.microsoft.com/office/drawing/2014/main" id="{2A96EB67-D1EA-4751-81FF-B8F4D1570AC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65003"/>
              <a:ext cx="0" cy="63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88617A73-8B66-4A91-9FB8-2EB5E16F60FE}"/>
                </a:ext>
              </a:extLst>
            </p:cNvPr>
            <p:cNvSpPr txBox="1"/>
            <p:nvPr/>
          </p:nvSpPr>
          <p:spPr>
            <a:xfrm>
              <a:off x="319692" y="504066"/>
              <a:ext cx="1311898" cy="484748"/>
            </a:xfrm>
            <a:prstGeom prst="rect">
              <a:avLst/>
            </a:prstGeom>
            <a:noFill/>
          </p:spPr>
          <p:txBody>
            <a:bodyPr vert="wordArtVertRtl" wrap="square" lIns="0" tIns="0" rIns="0" bIns="0" spcCol="360000" rtlCol="0" anchor="ctr" anchorCtr="1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kumimoji="1" lang="en-US" altLang="ja-JP" dirty="0">
                  <a:latin typeface="Maestro" panose="02000506050000020004" pitchFamily="2" charset="2"/>
                </a:rPr>
                <a:t>&amp;</a:t>
              </a:r>
              <a:endParaRPr kumimoji="1" lang="ja-JP" altLang="en-US" sz="2400" dirty="0">
                <a:latin typeface="Maestro" panose="02000506050000020004" pitchFamily="2" charset="2"/>
              </a:endParaRPr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7C17EA30-CD38-4133-9B30-E7E50B05C447}"/>
                </a:ext>
              </a:extLst>
            </p:cNvPr>
            <p:cNvSpPr/>
            <p:nvPr/>
          </p:nvSpPr>
          <p:spPr>
            <a:xfrm>
              <a:off x="482803" y="877307"/>
              <a:ext cx="360996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sz="1900" dirty="0">
                  <a:latin typeface="Maestro" panose="02000506050000020004" pitchFamily="2" charset="2"/>
                </a:rPr>
                <a:t>?</a:t>
              </a:r>
              <a:endParaRPr lang="ja-JP" altLang="en-US" sz="1900" dirty="0"/>
            </a:p>
          </p:txBody>
        </p:sp>
      </p:grpSp>
      <p:grpSp>
        <p:nvGrpSpPr>
          <p:cNvPr id="120" name="グループ化 119">
            <a:extLst>
              <a:ext uri="{FF2B5EF4-FFF2-40B4-BE49-F238E27FC236}">
                <a16:creationId xmlns:a16="http://schemas.microsoft.com/office/drawing/2014/main" id="{AD27C4B5-C85D-4877-9E17-8672026235ED}"/>
              </a:ext>
            </a:extLst>
          </p:cNvPr>
          <p:cNvGrpSpPr/>
          <p:nvPr/>
        </p:nvGrpSpPr>
        <p:grpSpPr>
          <a:xfrm>
            <a:off x="319692" y="1679616"/>
            <a:ext cx="5993055" cy="790937"/>
            <a:chOff x="319692" y="504066"/>
            <a:chExt cx="5993055" cy="790937"/>
          </a:xfrm>
        </p:grpSpPr>
        <p:grpSp>
          <p:nvGrpSpPr>
            <p:cNvPr id="121" name="グループ化 120">
              <a:extLst>
                <a:ext uri="{FF2B5EF4-FFF2-40B4-BE49-F238E27FC236}">
                  <a16:creationId xmlns:a16="http://schemas.microsoft.com/office/drawing/2014/main" id="{DD4EC9C1-145E-4AA5-95B5-601406BD253D}"/>
                </a:ext>
              </a:extLst>
            </p:cNvPr>
            <p:cNvGrpSpPr/>
            <p:nvPr/>
          </p:nvGrpSpPr>
          <p:grpSpPr>
            <a:xfrm>
              <a:off x="545253" y="667543"/>
              <a:ext cx="5767494" cy="243840"/>
              <a:chOff x="545253" y="576103"/>
              <a:chExt cx="5767494" cy="243840"/>
            </a:xfrm>
          </p:grpSpPr>
          <p:cxnSp>
            <p:nvCxnSpPr>
              <p:cNvPr id="131" name="直線矢印コネクタ 130">
                <a:extLst>
                  <a:ext uri="{FF2B5EF4-FFF2-40B4-BE49-F238E27FC236}">
                    <a16:creationId xmlns:a16="http://schemas.microsoft.com/office/drawing/2014/main" id="{B8305450-49D4-4EA2-9284-60153DB14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57610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矢印コネクタ 131">
                <a:extLst>
                  <a:ext uri="{FF2B5EF4-FFF2-40B4-BE49-F238E27FC236}">
                    <a16:creationId xmlns:a16="http://schemas.microsoft.com/office/drawing/2014/main" id="{56AE70BA-DA66-4A2A-AE62-D96A43C4A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3706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矢印コネクタ 132">
                <a:extLst>
                  <a:ext uri="{FF2B5EF4-FFF2-40B4-BE49-F238E27FC236}">
                    <a16:creationId xmlns:a16="http://schemas.microsoft.com/office/drawing/2014/main" id="{2A61CEDC-2204-4BED-89F5-A51116B7D1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9802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矢印コネクタ 133">
                <a:extLst>
                  <a:ext uri="{FF2B5EF4-FFF2-40B4-BE49-F238E27FC236}">
                    <a16:creationId xmlns:a16="http://schemas.microsoft.com/office/drawing/2014/main" id="{54A214AF-BBAE-4647-B3B9-B5440CEC15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75898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矢印コネクタ 134">
                <a:extLst>
                  <a:ext uri="{FF2B5EF4-FFF2-40B4-BE49-F238E27FC236}">
                    <a16:creationId xmlns:a16="http://schemas.microsoft.com/office/drawing/2014/main" id="{FAD7ABC7-FE66-4A37-9C6E-AE94425CC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81994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グループ化 121">
              <a:extLst>
                <a:ext uri="{FF2B5EF4-FFF2-40B4-BE49-F238E27FC236}">
                  <a16:creationId xmlns:a16="http://schemas.microsoft.com/office/drawing/2014/main" id="{A580032B-90EB-47F9-8F8C-0770A8B4C677}"/>
                </a:ext>
              </a:extLst>
            </p:cNvPr>
            <p:cNvGrpSpPr/>
            <p:nvPr/>
          </p:nvGrpSpPr>
          <p:grpSpPr>
            <a:xfrm>
              <a:off x="545253" y="1049773"/>
              <a:ext cx="5767494" cy="243840"/>
              <a:chOff x="545253" y="576103"/>
              <a:chExt cx="5767494" cy="243840"/>
            </a:xfrm>
          </p:grpSpPr>
          <p:cxnSp>
            <p:nvCxnSpPr>
              <p:cNvPr id="126" name="直線矢印コネクタ 125">
                <a:extLst>
                  <a:ext uri="{FF2B5EF4-FFF2-40B4-BE49-F238E27FC236}">
                    <a16:creationId xmlns:a16="http://schemas.microsoft.com/office/drawing/2014/main" id="{43F4E20F-8602-4377-A74B-CCB4345C33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57610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矢印コネクタ 126">
                <a:extLst>
                  <a:ext uri="{FF2B5EF4-FFF2-40B4-BE49-F238E27FC236}">
                    <a16:creationId xmlns:a16="http://schemas.microsoft.com/office/drawing/2014/main" id="{213AB391-AA5D-47BC-9FDC-6BE58828C7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3706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矢印コネクタ 127">
                <a:extLst>
                  <a:ext uri="{FF2B5EF4-FFF2-40B4-BE49-F238E27FC236}">
                    <a16:creationId xmlns:a16="http://schemas.microsoft.com/office/drawing/2014/main" id="{39278EAA-A573-4E96-859E-04899D8148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9802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矢印コネクタ 128">
                <a:extLst>
                  <a:ext uri="{FF2B5EF4-FFF2-40B4-BE49-F238E27FC236}">
                    <a16:creationId xmlns:a16="http://schemas.microsoft.com/office/drawing/2014/main" id="{1DA841F4-E478-437A-91CF-A9944F1E87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75898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矢印コネクタ 129">
                <a:extLst>
                  <a:ext uri="{FF2B5EF4-FFF2-40B4-BE49-F238E27FC236}">
                    <a16:creationId xmlns:a16="http://schemas.microsoft.com/office/drawing/2014/main" id="{0C5C95E2-FABD-4314-B430-4CAAF70970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81994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3" name="直線矢印コネクタ 122">
              <a:extLst>
                <a:ext uri="{FF2B5EF4-FFF2-40B4-BE49-F238E27FC236}">
                  <a16:creationId xmlns:a16="http://schemas.microsoft.com/office/drawing/2014/main" id="{F54A7A5D-6A73-4873-AE37-F8E1B0404C92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65003"/>
              <a:ext cx="0" cy="63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9552D85F-94C7-462F-BD93-27037399D9A6}"/>
                </a:ext>
              </a:extLst>
            </p:cNvPr>
            <p:cNvSpPr txBox="1"/>
            <p:nvPr/>
          </p:nvSpPr>
          <p:spPr>
            <a:xfrm>
              <a:off x="319692" y="504066"/>
              <a:ext cx="1311898" cy="484748"/>
            </a:xfrm>
            <a:prstGeom prst="rect">
              <a:avLst/>
            </a:prstGeom>
            <a:noFill/>
          </p:spPr>
          <p:txBody>
            <a:bodyPr vert="wordArtVertRtl" wrap="square" lIns="0" tIns="0" rIns="0" bIns="0" spcCol="360000" rtlCol="0" anchor="ctr" anchorCtr="1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kumimoji="1" lang="en-US" altLang="ja-JP" dirty="0">
                  <a:latin typeface="Maestro" panose="02000506050000020004" pitchFamily="2" charset="2"/>
                </a:rPr>
                <a:t>&amp;</a:t>
              </a:r>
              <a:endParaRPr kumimoji="1" lang="ja-JP" altLang="en-US" sz="2400" dirty="0">
                <a:latin typeface="Maestro" panose="02000506050000020004" pitchFamily="2" charset="2"/>
              </a:endParaRPr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91081EB8-192A-469C-BF4C-19F361F3CEA5}"/>
                </a:ext>
              </a:extLst>
            </p:cNvPr>
            <p:cNvSpPr/>
            <p:nvPr/>
          </p:nvSpPr>
          <p:spPr>
            <a:xfrm>
              <a:off x="482803" y="876037"/>
              <a:ext cx="360996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sz="1900" dirty="0">
                  <a:latin typeface="Maestro" panose="02000506050000020004" pitchFamily="2" charset="2"/>
                </a:rPr>
                <a:t>?</a:t>
              </a:r>
              <a:endParaRPr lang="ja-JP" altLang="en-US" sz="1900" dirty="0"/>
            </a:p>
          </p:txBody>
        </p:sp>
      </p:grpSp>
      <p:grpSp>
        <p:nvGrpSpPr>
          <p:cNvPr id="136" name="グループ化 135">
            <a:extLst>
              <a:ext uri="{FF2B5EF4-FFF2-40B4-BE49-F238E27FC236}">
                <a16:creationId xmlns:a16="http://schemas.microsoft.com/office/drawing/2014/main" id="{69AAC3E1-8DE6-4C28-A87A-9D675A878CD6}"/>
              </a:ext>
            </a:extLst>
          </p:cNvPr>
          <p:cNvGrpSpPr/>
          <p:nvPr/>
        </p:nvGrpSpPr>
        <p:grpSpPr>
          <a:xfrm>
            <a:off x="319692" y="2830138"/>
            <a:ext cx="5993055" cy="790937"/>
            <a:chOff x="319692" y="504066"/>
            <a:chExt cx="5993055" cy="790937"/>
          </a:xfrm>
        </p:grpSpPr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5B8BBC9B-D41D-4C72-AF33-045D8C39400D}"/>
                </a:ext>
              </a:extLst>
            </p:cNvPr>
            <p:cNvGrpSpPr/>
            <p:nvPr/>
          </p:nvGrpSpPr>
          <p:grpSpPr>
            <a:xfrm>
              <a:off x="545253" y="667543"/>
              <a:ext cx="5767494" cy="243840"/>
              <a:chOff x="545253" y="576103"/>
              <a:chExt cx="5767494" cy="243840"/>
            </a:xfrm>
          </p:grpSpPr>
          <p:cxnSp>
            <p:nvCxnSpPr>
              <p:cNvPr id="147" name="直線矢印コネクタ 146">
                <a:extLst>
                  <a:ext uri="{FF2B5EF4-FFF2-40B4-BE49-F238E27FC236}">
                    <a16:creationId xmlns:a16="http://schemas.microsoft.com/office/drawing/2014/main" id="{03705DD9-D2D6-4A47-9FB5-306AEF98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57610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線矢印コネクタ 147">
                <a:extLst>
                  <a:ext uri="{FF2B5EF4-FFF2-40B4-BE49-F238E27FC236}">
                    <a16:creationId xmlns:a16="http://schemas.microsoft.com/office/drawing/2014/main" id="{B81F32B4-E54D-418C-99D9-901BFC22A1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3706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矢印コネクタ 148">
                <a:extLst>
                  <a:ext uri="{FF2B5EF4-FFF2-40B4-BE49-F238E27FC236}">
                    <a16:creationId xmlns:a16="http://schemas.microsoft.com/office/drawing/2014/main" id="{A71B7A33-26F1-44C2-B7A3-7E4B10180D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9802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矢印コネクタ 149">
                <a:extLst>
                  <a:ext uri="{FF2B5EF4-FFF2-40B4-BE49-F238E27FC236}">
                    <a16:creationId xmlns:a16="http://schemas.microsoft.com/office/drawing/2014/main" id="{53C45C8D-203A-4206-9526-7C970F9B9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75898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矢印コネクタ 150">
                <a:extLst>
                  <a:ext uri="{FF2B5EF4-FFF2-40B4-BE49-F238E27FC236}">
                    <a16:creationId xmlns:a16="http://schemas.microsoft.com/office/drawing/2014/main" id="{01CFD876-3F71-46CA-983D-8A9D56C3C9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81994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グループ化 137">
              <a:extLst>
                <a:ext uri="{FF2B5EF4-FFF2-40B4-BE49-F238E27FC236}">
                  <a16:creationId xmlns:a16="http://schemas.microsoft.com/office/drawing/2014/main" id="{F69545E2-F1E2-4C3D-ADD5-C79DF8D94B6D}"/>
                </a:ext>
              </a:extLst>
            </p:cNvPr>
            <p:cNvGrpSpPr/>
            <p:nvPr/>
          </p:nvGrpSpPr>
          <p:grpSpPr>
            <a:xfrm>
              <a:off x="545253" y="1049773"/>
              <a:ext cx="5767494" cy="243840"/>
              <a:chOff x="545253" y="576103"/>
              <a:chExt cx="5767494" cy="243840"/>
            </a:xfrm>
          </p:grpSpPr>
          <p:cxnSp>
            <p:nvCxnSpPr>
              <p:cNvPr id="142" name="直線矢印コネクタ 141">
                <a:extLst>
                  <a:ext uri="{FF2B5EF4-FFF2-40B4-BE49-F238E27FC236}">
                    <a16:creationId xmlns:a16="http://schemas.microsoft.com/office/drawing/2014/main" id="{BDE144CE-96F1-46FE-B84A-C692804032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57610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矢印コネクタ 142">
                <a:extLst>
                  <a:ext uri="{FF2B5EF4-FFF2-40B4-BE49-F238E27FC236}">
                    <a16:creationId xmlns:a16="http://schemas.microsoft.com/office/drawing/2014/main" id="{DB9E7A65-2B69-4234-89BA-270F4E9B4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3706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線矢印コネクタ 143">
                <a:extLst>
                  <a:ext uri="{FF2B5EF4-FFF2-40B4-BE49-F238E27FC236}">
                    <a16:creationId xmlns:a16="http://schemas.microsoft.com/office/drawing/2014/main" id="{B3D536B1-BCB7-493F-A585-7A3D61AA0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9802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線矢印コネクタ 144">
                <a:extLst>
                  <a:ext uri="{FF2B5EF4-FFF2-40B4-BE49-F238E27FC236}">
                    <a16:creationId xmlns:a16="http://schemas.microsoft.com/office/drawing/2014/main" id="{382D6FD5-2ED8-4479-B198-E05BDD64F3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75898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線矢印コネクタ 145">
                <a:extLst>
                  <a:ext uri="{FF2B5EF4-FFF2-40B4-BE49-F238E27FC236}">
                    <a16:creationId xmlns:a16="http://schemas.microsoft.com/office/drawing/2014/main" id="{CB8E0492-F363-44C7-89FF-0D83BEAB3E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81994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9" name="直線矢印コネクタ 138">
              <a:extLst>
                <a:ext uri="{FF2B5EF4-FFF2-40B4-BE49-F238E27FC236}">
                  <a16:creationId xmlns:a16="http://schemas.microsoft.com/office/drawing/2014/main" id="{E0A50662-799B-4BD5-AE1C-17720A3F542C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65003"/>
              <a:ext cx="0" cy="63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テキスト ボックス 139">
              <a:extLst>
                <a:ext uri="{FF2B5EF4-FFF2-40B4-BE49-F238E27FC236}">
                  <a16:creationId xmlns:a16="http://schemas.microsoft.com/office/drawing/2014/main" id="{B2B85456-B57D-48E8-B70C-0795F0D6F31F}"/>
                </a:ext>
              </a:extLst>
            </p:cNvPr>
            <p:cNvSpPr txBox="1"/>
            <p:nvPr/>
          </p:nvSpPr>
          <p:spPr>
            <a:xfrm>
              <a:off x="319692" y="504066"/>
              <a:ext cx="1311898" cy="484748"/>
            </a:xfrm>
            <a:prstGeom prst="rect">
              <a:avLst/>
            </a:prstGeom>
            <a:noFill/>
          </p:spPr>
          <p:txBody>
            <a:bodyPr vert="wordArtVertRtl" wrap="square" lIns="0" tIns="0" rIns="0" bIns="0" spcCol="360000" rtlCol="0" anchor="ctr" anchorCtr="1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kumimoji="1" lang="en-US" altLang="ja-JP" dirty="0">
                  <a:latin typeface="Maestro" panose="02000506050000020004" pitchFamily="2" charset="2"/>
                </a:rPr>
                <a:t>&amp;</a:t>
              </a:r>
              <a:endParaRPr kumimoji="1" lang="ja-JP" altLang="en-US" sz="2400" dirty="0">
                <a:latin typeface="Maestro" panose="02000506050000020004" pitchFamily="2" charset="2"/>
              </a:endParaRPr>
            </a:p>
          </p:txBody>
        </p: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2E26B7E2-01E8-4B89-B0B7-EDA43ACDC44E}"/>
                </a:ext>
              </a:extLst>
            </p:cNvPr>
            <p:cNvSpPr/>
            <p:nvPr/>
          </p:nvSpPr>
          <p:spPr>
            <a:xfrm>
              <a:off x="482803" y="877307"/>
              <a:ext cx="360996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sz="1900" dirty="0">
                  <a:latin typeface="Maestro" panose="02000506050000020004" pitchFamily="2" charset="2"/>
                </a:rPr>
                <a:t>?</a:t>
              </a:r>
              <a:endParaRPr lang="ja-JP" altLang="en-US" sz="1900" dirty="0"/>
            </a:p>
          </p:txBody>
        </p:sp>
      </p:grpSp>
      <p:grpSp>
        <p:nvGrpSpPr>
          <p:cNvPr id="152" name="グループ化 151">
            <a:extLst>
              <a:ext uri="{FF2B5EF4-FFF2-40B4-BE49-F238E27FC236}">
                <a16:creationId xmlns:a16="http://schemas.microsoft.com/office/drawing/2014/main" id="{E79B3032-020D-47BD-9A4C-065B842043A2}"/>
              </a:ext>
            </a:extLst>
          </p:cNvPr>
          <p:cNvGrpSpPr/>
          <p:nvPr/>
        </p:nvGrpSpPr>
        <p:grpSpPr>
          <a:xfrm>
            <a:off x="319692" y="529094"/>
            <a:ext cx="5993055" cy="790937"/>
            <a:chOff x="319692" y="504066"/>
            <a:chExt cx="5993055" cy="790937"/>
          </a:xfrm>
        </p:grpSpPr>
        <p:grpSp>
          <p:nvGrpSpPr>
            <p:cNvPr id="153" name="グループ化 152">
              <a:extLst>
                <a:ext uri="{FF2B5EF4-FFF2-40B4-BE49-F238E27FC236}">
                  <a16:creationId xmlns:a16="http://schemas.microsoft.com/office/drawing/2014/main" id="{8829BD48-D907-4E72-A232-4423B9E7F39C}"/>
                </a:ext>
              </a:extLst>
            </p:cNvPr>
            <p:cNvGrpSpPr/>
            <p:nvPr/>
          </p:nvGrpSpPr>
          <p:grpSpPr>
            <a:xfrm>
              <a:off x="545253" y="667543"/>
              <a:ext cx="5767494" cy="243840"/>
              <a:chOff x="545253" y="576103"/>
              <a:chExt cx="5767494" cy="243840"/>
            </a:xfrm>
          </p:grpSpPr>
          <p:cxnSp>
            <p:nvCxnSpPr>
              <p:cNvPr id="163" name="直線矢印コネクタ 162">
                <a:extLst>
                  <a:ext uri="{FF2B5EF4-FFF2-40B4-BE49-F238E27FC236}">
                    <a16:creationId xmlns:a16="http://schemas.microsoft.com/office/drawing/2014/main" id="{EA34D64F-1ADF-4C7B-99E7-2948730AB8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57610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線矢印コネクタ 163">
                <a:extLst>
                  <a:ext uri="{FF2B5EF4-FFF2-40B4-BE49-F238E27FC236}">
                    <a16:creationId xmlns:a16="http://schemas.microsoft.com/office/drawing/2014/main" id="{69D19753-4CB1-4EA9-AB73-763C02D25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3706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矢印コネクタ 164">
                <a:extLst>
                  <a:ext uri="{FF2B5EF4-FFF2-40B4-BE49-F238E27FC236}">
                    <a16:creationId xmlns:a16="http://schemas.microsoft.com/office/drawing/2014/main" id="{D08F2EE3-E239-4991-8CA3-4EAB9A5CAC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9802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線矢印コネクタ 165">
                <a:extLst>
                  <a:ext uri="{FF2B5EF4-FFF2-40B4-BE49-F238E27FC236}">
                    <a16:creationId xmlns:a16="http://schemas.microsoft.com/office/drawing/2014/main" id="{37C1BCE9-9144-4EA1-8F89-2AA9ABFD15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75898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矢印コネクタ 166">
                <a:extLst>
                  <a:ext uri="{FF2B5EF4-FFF2-40B4-BE49-F238E27FC236}">
                    <a16:creationId xmlns:a16="http://schemas.microsoft.com/office/drawing/2014/main" id="{06B9B3C5-74D4-4950-BAE1-3E025B874A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81994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グループ化 153">
              <a:extLst>
                <a:ext uri="{FF2B5EF4-FFF2-40B4-BE49-F238E27FC236}">
                  <a16:creationId xmlns:a16="http://schemas.microsoft.com/office/drawing/2014/main" id="{4E1282EF-B216-495D-A61F-D9EE7A9ECD41}"/>
                </a:ext>
              </a:extLst>
            </p:cNvPr>
            <p:cNvGrpSpPr/>
            <p:nvPr/>
          </p:nvGrpSpPr>
          <p:grpSpPr>
            <a:xfrm>
              <a:off x="545253" y="1049773"/>
              <a:ext cx="5767494" cy="243840"/>
              <a:chOff x="545253" y="576103"/>
              <a:chExt cx="5767494" cy="243840"/>
            </a:xfrm>
          </p:grpSpPr>
          <p:cxnSp>
            <p:nvCxnSpPr>
              <p:cNvPr id="158" name="直線矢印コネクタ 157">
                <a:extLst>
                  <a:ext uri="{FF2B5EF4-FFF2-40B4-BE49-F238E27FC236}">
                    <a16:creationId xmlns:a16="http://schemas.microsoft.com/office/drawing/2014/main" id="{7255CE1F-9A66-47CC-9F44-B34649D4F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57610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矢印コネクタ 158">
                <a:extLst>
                  <a:ext uri="{FF2B5EF4-FFF2-40B4-BE49-F238E27FC236}">
                    <a16:creationId xmlns:a16="http://schemas.microsoft.com/office/drawing/2014/main" id="{0EFAEDB5-20FF-4131-BC2B-772222554B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3706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線矢印コネクタ 159">
                <a:extLst>
                  <a:ext uri="{FF2B5EF4-FFF2-40B4-BE49-F238E27FC236}">
                    <a16:creationId xmlns:a16="http://schemas.microsoft.com/office/drawing/2014/main" id="{6BCD62B3-9E1C-4EA3-A451-FA8A2D24CB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9802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線矢印コネクタ 160">
                <a:extLst>
                  <a:ext uri="{FF2B5EF4-FFF2-40B4-BE49-F238E27FC236}">
                    <a16:creationId xmlns:a16="http://schemas.microsoft.com/office/drawing/2014/main" id="{F9481F17-6562-4E15-9075-7618252B7A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75898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矢印コネクタ 161">
                <a:extLst>
                  <a:ext uri="{FF2B5EF4-FFF2-40B4-BE49-F238E27FC236}">
                    <a16:creationId xmlns:a16="http://schemas.microsoft.com/office/drawing/2014/main" id="{F84DF426-4E3E-4E66-8C19-924072E561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81994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5" name="直線矢印コネクタ 154">
              <a:extLst>
                <a:ext uri="{FF2B5EF4-FFF2-40B4-BE49-F238E27FC236}">
                  <a16:creationId xmlns:a16="http://schemas.microsoft.com/office/drawing/2014/main" id="{1FAEDD9D-3B75-4BF3-B4F2-DC08A1BECCBD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65003"/>
              <a:ext cx="0" cy="63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テキスト ボックス 155">
              <a:extLst>
                <a:ext uri="{FF2B5EF4-FFF2-40B4-BE49-F238E27FC236}">
                  <a16:creationId xmlns:a16="http://schemas.microsoft.com/office/drawing/2014/main" id="{751F80FF-86FA-49D3-895C-B5DBF2282FA9}"/>
                </a:ext>
              </a:extLst>
            </p:cNvPr>
            <p:cNvSpPr txBox="1"/>
            <p:nvPr/>
          </p:nvSpPr>
          <p:spPr>
            <a:xfrm>
              <a:off x="319692" y="504066"/>
              <a:ext cx="1311898" cy="484748"/>
            </a:xfrm>
            <a:prstGeom prst="rect">
              <a:avLst/>
            </a:prstGeom>
            <a:noFill/>
          </p:spPr>
          <p:txBody>
            <a:bodyPr vert="wordArtVertRtl" wrap="square" lIns="0" tIns="0" rIns="0" bIns="0" spcCol="360000" rtlCol="0" anchor="ctr" anchorCtr="1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kumimoji="1" lang="en-US" altLang="ja-JP" dirty="0">
                  <a:latin typeface="Maestro" panose="02000506050000020004" pitchFamily="2" charset="2"/>
                </a:rPr>
                <a:t>&amp;</a:t>
              </a:r>
              <a:endParaRPr kumimoji="1" lang="ja-JP" altLang="en-US" sz="2400" dirty="0">
                <a:latin typeface="Maestro" panose="02000506050000020004" pitchFamily="2" charset="2"/>
              </a:endParaRPr>
            </a:p>
          </p:txBody>
        </p:sp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10B69595-4634-4DC0-B611-DADD69502A68}"/>
                </a:ext>
              </a:extLst>
            </p:cNvPr>
            <p:cNvSpPr/>
            <p:nvPr/>
          </p:nvSpPr>
          <p:spPr>
            <a:xfrm>
              <a:off x="482803" y="876037"/>
              <a:ext cx="360996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sz="1900" dirty="0">
                  <a:latin typeface="Maestro" panose="02000506050000020004" pitchFamily="2" charset="2"/>
                </a:rPr>
                <a:t>?</a:t>
              </a:r>
              <a:endParaRPr lang="ja-JP" altLang="en-US" sz="1900" dirty="0"/>
            </a:p>
          </p:txBody>
        </p:sp>
      </p:grpSp>
      <p:grpSp>
        <p:nvGrpSpPr>
          <p:cNvPr id="184" name="グループ化 183">
            <a:extLst>
              <a:ext uri="{FF2B5EF4-FFF2-40B4-BE49-F238E27FC236}">
                <a16:creationId xmlns:a16="http://schemas.microsoft.com/office/drawing/2014/main" id="{0EE42CAF-9B08-4B3D-BF8C-887567B651EE}"/>
              </a:ext>
            </a:extLst>
          </p:cNvPr>
          <p:cNvGrpSpPr/>
          <p:nvPr/>
        </p:nvGrpSpPr>
        <p:grpSpPr>
          <a:xfrm>
            <a:off x="319692" y="8582745"/>
            <a:ext cx="5993055" cy="790937"/>
            <a:chOff x="319692" y="504066"/>
            <a:chExt cx="5993055" cy="790937"/>
          </a:xfrm>
        </p:grpSpPr>
        <p:grpSp>
          <p:nvGrpSpPr>
            <p:cNvPr id="185" name="グループ化 184">
              <a:extLst>
                <a:ext uri="{FF2B5EF4-FFF2-40B4-BE49-F238E27FC236}">
                  <a16:creationId xmlns:a16="http://schemas.microsoft.com/office/drawing/2014/main" id="{4BD5908C-F4CB-4DC3-8176-3027290DB3D9}"/>
                </a:ext>
              </a:extLst>
            </p:cNvPr>
            <p:cNvGrpSpPr/>
            <p:nvPr/>
          </p:nvGrpSpPr>
          <p:grpSpPr>
            <a:xfrm>
              <a:off x="545253" y="667543"/>
              <a:ext cx="5767494" cy="243840"/>
              <a:chOff x="545253" y="576103"/>
              <a:chExt cx="5767494" cy="243840"/>
            </a:xfrm>
          </p:grpSpPr>
          <p:cxnSp>
            <p:nvCxnSpPr>
              <p:cNvPr id="195" name="直線矢印コネクタ 194">
                <a:extLst>
                  <a:ext uri="{FF2B5EF4-FFF2-40B4-BE49-F238E27FC236}">
                    <a16:creationId xmlns:a16="http://schemas.microsoft.com/office/drawing/2014/main" id="{0C1B371D-102D-4A40-9B24-96C9EA0CB2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57610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矢印コネクタ 195">
                <a:extLst>
                  <a:ext uri="{FF2B5EF4-FFF2-40B4-BE49-F238E27FC236}">
                    <a16:creationId xmlns:a16="http://schemas.microsoft.com/office/drawing/2014/main" id="{05771E38-A0A7-4A52-97C3-CA1FE36BEE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3706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矢印コネクタ 196">
                <a:extLst>
                  <a:ext uri="{FF2B5EF4-FFF2-40B4-BE49-F238E27FC236}">
                    <a16:creationId xmlns:a16="http://schemas.microsoft.com/office/drawing/2014/main" id="{F24E379A-4664-4E56-ABFA-70A4ECB49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9802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矢印コネクタ 197">
                <a:extLst>
                  <a:ext uri="{FF2B5EF4-FFF2-40B4-BE49-F238E27FC236}">
                    <a16:creationId xmlns:a16="http://schemas.microsoft.com/office/drawing/2014/main" id="{BF9F1A3E-8153-4013-BA0A-B40B65C639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75898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矢印コネクタ 198">
                <a:extLst>
                  <a:ext uri="{FF2B5EF4-FFF2-40B4-BE49-F238E27FC236}">
                    <a16:creationId xmlns:a16="http://schemas.microsoft.com/office/drawing/2014/main" id="{12665CC1-FE4A-4373-B7C7-D92151DD2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81994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グループ化 185">
              <a:extLst>
                <a:ext uri="{FF2B5EF4-FFF2-40B4-BE49-F238E27FC236}">
                  <a16:creationId xmlns:a16="http://schemas.microsoft.com/office/drawing/2014/main" id="{C273E3E8-E41D-48AD-B202-3BBD825D5025}"/>
                </a:ext>
              </a:extLst>
            </p:cNvPr>
            <p:cNvGrpSpPr/>
            <p:nvPr/>
          </p:nvGrpSpPr>
          <p:grpSpPr>
            <a:xfrm>
              <a:off x="545253" y="1049773"/>
              <a:ext cx="5767494" cy="243840"/>
              <a:chOff x="545253" y="576103"/>
              <a:chExt cx="5767494" cy="243840"/>
            </a:xfrm>
          </p:grpSpPr>
          <p:cxnSp>
            <p:nvCxnSpPr>
              <p:cNvPr id="190" name="直線矢印コネクタ 189">
                <a:extLst>
                  <a:ext uri="{FF2B5EF4-FFF2-40B4-BE49-F238E27FC236}">
                    <a16:creationId xmlns:a16="http://schemas.microsoft.com/office/drawing/2014/main" id="{B81B22FE-9AAC-4CFE-8015-242FD3C03D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57610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矢印コネクタ 190">
                <a:extLst>
                  <a:ext uri="{FF2B5EF4-FFF2-40B4-BE49-F238E27FC236}">
                    <a16:creationId xmlns:a16="http://schemas.microsoft.com/office/drawing/2014/main" id="{94D15AB1-7E28-447B-8255-F60B6EA90B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3706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矢印コネクタ 191">
                <a:extLst>
                  <a:ext uri="{FF2B5EF4-FFF2-40B4-BE49-F238E27FC236}">
                    <a16:creationId xmlns:a16="http://schemas.microsoft.com/office/drawing/2014/main" id="{8D07CC8C-F6D3-4581-B490-3710268B8B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9802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矢印コネクタ 192">
                <a:extLst>
                  <a:ext uri="{FF2B5EF4-FFF2-40B4-BE49-F238E27FC236}">
                    <a16:creationId xmlns:a16="http://schemas.microsoft.com/office/drawing/2014/main" id="{2BB24172-1AC6-4984-A011-E4D14E5420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75898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矢印コネクタ 193">
                <a:extLst>
                  <a:ext uri="{FF2B5EF4-FFF2-40B4-BE49-F238E27FC236}">
                    <a16:creationId xmlns:a16="http://schemas.microsoft.com/office/drawing/2014/main" id="{C6DD2968-0B71-483E-9E40-2189115920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81994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7" name="直線矢印コネクタ 186">
              <a:extLst>
                <a:ext uri="{FF2B5EF4-FFF2-40B4-BE49-F238E27FC236}">
                  <a16:creationId xmlns:a16="http://schemas.microsoft.com/office/drawing/2014/main" id="{7F11F9CF-68EC-42D1-99DB-D1DC707CF94C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65003"/>
              <a:ext cx="0" cy="63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テキスト ボックス 187">
              <a:extLst>
                <a:ext uri="{FF2B5EF4-FFF2-40B4-BE49-F238E27FC236}">
                  <a16:creationId xmlns:a16="http://schemas.microsoft.com/office/drawing/2014/main" id="{1BA8A4D6-B06B-4E5A-A498-3D9AFDC14663}"/>
                </a:ext>
              </a:extLst>
            </p:cNvPr>
            <p:cNvSpPr txBox="1"/>
            <p:nvPr/>
          </p:nvSpPr>
          <p:spPr>
            <a:xfrm>
              <a:off x="319692" y="504066"/>
              <a:ext cx="1311898" cy="484748"/>
            </a:xfrm>
            <a:prstGeom prst="rect">
              <a:avLst/>
            </a:prstGeom>
            <a:noFill/>
          </p:spPr>
          <p:txBody>
            <a:bodyPr vert="wordArtVertRtl" wrap="square" lIns="0" tIns="0" rIns="0" bIns="0" spcCol="360000" rtlCol="0" anchor="ctr" anchorCtr="1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kumimoji="1" lang="en-US" altLang="ja-JP" dirty="0">
                  <a:latin typeface="Maestro" panose="02000506050000020004" pitchFamily="2" charset="2"/>
                </a:rPr>
                <a:t>&amp;</a:t>
              </a:r>
              <a:endParaRPr kumimoji="1" lang="ja-JP" altLang="en-US" sz="2400" dirty="0">
                <a:latin typeface="Maestro" panose="02000506050000020004" pitchFamily="2" charset="2"/>
              </a:endParaRPr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18609BCB-8B43-446C-8DB2-B821C60B37AD}"/>
                </a:ext>
              </a:extLst>
            </p:cNvPr>
            <p:cNvSpPr/>
            <p:nvPr/>
          </p:nvSpPr>
          <p:spPr>
            <a:xfrm>
              <a:off x="482803" y="877307"/>
              <a:ext cx="360996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sz="1900" dirty="0">
                  <a:latin typeface="Maestro" panose="02000506050000020004" pitchFamily="2" charset="2"/>
                </a:rPr>
                <a:t>?</a:t>
              </a:r>
              <a:endParaRPr lang="ja-JP" altLang="en-US" sz="1900" dirty="0"/>
            </a:p>
          </p:txBody>
        </p:sp>
      </p:grp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A226EC2A-E4E5-4703-BD32-144F512957CF}"/>
              </a:ext>
            </a:extLst>
          </p:cNvPr>
          <p:cNvGrpSpPr/>
          <p:nvPr/>
        </p:nvGrpSpPr>
        <p:grpSpPr>
          <a:xfrm>
            <a:off x="319692" y="6281704"/>
            <a:ext cx="5993055" cy="790937"/>
            <a:chOff x="319692" y="504066"/>
            <a:chExt cx="5993055" cy="790937"/>
          </a:xfrm>
        </p:grpSpPr>
        <p:grpSp>
          <p:nvGrpSpPr>
            <p:cNvPr id="201" name="グループ化 200">
              <a:extLst>
                <a:ext uri="{FF2B5EF4-FFF2-40B4-BE49-F238E27FC236}">
                  <a16:creationId xmlns:a16="http://schemas.microsoft.com/office/drawing/2014/main" id="{62C922FB-C16A-4514-ADDF-C9D5323BC7A4}"/>
                </a:ext>
              </a:extLst>
            </p:cNvPr>
            <p:cNvGrpSpPr/>
            <p:nvPr/>
          </p:nvGrpSpPr>
          <p:grpSpPr>
            <a:xfrm>
              <a:off x="545253" y="667543"/>
              <a:ext cx="5767494" cy="243840"/>
              <a:chOff x="545253" y="576103"/>
              <a:chExt cx="5767494" cy="243840"/>
            </a:xfrm>
          </p:grpSpPr>
          <p:cxnSp>
            <p:nvCxnSpPr>
              <p:cNvPr id="211" name="直線矢印コネクタ 210">
                <a:extLst>
                  <a:ext uri="{FF2B5EF4-FFF2-40B4-BE49-F238E27FC236}">
                    <a16:creationId xmlns:a16="http://schemas.microsoft.com/office/drawing/2014/main" id="{A4C51B63-D64A-4FC7-BE83-3D0CA79027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57610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線矢印コネクタ 211">
                <a:extLst>
                  <a:ext uri="{FF2B5EF4-FFF2-40B4-BE49-F238E27FC236}">
                    <a16:creationId xmlns:a16="http://schemas.microsoft.com/office/drawing/2014/main" id="{32DE63CA-9856-4DAE-9FEE-4B7C480EF1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3706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矢印コネクタ 212">
                <a:extLst>
                  <a:ext uri="{FF2B5EF4-FFF2-40B4-BE49-F238E27FC236}">
                    <a16:creationId xmlns:a16="http://schemas.microsoft.com/office/drawing/2014/main" id="{9C88D50E-5E52-43B9-A4D8-5ECF581A26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9802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線矢印コネクタ 213">
                <a:extLst>
                  <a:ext uri="{FF2B5EF4-FFF2-40B4-BE49-F238E27FC236}">
                    <a16:creationId xmlns:a16="http://schemas.microsoft.com/office/drawing/2014/main" id="{E9C9A33D-DA02-4560-94B7-6F534852B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75898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線矢印コネクタ 214">
                <a:extLst>
                  <a:ext uri="{FF2B5EF4-FFF2-40B4-BE49-F238E27FC236}">
                    <a16:creationId xmlns:a16="http://schemas.microsoft.com/office/drawing/2014/main" id="{697BF07C-E3A5-4A33-A0AA-5CC651C2B7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81994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グループ化 201">
              <a:extLst>
                <a:ext uri="{FF2B5EF4-FFF2-40B4-BE49-F238E27FC236}">
                  <a16:creationId xmlns:a16="http://schemas.microsoft.com/office/drawing/2014/main" id="{1CCB053C-DB32-4D75-BB17-07054AAF8B78}"/>
                </a:ext>
              </a:extLst>
            </p:cNvPr>
            <p:cNvGrpSpPr/>
            <p:nvPr/>
          </p:nvGrpSpPr>
          <p:grpSpPr>
            <a:xfrm>
              <a:off x="545253" y="1049773"/>
              <a:ext cx="5767494" cy="243840"/>
              <a:chOff x="545253" y="576103"/>
              <a:chExt cx="5767494" cy="243840"/>
            </a:xfrm>
          </p:grpSpPr>
          <p:cxnSp>
            <p:nvCxnSpPr>
              <p:cNvPr id="206" name="直線矢印コネクタ 205">
                <a:extLst>
                  <a:ext uri="{FF2B5EF4-FFF2-40B4-BE49-F238E27FC236}">
                    <a16:creationId xmlns:a16="http://schemas.microsoft.com/office/drawing/2014/main" id="{CDD6DF82-F4F5-4154-852A-3D71E370B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57610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450D356B-7ABC-4329-B59B-C0960F473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3706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09E14771-E827-45E7-A1C2-3E5C3E2ED0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9802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線矢印コネクタ 208">
                <a:extLst>
                  <a:ext uri="{FF2B5EF4-FFF2-40B4-BE49-F238E27FC236}">
                    <a16:creationId xmlns:a16="http://schemas.microsoft.com/office/drawing/2014/main" id="{E0C233BD-391B-4B07-BE1D-E0CAEE8F3D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75898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線矢印コネクタ 209">
                <a:extLst>
                  <a:ext uri="{FF2B5EF4-FFF2-40B4-BE49-F238E27FC236}">
                    <a16:creationId xmlns:a16="http://schemas.microsoft.com/office/drawing/2014/main" id="{DA143EF9-A5EA-4223-8470-55416C1EC8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81994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3" name="直線矢印コネクタ 202">
              <a:extLst>
                <a:ext uri="{FF2B5EF4-FFF2-40B4-BE49-F238E27FC236}">
                  <a16:creationId xmlns:a16="http://schemas.microsoft.com/office/drawing/2014/main" id="{7073A25B-3DDE-4BE2-9609-6C47933DBEDA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65003"/>
              <a:ext cx="0" cy="63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テキスト ボックス 203">
              <a:extLst>
                <a:ext uri="{FF2B5EF4-FFF2-40B4-BE49-F238E27FC236}">
                  <a16:creationId xmlns:a16="http://schemas.microsoft.com/office/drawing/2014/main" id="{40B6C191-1DA0-49F8-878F-799288495FC6}"/>
                </a:ext>
              </a:extLst>
            </p:cNvPr>
            <p:cNvSpPr txBox="1"/>
            <p:nvPr/>
          </p:nvSpPr>
          <p:spPr>
            <a:xfrm>
              <a:off x="319692" y="504066"/>
              <a:ext cx="1311898" cy="484748"/>
            </a:xfrm>
            <a:prstGeom prst="rect">
              <a:avLst/>
            </a:prstGeom>
            <a:noFill/>
          </p:spPr>
          <p:txBody>
            <a:bodyPr vert="wordArtVertRtl" wrap="square" lIns="0" tIns="0" rIns="0" bIns="0" spcCol="360000" rtlCol="0" anchor="ctr" anchorCtr="1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kumimoji="1" lang="en-US" altLang="ja-JP" dirty="0">
                  <a:latin typeface="Maestro" panose="02000506050000020004" pitchFamily="2" charset="2"/>
                </a:rPr>
                <a:t>&amp;</a:t>
              </a:r>
              <a:endParaRPr kumimoji="1" lang="ja-JP" altLang="en-US" sz="2400" dirty="0">
                <a:latin typeface="Maestro" panose="02000506050000020004" pitchFamily="2" charset="2"/>
              </a:endParaRPr>
            </a:p>
          </p:txBody>
        </p:sp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408782EB-7F77-4427-8A17-1CA75FEEDD01}"/>
                </a:ext>
              </a:extLst>
            </p:cNvPr>
            <p:cNvSpPr/>
            <p:nvPr/>
          </p:nvSpPr>
          <p:spPr>
            <a:xfrm>
              <a:off x="482803" y="876037"/>
              <a:ext cx="360996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sz="1900" dirty="0">
                  <a:latin typeface="Maestro" panose="02000506050000020004" pitchFamily="2" charset="2"/>
                </a:rPr>
                <a:t>?</a:t>
              </a:r>
              <a:endParaRPr lang="ja-JP" altLang="en-US" sz="1900" dirty="0"/>
            </a:p>
          </p:txBody>
        </p:sp>
      </p:grpSp>
      <p:grpSp>
        <p:nvGrpSpPr>
          <p:cNvPr id="216" name="グループ化 215">
            <a:extLst>
              <a:ext uri="{FF2B5EF4-FFF2-40B4-BE49-F238E27FC236}">
                <a16:creationId xmlns:a16="http://schemas.microsoft.com/office/drawing/2014/main" id="{62A3E42D-2C11-44BE-821D-D617291B0CAF}"/>
              </a:ext>
            </a:extLst>
          </p:cNvPr>
          <p:cNvGrpSpPr/>
          <p:nvPr/>
        </p:nvGrpSpPr>
        <p:grpSpPr>
          <a:xfrm>
            <a:off x="319692" y="7432226"/>
            <a:ext cx="5993055" cy="790937"/>
            <a:chOff x="319692" y="504066"/>
            <a:chExt cx="5993055" cy="790937"/>
          </a:xfrm>
        </p:grpSpPr>
        <p:grpSp>
          <p:nvGrpSpPr>
            <p:cNvPr id="217" name="グループ化 216">
              <a:extLst>
                <a:ext uri="{FF2B5EF4-FFF2-40B4-BE49-F238E27FC236}">
                  <a16:creationId xmlns:a16="http://schemas.microsoft.com/office/drawing/2014/main" id="{A332DB72-DE90-4AA6-B895-164EDACC7E96}"/>
                </a:ext>
              </a:extLst>
            </p:cNvPr>
            <p:cNvGrpSpPr/>
            <p:nvPr/>
          </p:nvGrpSpPr>
          <p:grpSpPr>
            <a:xfrm>
              <a:off x="545253" y="667543"/>
              <a:ext cx="5767494" cy="243840"/>
              <a:chOff x="545253" y="576103"/>
              <a:chExt cx="5767494" cy="243840"/>
            </a:xfrm>
          </p:grpSpPr>
          <p:cxnSp>
            <p:nvCxnSpPr>
              <p:cNvPr id="227" name="直線矢印コネクタ 226">
                <a:extLst>
                  <a:ext uri="{FF2B5EF4-FFF2-40B4-BE49-F238E27FC236}">
                    <a16:creationId xmlns:a16="http://schemas.microsoft.com/office/drawing/2014/main" id="{B5D7EB9F-C60E-482C-9B68-552C23E4C4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57610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直線矢印コネクタ 227">
                <a:extLst>
                  <a:ext uri="{FF2B5EF4-FFF2-40B4-BE49-F238E27FC236}">
                    <a16:creationId xmlns:a16="http://schemas.microsoft.com/office/drawing/2014/main" id="{BDCE39CD-6FD2-497A-B042-5EE076CFF0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3706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線矢印コネクタ 228">
                <a:extLst>
                  <a:ext uri="{FF2B5EF4-FFF2-40B4-BE49-F238E27FC236}">
                    <a16:creationId xmlns:a16="http://schemas.microsoft.com/office/drawing/2014/main" id="{E198D659-412E-4DFE-A22B-B422D602D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9802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線矢印コネクタ 229">
                <a:extLst>
                  <a:ext uri="{FF2B5EF4-FFF2-40B4-BE49-F238E27FC236}">
                    <a16:creationId xmlns:a16="http://schemas.microsoft.com/office/drawing/2014/main" id="{136E5310-6DD3-4197-98E8-047F1C7A11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75898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線矢印コネクタ 230">
                <a:extLst>
                  <a:ext uri="{FF2B5EF4-FFF2-40B4-BE49-F238E27FC236}">
                    <a16:creationId xmlns:a16="http://schemas.microsoft.com/office/drawing/2014/main" id="{5201C537-3033-45FF-B499-56BCAB79D4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81994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グループ化 217">
              <a:extLst>
                <a:ext uri="{FF2B5EF4-FFF2-40B4-BE49-F238E27FC236}">
                  <a16:creationId xmlns:a16="http://schemas.microsoft.com/office/drawing/2014/main" id="{5513E20D-B2E7-4729-B2A4-9547CF3BB9BB}"/>
                </a:ext>
              </a:extLst>
            </p:cNvPr>
            <p:cNvGrpSpPr/>
            <p:nvPr/>
          </p:nvGrpSpPr>
          <p:grpSpPr>
            <a:xfrm>
              <a:off x="545253" y="1049773"/>
              <a:ext cx="5767494" cy="243840"/>
              <a:chOff x="545253" y="576103"/>
              <a:chExt cx="5767494" cy="243840"/>
            </a:xfrm>
          </p:grpSpPr>
          <p:cxnSp>
            <p:nvCxnSpPr>
              <p:cNvPr id="222" name="直線矢印コネクタ 221">
                <a:extLst>
                  <a:ext uri="{FF2B5EF4-FFF2-40B4-BE49-F238E27FC236}">
                    <a16:creationId xmlns:a16="http://schemas.microsoft.com/office/drawing/2014/main" id="{93295271-2164-4ED8-A367-3ABBFCCF3B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57610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線矢印コネクタ 222">
                <a:extLst>
                  <a:ext uri="{FF2B5EF4-FFF2-40B4-BE49-F238E27FC236}">
                    <a16:creationId xmlns:a16="http://schemas.microsoft.com/office/drawing/2014/main" id="{FFA18473-CA68-4926-A7E0-0D23DDA8F2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3706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線矢印コネクタ 223">
                <a:extLst>
                  <a:ext uri="{FF2B5EF4-FFF2-40B4-BE49-F238E27FC236}">
                    <a16:creationId xmlns:a16="http://schemas.microsoft.com/office/drawing/2014/main" id="{CD59C442-67D6-463B-8D2E-73745C48AF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9802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線矢印コネクタ 224">
                <a:extLst>
                  <a:ext uri="{FF2B5EF4-FFF2-40B4-BE49-F238E27FC236}">
                    <a16:creationId xmlns:a16="http://schemas.microsoft.com/office/drawing/2014/main" id="{44CFA94C-5931-4B83-ACAD-DECAC02B2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75898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線矢印コネクタ 225">
                <a:extLst>
                  <a:ext uri="{FF2B5EF4-FFF2-40B4-BE49-F238E27FC236}">
                    <a16:creationId xmlns:a16="http://schemas.microsoft.com/office/drawing/2014/main" id="{5A1EADF1-9D9D-4280-AAC6-CDA53B59C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81994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9" name="直線矢印コネクタ 218">
              <a:extLst>
                <a:ext uri="{FF2B5EF4-FFF2-40B4-BE49-F238E27FC236}">
                  <a16:creationId xmlns:a16="http://schemas.microsoft.com/office/drawing/2014/main" id="{3CF11AED-3111-47E9-9050-11A4CBA5BEBF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65003"/>
              <a:ext cx="0" cy="63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テキスト ボックス 219">
              <a:extLst>
                <a:ext uri="{FF2B5EF4-FFF2-40B4-BE49-F238E27FC236}">
                  <a16:creationId xmlns:a16="http://schemas.microsoft.com/office/drawing/2014/main" id="{027DBF2F-482E-4D51-A5ED-1E2D37F2F7CE}"/>
                </a:ext>
              </a:extLst>
            </p:cNvPr>
            <p:cNvSpPr txBox="1"/>
            <p:nvPr/>
          </p:nvSpPr>
          <p:spPr>
            <a:xfrm>
              <a:off x="319692" y="504066"/>
              <a:ext cx="1311898" cy="484748"/>
            </a:xfrm>
            <a:prstGeom prst="rect">
              <a:avLst/>
            </a:prstGeom>
            <a:noFill/>
          </p:spPr>
          <p:txBody>
            <a:bodyPr vert="wordArtVertRtl" wrap="square" lIns="0" tIns="0" rIns="0" bIns="0" spcCol="360000" rtlCol="0" anchor="ctr" anchorCtr="1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kumimoji="1" lang="en-US" altLang="ja-JP" dirty="0">
                  <a:latin typeface="Maestro" panose="02000506050000020004" pitchFamily="2" charset="2"/>
                </a:rPr>
                <a:t>&amp;</a:t>
              </a:r>
              <a:endParaRPr kumimoji="1" lang="ja-JP" altLang="en-US" sz="2400" dirty="0">
                <a:latin typeface="Maestro" panose="02000506050000020004" pitchFamily="2" charset="2"/>
              </a:endParaRPr>
            </a:p>
          </p:txBody>
        </p:sp>
        <p:sp>
          <p:nvSpPr>
            <p:cNvPr id="221" name="正方形/長方形 220">
              <a:extLst>
                <a:ext uri="{FF2B5EF4-FFF2-40B4-BE49-F238E27FC236}">
                  <a16:creationId xmlns:a16="http://schemas.microsoft.com/office/drawing/2014/main" id="{83BF9D81-17A6-4267-BF27-0EFABB5A2F5D}"/>
                </a:ext>
              </a:extLst>
            </p:cNvPr>
            <p:cNvSpPr/>
            <p:nvPr/>
          </p:nvSpPr>
          <p:spPr>
            <a:xfrm>
              <a:off x="482803" y="877307"/>
              <a:ext cx="360996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sz="1900" dirty="0">
                  <a:latin typeface="Maestro" panose="02000506050000020004" pitchFamily="2" charset="2"/>
                </a:rPr>
                <a:t>?</a:t>
              </a:r>
              <a:endParaRPr lang="ja-JP" altLang="en-US" sz="1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8943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9D19063-079E-410E-A885-EF6B25F8B7C4}"/>
              </a:ext>
            </a:extLst>
          </p:cNvPr>
          <p:cNvGrpSpPr/>
          <p:nvPr/>
        </p:nvGrpSpPr>
        <p:grpSpPr>
          <a:xfrm>
            <a:off x="319692" y="7116267"/>
            <a:ext cx="5993055" cy="945737"/>
            <a:chOff x="319692" y="6569330"/>
            <a:chExt cx="5993055" cy="945737"/>
          </a:xfrm>
        </p:grpSpPr>
        <p:grpSp>
          <p:nvGrpSpPr>
            <p:cNvPr id="217" name="グループ化 216">
              <a:extLst>
                <a:ext uri="{FF2B5EF4-FFF2-40B4-BE49-F238E27FC236}">
                  <a16:creationId xmlns:a16="http://schemas.microsoft.com/office/drawing/2014/main" id="{A332DB72-DE90-4AA6-B895-164EDACC7E96}"/>
                </a:ext>
              </a:extLst>
            </p:cNvPr>
            <p:cNvGrpSpPr/>
            <p:nvPr/>
          </p:nvGrpSpPr>
          <p:grpSpPr>
            <a:xfrm>
              <a:off x="545253" y="6732807"/>
              <a:ext cx="5767494" cy="243840"/>
              <a:chOff x="545253" y="576103"/>
              <a:chExt cx="5767494" cy="243840"/>
            </a:xfrm>
          </p:grpSpPr>
          <p:cxnSp>
            <p:nvCxnSpPr>
              <p:cNvPr id="227" name="直線矢印コネクタ 226">
                <a:extLst>
                  <a:ext uri="{FF2B5EF4-FFF2-40B4-BE49-F238E27FC236}">
                    <a16:creationId xmlns:a16="http://schemas.microsoft.com/office/drawing/2014/main" id="{B5D7EB9F-C60E-482C-9B68-552C23E4C4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57610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直線矢印コネクタ 227">
                <a:extLst>
                  <a:ext uri="{FF2B5EF4-FFF2-40B4-BE49-F238E27FC236}">
                    <a16:creationId xmlns:a16="http://schemas.microsoft.com/office/drawing/2014/main" id="{BDCE39CD-6FD2-497A-B042-5EE076CFF0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3706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線矢印コネクタ 228">
                <a:extLst>
                  <a:ext uri="{FF2B5EF4-FFF2-40B4-BE49-F238E27FC236}">
                    <a16:creationId xmlns:a16="http://schemas.microsoft.com/office/drawing/2014/main" id="{E198D659-412E-4DFE-A22B-B422D602D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9802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線矢印コネクタ 229">
                <a:extLst>
                  <a:ext uri="{FF2B5EF4-FFF2-40B4-BE49-F238E27FC236}">
                    <a16:creationId xmlns:a16="http://schemas.microsoft.com/office/drawing/2014/main" id="{136E5310-6DD3-4197-98E8-047F1C7A11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75898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線矢印コネクタ 230">
                <a:extLst>
                  <a:ext uri="{FF2B5EF4-FFF2-40B4-BE49-F238E27FC236}">
                    <a16:creationId xmlns:a16="http://schemas.microsoft.com/office/drawing/2014/main" id="{5201C537-3033-45FF-B499-56BCAB79D4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81994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グループ化 217">
              <a:extLst>
                <a:ext uri="{FF2B5EF4-FFF2-40B4-BE49-F238E27FC236}">
                  <a16:creationId xmlns:a16="http://schemas.microsoft.com/office/drawing/2014/main" id="{5513E20D-B2E7-4729-B2A4-9547CF3BB9BB}"/>
                </a:ext>
              </a:extLst>
            </p:cNvPr>
            <p:cNvGrpSpPr/>
            <p:nvPr/>
          </p:nvGrpSpPr>
          <p:grpSpPr>
            <a:xfrm>
              <a:off x="545253" y="7267437"/>
              <a:ext cx="5767494" cy="243840"/>
              <a:chOff x="545253" y="576103"/>
              <a:chExt cx="5767494" cy="243840"/>
            </a:xfrm>
          </p:grpSpPr>
          <p:cxnSp>
            <p:nvCxnSpPr>
              <p:cNvPr id="222" name="直線矢印コネクタ 221">
                <a:extLst>
                  <a:ext uri="{FF2B5EF4-FFF2-40B4-BE49-F238E27FC236}">
                    <a16:creationId xmlns:a16="http://schemas.microsoft.com/office/drawing/2014/main" id="{93295271-2164-4ED8-A367-3ABBFCCF3B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57610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線矢印コネクタ 222">
                <a:extLst>
                  <a:ext uri="{FF2B5EF4-FFF2-40B4-BE49-F238E27FC236}">
                    <a16:creationId xmlns:a16="http://schemas.microsoft.com/office/drawing/2014/main" id="{FFA18473-CA68-4926-A7E0-0D23DDA8F2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3706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線矢印コネクタ 223">
                <a:extLst>
                  <a:ext uri="{FF2B5EF4-FFF2-40B4-BE49-F238E27FC236}">
                    <a16:creationId xmlns:a16="http://schemas.microsoft.com/office/drawing/2014/main" id="{CD59C442-67D6-463B-8D2E-73745C48AF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9802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線矢印コネクタ 224">
                <a:extLst>
                  <a:ext uri="{FF2B5EF4-FFF2-40B4-BE49-F238E27FC236}">
                    <a16:creationId xmlns:a16="http://schemas.microsoft.com/office/drawing/2014/main" id="{44CFA94C-5931-4B83-ACAD-DECAC02B2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75898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線矢印コネクタ 225">
                <a:extLst>
                  <a:ext uri="{FF2B5EF4-FFF2-40B4-BE49-F238E27FC236}">
                    <a16:creationId xmlns:a16="http://schemas.microsoft.com/office/drawing/2014/main" id="{5A1EADF1-9D9D-4280-AAC6-CDA53B59C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81994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9" name="直線矢印コネクタ 218">
              <a:extLst>
                <a:ext uri="{FF2B5EF4-FFF2-40B4-BE49-F238E27FC236}">
                  <a16:creationId xmlns:a16="http://schemas.microsoft.com/office/drawing/2014/main" id="{3CF11AED-3111-47E9-9050-11A4CBA5BEBF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730267"/>
              <a:ext cx="0" cy="7848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テキスト ボックス 219">
              <a:extLst>
                <a:ext uri="{FF2B5EF4-FFF2-40B4-BE49-F238E27FC236}">
                  <a16:creationId xmlns:a16="http://schemas.microsoft.com/office/drawing/2014/main" id="{027DBF2F-482E-4D51-A5ED-1E2D37F2F7CE}"/>
                </a:ext>
              </a:extLst>
            </p:cNvPr>
            <p:cNvSpPr txBox="1"/>
            <p:nvPr/>
          </p:nvSpPr>
          <p:spPr>
            <a:xfrm>
              <a:off x="319692" y="6569330"/>
              <a:ext cx="1311898" cy="484748"/>
            </a:xfrm>
            <a:prstGeom prst="rect">
              <a:avLst/>
            </a:prstGeom>
            <a:noFill/>
          </p:spPr>
          <p:txBody>
            <a:bodyPr vert="wordArtVertRtl" wrap="square" lIns="0" tIns="0" rIns="0" bIns="0" spcCol="360000" rtlCol="0" anchor="ctr" anchorCtr="1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kumimoji="1" lang="en-US" altLang="ja-JP" dirty="0">
                  <a:latin typeface="Maestro" panose="02000506050000020004" pitchFamily="2" charset="2"/>
                </a:rPr>
                <a:t>&amp;</a:t>
              </a:r>
              <a:endParaRPr kumimoji="1" lang="ja-JP" altLang="en-US" sz="2400" dirty="0">
                <a:latin typeface="Maestro" panose="02000506050000020004" pitchFamily="2" charset="2"/>
              </a:endParaRPr>
            </a:p>
          </p:txBody>
        </p:sp>
        <p:sp>
          <p:nvSpPr>
            <p:cNvPr id="221" name="正方形/長方形 220">
              <a:extLst>
                <a:ext uri="{FF2B5EF4-FFF2-40B4-BE49-F238E27FC236}">
                  <a16:creationId xmlns:a16="http://schemas.microsoft.com/office/drawing/2014/main" id="{83BF9D81-17A6-4267-BF27-0EFABB5A2F5D}"/>
                </a:ext>
              </a:extLst>
            </p:cNvPr>
            <p:cNvSpPr/>
            <p:nvPr/>
          </p:nvSpPr>
          <p:spPr>
            <a:xfrm>
              <a:off x="482803" y="7093067"/>
              <a:ext cx="360996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sz="1900" dirty="0">
                  <a:latin typeface="Maestro" panose="02000506050000020004" pitchFamily="2" charset="2"/>
                </a:rPr>
                <a:t>?</a:t>
              </a:r>
              <a:endParaRPr lang="ja-JP" altLang="en-US" sz="1900" dirty="0"/>
            </a:p>
          </p:txBody>
        </p:sp>
      </p:grpSp>
      <p:grpSp>
        <p:nvGrpSpPr>
          <p:cNvPr id="232" name="グループ化 231">
            <a:extLst>
              <a:ext uri="{FF2B5EF4-FFF2-40B4-BE49-F238E27FC236}">
                <a16:creationId xmlns:a16="http://schemas.microsoft.com/office/drawing/2014/main" id="{C687924F-4282-40C4-B23D-F22A204570ED}"/>
              </a:ext>
            </a:extLst>
          </p:cNvPr>
          <p:cNvGrpSpPr/>
          <p:nvPr/>
        </p:nvGrpSpPr>
        <p:grpSpPr>
          <a:xfrm>
            <a:off x="319692" y="537497"/>
            <a:ext cx="5993055" cy="945737"/>
            <a:chOff x="319692" y="6569330"/>
            <a:chExt cx="5993055" cy="945737"/>
          </a:xfrm>
        </p:grpSpPr>
        <p:grpSp>
          <p:nvGrpSpPr>
            <p:cNvPr id="233" name="グループ化 232">
              <a:extLst>
                <a:ext uri="{FF2B5EF4-FFF2-40B4-BE49-F238E27FC236}">
                  <a16:creationId xmlns:a16="http://schemas.microsoft.com/office/drawing/2014/main" id="{7BE03CD6-5D6C-4793-A5E4-D42D25853E98}"/>
                </a:ext>
              </a:extLst>
            </p:cNvPr>
            <p:cNvGrpSpPr/>
            <p:nvPr/>
          </p:nvGrpSpPr>
          <p:grpSpPr>
            <a:xfrm>
              <a:off x="545253" y="6732807"/>
              <a:ext cx="5767494" cy="243840"/>
              <a:chOff x="545253" y="576103"/>
              <a:chExt cx="5767494" cy="243840"/>
            </a:xfrm>
          </p:grpSpPr>
          <p:cxnSp>
            <p:nvCxnSpPr>
              <p:cNvPr id="243" name="直線矢印コネクタ 242">
                <a:extLst>
                  <a:ext uri="{FF2B5EF4-FFF2-40B4-BE49-F238E27FC236}">
                    <a16:creationId xmlns:a16="http://schemas.microsoft.com/office/drawing/2014/main" id="{44C2A977-9337-4888-9DCD-3C31766A1C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57610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線矢印コネクタ 243">
                <a:extLst>
                  <a:ext uri="{FF2B5EF4-FFF2-40B4-BE49-F238E27FC236}">
                    <a16:creationId xmlns:a16="http://schemas.microsoft.com/office/drawing/2014/main" id="{3C580AF9-ADF4-4BCD-A10D-95C73F3C0C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3706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線矢印コネクタ 244">
                <a:extLst>
                  <a:ext uri="{FF2B5EF4-FFF2-40B4-BE49-F238E27FC236}">
                    <a16:creationId xmlns:a16="http://schemas.microsoft.com/office/drawing/2014/main" id="{AE37CF13-FF54-49A9-8E60-98CE66034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9802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直線矢印コネクタ 245">
                <a:extLst>
                  <a:ext uri="{FF2B5EF4-FFF2-40B4-BE49-F238E27FC236}">
                    <a16:creationId xmlns:a16="http://schemas.microsoft.com/office/drawing/2014/main" id="{AA487D84-81DF-4F41-BFCC-A1AB559B1D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75898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線矢印コネクタ 246">
                <a:extLst>
                  <a:ext uri="{FF2B5EF4-FFF2-40B4-BE49-F238E27FC236}">
                    <a16:creationId xmlns:a16="http://schemas.microsoft.com/office/drawing/2014/main" id="{9D008A5C-4BB8-4E57-A4D6-20449EB48E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81994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4" name="グループ化 233">
              <a:extLst>
                <a:ext uri="{FF2B5EF4-FFF2-40B4-BE49-F238E27FC236}">
                  <a16:creationId xmlns:a16="http://schemas.microsoft.com/office/drawing/2014/main" id="{C04F5F00-15D3-43DE-961D-724CB987E634}"/>
                </a:ext>
              </a:extLst>
            </p:cNvPr>
            <p:cNvGrpSpPr/>
            <p:nvPr/>
          </p:nvGrpSpPr>
          <p:grpSpPr>
            <a:xfrm>
              <a:off x="545253" y="7267437"/>
              <a:ext cx="5767494" cy="243840"/>
              <a:chOff x="545253" y="576103"/>
              <a:chExt cx="5767494" cy="243840"/>
            </a:xfrm>
          </p:grpSpPr>
          <p:cxnSp>
            <p:nvCxnSpPr>
              <p:cNvPr id="238" name="直線矢印コネクタ 237">
                <a:extLst>
                  <a:ext uri="{FF2B5EF4-FFF2-40B4-BE49-F238E27FC236}">
                    <a16:creationId xmlns:a16="http://schemas.microsoft.com/office/drawing/2014/main" id="{35CD6E2E-DD81-433D-A592-7360085F72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57610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線矢印コネクタ 238">
                <a:extLst>
                  <a:ext uri="{FF2B5EF4-FFF2-40B4-BE49-F238E27FC236}">
                    <a16:creationId xmlns:a16="http://schemas.microsoft.com/office/drawing/2014/main" id="{3063369E-7239-4FD5-B69C-56CAE98636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3706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線矢印コネクタ 239">
                <a:extLst>
                  <a:ext uri="{FF2B5EF4-FFF2-40B4-BE49-F238E27FC236}">
                    <a16:creationId xmlns:a16="http://schemas.microsoft.com/office/drawing/2014/main" id="{15A5178F-6F46-40D9-B6CA-513640BA9F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9802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線矢印コネクタ 240">
                <a:extLst>
                  <a:ext uri="{FF2B5EF4-FFF2-40B4-BE49-F238E27FC236}">
                    <a16:creationId xmlns:a16="http://schemas.microsoft.com/office/drawing/2014/main" id="{753F6B3A-FFA0-4761-AB0F-408CA318C5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75898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線矢印コネクタ 241">
                <a:extLst>
                  <a:ext uri="{FF2B5EF4-FFF2-40B4-BE49-F238E27FC236}">
                    <a16:creationId xmlns:a16="http://schemas.microsoft.com/office/drawing/2014/main" id="{0096B7C1-F40E-4346-91F5-F6F3D67F4A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81994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5" name="直線矢印コネクタ 234">
              <a:extLst>
                <a:ext uri="{FF2B5EF4-FFF2-40B4-BE49-F238E27FC236}">
                  <a16:creationId xmlns:a16="http://schemas.microsoft.com/office/drawing/2014/main" id="{D65D5CE3-B074-4604-942E-D570DD3B2E8E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730267"/>
              <a:ext cx="0" cy="7848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テキスト ボックス 235">
              <a:extLst>
                <a:ext uri="{FF2B5EF4-FFF2-40B4-BE49-F238E27FC236}">
                  <a16:creationId xmlns:a16="http://schemas.microsoft.com/office/drawing/2014/main" id="{64679FF7-4F19-4A35-B60A-7531C1C6AB33}"/>
                </a:ext>
              </a:extLst>
            </p:cNvPr>
            <p:cNvSpPr txBox="1"/>
            <p:nvPr/>
          </p:nvSpPr>
          <p:spPr>
            <a:xfrm>
              <a:off x="319692" y="6569330"/>
              <a:ext cx="1311898" cy="484748"/>
            </a:xfrm>
            <a:prstGeom prst="rect">
              <a:avLst/>
            </a:prstGeom>
            <a:noFill/>
          </p:spPr>
          <p:txBody>
            <a:bodyPr vert="wordArtVertRtl" wrap="square" lIns="0" tIns="0" rIns="0" bIns="0" spcCol="360000" rtlCol="0" anchor="ctr" anchorCtr="1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kumimoji="1" lang="en-US" altLang="ja-JP" dirty="0">
                  <a:latin typeface="Maestro" panose="02000506050000020004" pitchFamily="2" charset="2"/>
                </a:rPr>
                <a:t>&amp;</a:t>
              </a:r>
              <a:endParaRPr kumimoji="1" lang="ja-JP" altLang="en-US" sz="2400" dirty="0">
                <a:latin typeface="Maestro" panose="02000506050000020004" pitchFamily="2" charset="2"/>
              </a:endParaRPr>
            </a:p>
          </p:txBody>
        </p: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0E0AF99A-D549-4122-8C44-B8C03E4FD31D}"/>
                </a:ext>
              </a:extLst>
            </p:cNvPr>
            <p:cNvSpPr/>
            <p:nvPr/>
          </p:nvSpPr>
          <p:spPr>
            <a:xfrm>
              <a:off x="482803" y="7093067"/>
              <a:ext cx="360996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sz="1900" dirty="0">
                  <a:latin typeface="Maestro" panose="02000506050000020004" pitchFamily="2" charset="2"/>
                </a:rPr>
                <a:t>?</a:t>
              </a:r>
              <a:endParaRPr lang="ja-JP" altLang="en-US" sz="1900" dirty="0"/>
            </a:p>
          </p:txBody>
        </p:sp>
      </p:grpSp>
      <p:grpSp>
        <p:nvGrpSpPr>
          <p:cNvPr id="248" name="グループ化 247">
            <a:extLst>
              <a:ext uri="{FF2B5EF4-FFF2-40B4-BE49-F238E27FC236}">
                <a16:creationId xmlns:a16="http://schemas.microsoft.com/office/drawing/2014/main" id="{330B50DA-A692-42AD-B017-B01173E0B026}"/>
              </a:ext>
            </a:extLst>
          </p:cNvPr>
          <p:cNvGrpSpPr/>
          <p:nvPr/>
        </p:nvGrpSpPr>
        <p:grpSpPr>
          <a:xfrm>
            <a:off x="319692" y="1853251"/>
            <a:ext cx="5993055" cy="945737"/>
            <a:chOff x="319692" y="6569330"/>
            <a:chExt cx="5993055" cy="945737"/>
          </a:xfrm>
        </p:grpSpPr>
        <p:grpSp>
          <p:nvGrpSpPr>
            <p:cNvPr id="249" name="グループ化 248">
              <a:extLst>
                <a:ext uri="{FF2B5EF4-FFF2-40B4-BE49-F238E27FC236}">
                  <a16:creationId xmlns:a16="http://schemas.microsoft.com/office/drawing/2014/main" id="{233A5A12-25D2-4E0D-A333-8C31FF263998}"/>
                </a:ext>
              </a:extLst>
            </p:cNvPr>
            <p:cNvGrpSpPr/>
            <p:nvPr/>
          </p:nvGrpSpPr>
          <p:grpSpPr>
            <a:xfrm>
              <a:off x="545253" y="6732807"/>
              <a:ext cx="5767494" cy="243840"/>
              <a:chOff x="545253" y="576103"/>
              <a:chExt cx="5767494" cy="243840"/>
            </a:xfrm>
          </p:grpSpPr>
          <p:cxnSp>
            <p:nvCxnSpPr>
              <p:cNvPr id="259" name="直線矢印コネクタ 258">
                <a:extLst>
                  <a:ext uri="{FF2B5EF4-FFF2-40B4-BE49-F238E27FC236}">
                    <a16:creationId xmlns:a16="http://schemas.microsoft.com/office/drawing/2014/main" id="{FB9B8D0B-6B0E-4898-AFE8-3A7A402D3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57610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線矢印コネクタ 259">
                <a:extLst>
                  <a:ext uri="{FF2B5EF4-FFF2-40B4-BE49-F238E27FC236}">
                    <a16:creationId xmlns:a16="http://schemas.microsoft.com/office/drawing/2014/main" id="{E3ED818F-9A42-458E-8D56-B4C1007B33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3706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線矢印コネクタ 260">
                <a:extLst>
                  <a:ext uri="{FF2B5EF4-FFF2-40B4-BE49-F238E27FC236}">
                    <a16:creationId xmlns:a16="http://schemas.microsoft.com/office/drawing/2014/main" id="{A581E31C-5517-4050-BB90-894F51DA48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9802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線矢印コネクタ 261">
                <a:extLst>
                  <a:ext uri="{FF2B5EF4-FFF2-40B4-BE49-F238E27FC236}">
                    <a16:creationId xmlns:a16="http://schemas.microsoft.com/office/drawing/2014/main" id="{ED25EC61-BED5-4B04-81DC-17C9D01E1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75898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直線矢印コネクタ 262">
                <a:extLst>
                  <a:ext uri="{FF2B5EF4-FFF2-40B4-BE49-F238E27FC236}">
                    <a16:creationId xmlns:a16="http://schemas.microsoft.com/office/drawing/2014/main" id="{80EE208D-8F41-4931-AFC2-FA64AAB18D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81994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グループ化 249">
              <a:extLst>
                <a:ext uri="{FF2B5EF4-FFF2-40B4-BE49-F238E27FC236}">
                  <a16:creationId xmlns:a16="http://schemas.microsoft.com/office/drawing/2014/main" id="{2A4FF9F9-FE28-4542-9B6B-99685FC95451}"/>
                </a:ext>
              </a:extLst>
            </p:cNvPr>
            <p:cNvGrpSpPr/>
            <p:nvPr/>
          </p:nvGrpSpPr>
          <p:grpSpPr>
            <a:xfrm>
              <a:off x="545253" y="7267437"/>
              <a:ext cx="5767494" cy="243840"/>
              <a:chOff x="545253" y="576103"/>
              <a:chExt cx="5767494" cy="243840"/>
            </a:xfrm>
          </p:grpSpPr>
          <p:cxnSp>
            <p:nvCxnSpPr>
              <p:cNvPr id="254" name="直線矢印コネクタ 253">
                <a:extLst>
                  <a:ext uri="{FF2B5EF4-FFF2-40B4-BE49-F238E27FC236}">
                    <a16:creationId xmlns:a16="http://schemas.microsoft.com/office/drawing/2014/main" id="{BC4360DC-2C2B-4872-BB31-AC99395677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57610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線矢印コネクタ 254">
                <a:extLst>
                  <a:ext uri="{FF2B5EF4-FFF2-40B4-BE49-F238E27FC236}">
                    <a16:creationId xmlns:a16="http://schemas.microsoft.com/office/drawing/2014/main" id="{A755D68A-35B5-428F-BDED-B556B904DC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3706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線矢印コネクタ 255">
                <a:extLst>
                  <a:ext uri="{FF2B5EF4-FFF2-40B4-BE49-F238E27FC236}">
                    <a16:creationId xmlns:a16="http://schemas.microsoft.com/office/drawing/2014/main" id="{8BFCD3CB-92BD-4E8C-A542-475040DE1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9802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線矢印コネクタ 256">
                <a:extLst>
                  <a:ext uri="{FF2B5EF4-FFF2-40B4-BE49-F238E27FC236}">
                    <a16:creationId xmlns:a16="http://schemas.microsoft.com/office/drawing/2014/main" id="{7CEE25F6-473D-4B51-B6EF-A1077C1EB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75898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直線矢印コネクタ 257">
                <a:extLst>
                  <a:ext uri="{FF2B5EF4-FFF2-40B4-BE49-F238E27FC236}">
                    <a16:creationId xmlns:a16="http://schemas.microsoft.com/office/drawing/2014/main" id="{CCD766BC-9784-4868-92CE-FE177DC2B8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81994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1" name="直線矢印コネクタ 250">
              <a:extLst>
                <a:ext uri="{FF2B5EF4-FFF2-40B4-BE49-F238E27FC236}">
                  <a16:creationId xmlns:a16="http://schemas.microsoft.com/office/drawing/2014/main" id="{1CDA95AE-9BA7-4086-962A-40760FEB3FBD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730267"/>
              <a:ext cx="0" cy="7848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テキスト ボックス 251">
              <a:extLst>
                <a:ext uri="{FF2B5EF4-FFF2-40B4-BE49-F238E27FC236}">
                  <a16:creationId xmlns:a16="http://schemas.microsoft.com/office/drawing/2014/main" id="{000E9DFB-8DF1-4354-8173-0D51924238FB}"/>
                </a:ext>
              </a:extLst>
            </p:cNvPr>
            <p:cNvSpPr txBox="1"/>
            <p:nvPr/>
          </p:nvSpPr>
          <p:spPr>
            <a:xfrm>
              <a:off x="319692" y="6569330"/>
              <a:ext cx="1311898" cy="484748"/>
            </a:xfrm>
            <a:prstGeom prst="rect">
              <a:avLst/>
            </a:prstGeom>
            <a:noFill/>
          </p:spPr>
          <p:txBody>
            <a:bodyPr vert="wordArtVertRtl" wrap="square" lIns="0" tIns="0" rIns="0" bIns="0" spcCol="360000" rtlCol="0" anchor="ctr" anchorCtr="1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kumimoji="1" lang="en-US" altLang="ja-JP" dirty="0">
                  <a:latin typeface="Maestro" panose="02000506050000020004" pitchFamily="2" charset="2"/>
                </a:rPr>
                <a:t>&amp;</a:t>
              </a:r>
              <a:endParaRPr kumimoji="1" lang="ja-JP" altLang="en-US" sz="2400" dirty="0">
                <a:latin typeface="Maestro" panose="02000506050000020004" pitchFamily="2" charset="2"/>
              </a:endParaRPr>
            </a:p>
          </p:txBody>
        </p:sp>
        <p:sp>
          <p:nvSpPr>
            <p:cNvPr id="253" name="正方形/長方形 252">
              <a:extLst>
                <a:ext uri="{FF2B5EF4-FFF2-40B4-BE49-F238E27FC236}">
                  <a16:creationId xmlns:a16="http://schemas.microsoft.com/office/drawing/2014/main" id="{C6153CD2-7364-47B7-8680-169DC613E5AA}"/>
                </a:ext>
              </a:extLst>
            </p:cNvPr>
            <p:cNvSpPr/>
            <p:nvPr/>
          </p:nvSpPr>
          <p:spPr>
            <a:xfrm>
              <a:off x="482803" y="7093067"/>
              <a:ext cx="360996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sz="1900" dirty="0">
                  <a:latin typeface="Maestro" panose="02000506050000020004" pitchFamily="2" charset="2"/>
                </a:rPr>
                <a:t>?</a:t>
              </a:r>
              <a:endParaRPr lang="ja-JP" altLang="en-US" sz="1900" dirty="0"/>
            </a:p>
          </p:txBody>
        </p:sp>
      </p:grpSp>
      <p:grpSp>
        <p:nvGrpSpPr>
          <p:cNvPr id="264" name="グループ化 263">
            <a:extLst>
              <a:ext uri="{FF2B5EF4-FFF2-40B4-BE49-F238E27FC236}">
                <a16:creationId xmlns:a16="http://schemas.microsoft.com/office/drawing/2014/main" id="{B44CC478-DB07-4F0B-9542-FB22E4EA85FE}"/>
              </a:ext>
            </a:extLst>
          </p:cNvPr>
          <p:cNvGrpSpPr/>
          <p:nvPr/>
        </p:nvGrpSpPr>
        <p:grpSpPr>
          <a:xfrm>
            <a:off x="319692" y="3169005"/>
            <a:ext cx="5993055" cy="945737"/>
            <a:chOff x="319692" y="6569330"/>
            <a:chExt cx="5993055" cy="945737"/>
          </a:xfrm>
        </p:grpSpPr>
        <p:grpSp>
          <p:nvGrpSpPr>
            <p:cNvPr id="265" name="グループ化 264">
              <a:extLst>
                <a:ext uri="{FF2B5EF4-FFF2-40B4-BE49-F238E27FC236}">
                  <a16:creationId xmlns:a16="http://schemas.microsoft.com/office/drawing/2014/main" id="{1D7AD9D1-5C1E-4D62-BE78-1D5BA9C65F03}"/>
                </a:ext>
              </a:extLst>
            </p:cNvPr>
            <p:cNvGrpSpPr/>
            <p:nvPr/>
          </p:nvGrpSpPr>
          <p:grpSpPr>
            <a:xfrm>
              <a:off x="545253" y="6732807"/>
              <a:ext cx="5767494" cy="243840"/>
              <a:chOff x="545253" y="576103"/>
              <a:chExt cx="5767494" cy="243840"/>
            </a:xfrm>
          </p:grpSpPr>
          <p:cxnSp>
            <p:nvCxnSpPr>
              <p:cNvPr id="275" name="直線矢印コネクタ 274">
                <a:extLst>
                  <a:ext uri="{FF2B5EF4-FFF2-40B4-BE49-F238E27FC236}">
                    <a16:creationId xmlns:a16="http://schemas.microsoft.com/office/drawing/2014/main" id="{09E5BACB-F184-4FEE-9F12-8364CC1EDE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57610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直線矢印コネクタ 275">
                <a:extLst>
                  <a:ext uri="{FF2B5EF4-FFF2-40B4-BE49-F238E27FC236}">
                    <a16:creationId xmlns:a16="http://schemas.microsoft.com/office/drawing/2014/main" id="{F365D494-1616-4194-BB01-DD27A860F4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3706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直線矢印コネクタ 276">
                <a:extLst>
                  <a:ext uri="{FF2B5EF4-FFF2-40B4-BE49-F238E27FC236}">
                    <a16:creationId xmlns:a16="http://schemas.microsoft.com/office/drawing/2014/main" id="{11CC6332-038C-4B19-ABFD-3F9CA40D9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9802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直線矢印コネクタ 277">
                <a:extLst>
                  <a:ext uri="{FF2B5EF4-FFF2-40B4-BE49-F238E27FC236}">
                    <a16:creationId xmlns:a16="http://schemas.microsoft.com/office/drawing/2014/main" id="{F79D86C2-886D-481C-9CEE-FDDB2A4824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75898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直線矢印コネクタ 278">
                <a:extLst>
                  <a:ext uri="{FF2B5EF4-FFF2-40B4-BE49-F238E27FC236}">
                    <a16:creationId xmlns:a16="http://schemas.microsoft.com/office/drawing/2014/main" id="{8242433D-B433-4720-8C57-1C4C67192C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81994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6" name="グループ化 265">
              <a:extLst>
                <a:ext uri="{FF2B5EF4-FFF2-40B4-BE49-F238E27FC236}">
                  <a16:creationId xmlns:a16="http://schemas.microsoft.com/office/drawing/2014/main" id="{FAC7291E-123B-4A54-8820-022A55E1D183}"/>
                </a:ext>
              </a:extLst>
            </p:cNvPr>
            <p:cNvGrpSpPr/>
            <p:nvPr/>
          </p:nvGrpSpPr>
          <p:grpSpPr>
            <a:xfrm>
              <a:off x="545253" y="7267437"/>
              <a:ext cx="5767494" cy="243840"/>
              <a:chOff x="545253" y="576103"/>
              <a:chExt cx="5767494" cy="243840"/>
            </a:xfrm>
          </p:grpSpPr>
          <p:cxnSp>
            <p:nvCxnSpPr>
              <p:cNvPr id="270" name="直線矢印コネクタ 269">
                <a:extLst>
                  <a:ext uri="{FF2B5EF4-FFF2-40B4-BE49-F238E27FC236}">
                    <a16:creationId xmlns:a16="http://schemas.microsoft.com/office/drawing/2014/main" id="{662B1812-D7F8-4CAC-9FB5-533533DEA0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57610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線矢印コネクタ 270">
                <a:extLst>
                  <a:ext uri="{FF2B5EF4-FFF2-40B4-BE49-F238E27FC236}">
                    <a16:creationId xmlns:a16="http://schemas.microsoft.com/office/drawing/2014/main" id="{C1EBCC72-78A2-4385-A5C0-C8DB44BC6C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3706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直線矢印コネクタ 271">
                <a:extLst>
                  <a:ext uri="{FF2B5EF4-FFF2-40B4-BE49-F238E27FC236}">
                    <a16:creationId xmlns:a16="http://schemas.microsoft.com/office/drawing/2014/main" id="{B5FCEB2E-1F0B-47D6-AB0F-D6DA2B1D82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9802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直線矢印コネクタ 272">
                <a:extLst>
                  <a:ext uri="{FF2B5EF4-FFF2-40B4-BE49-F238E27FC236}">
                    <a16:creationId xmlns:a16="http://schemas.microsoft.com/office/drawing/2014/main" id="{5B5F9857-CDC3-40A4-A150-8DDC620AAC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75898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線矢印コネクタ 273">
                <a:extLst>
                  <a:ext uri="{FF2B5EF4-FFF2-40B4-BE49-F238E27FC236}">
                    <a16:creationId xmlns:a16="http://schemas.microsoft.com/office/drawing/2014/main" id="{EBFAF375-53E7-4BC3-A3AE-6E57FF529A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81994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7" name="直線矢印コネクタ 266">
              <a:extLst>
                <a:ext uri="{FF2B5EF4-FFF2-40B4-BE49-F238E27FC236}">
                  <a16:creationId xmlns:a16="http://schemas.microsoft.com/office/drawing/2014/main" id="{53DA6975-9939-4070-98A1-F44BCE305B0D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730267"/>
              <a:ext cx="0" cy="7848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テキスト ボックス 267">
              <a:extLst>
                <a:ext uri="{FF2B5EF4-FFF2-40B4-BE49-F238E27FC236}">
                  <a16:creationId xmlns:a16="http://schemas.microsoft.com/office/drawing/2014/main" id="{E3A71DBB-C3CB-4D06-B1C6-0810B1D3F1B2}"/>
                </a:ext>
              </a:extLst>
            </p:cNvPr>
            <p:cNvSpPr txBox="1"/>
            <p:nvPr/>
          </p:nvSpPr>
          <p:spPr>
            <a:xfrm>
              <a:off x="319692" y="6569330"/>
              <a:ext cx="1311898" cy="484748"/>
            </a:xfrm>
            <a:prstGeom prst="rect">
              <a:avLst/>
            </a:prstGeom>
            <a:noFill/>
          </p:spPr>
          <p:txBody>
            <a:bodyPr vert="wordArtVertRtl" wrap="square" lIns="0" tIns="0" rIns="0" bIns="0" spcCol="360000" rtlCol="0" anchor="ctr" anchorCtr="1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kumimoji="1" lang="en-US" altLang="ja-JP" dirty="0">
                  <a:latin typeface="Maestro" panose="02000506050000020004" pitchFamily="2" charset="2"/>
                </a:rPr>
                <a:t>&amp;</a:t>
              </a:r>
              <a:endParaRPr kumimoji="1" lang="ja-JP" altLang="en-US" sz="2400" dirty="0">
                <a:latin typeface="Maestro" panose="02000506050000020004" pitchFamily="2" charset="2"/>
              </a:endParaRPr>
            </a:p>
          </p:txBody>
        </p:sp>
        <p:sp>
          <p:nvSpPr>
            <p:cNvPr id="269" name="正方形/長方形 268">
              <a:extLst>
                <a:ext uri="{FF2B5EF4-FFF2-40B4-BE49-F238E27FC236}">
                  <a16:creationId xmlns:a16="http://schemas.microsoft.com/office/drawing/2014/main" id="{D195C451-FEE5-44F9-B5A4-372B007476BA}"/>
                </a:ext>
              </a:extLst>
            </p:cNvPr>
            <p:cNvSpPr/>
            <p:nvPr/>
          </p:nvSpPr>
          <p:spPr>
            <a:xfrm>
              <a:off x="482803" y="7093067"/>
              <a:ext cx="360996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sz="1900" dirty="0">
                  <a:latin typeface="Maestro" panose="02000506050000020004" pitchFamily="2" charset="2"/>
                </a:rPr>
                <a:t>?</a:t>
              </a:r>
              <a:endParaRPr lang="ja-JP" altLang="en-US" sz="1900" dirty="0"/>
            </a:p>
          </p:txBody>
        </p:sp>
      </p:grpSp>
      <p:grpSp>
        <p:nvGrpSpPr>
          <p:cNvPr id="280" name="グループ化 279">
            <a:extLst>
              <a:ext uri="{FF2B5EF4-FFF2-40B4-BE49-F238E27FC236}">
                <a16:creationId xmlns:a16="http://schemas.microsoft.com/office/drawing/2014/main" id="{58560582-0627-46F0-8FE1-A06A593128E7}"/>
              </a:ext>
            </a:extLst>
          </p:cNvPr>
          <p:cNvGrpSpPr/>
          <p:nvPr/>
        </p:nvGrpSpPr>
        <p:grpSpPr>
          <a:xfrm>
            <a:off x="319692" y="4484759"/>
            <a:ext cx="5993055" cy="945737"/>
            <a:chOff x="319692" y="6569330"/>
            <a:chExt cx="5993055" cy="945737"/>
          </a:xfrm>
        </p:grpSpPr>
        <p:grpSp>
          <p:nvGrpSpPr>
            <p:cNvPr id="281" name="グループ化 280">
              <a:extLst>
                <a:ext uri="{FF2B5EF4-FFF2-40B4-BE49-F238E27FC236}">
                  <a16:creationId xmlns:a16="http://schemas.microsoft.com/office/drawing/2014/main" id="{AC5A835F-1CAD-4E17-AE5F-221B0FBBBB05}"/>
                </a:ext>
              </a:extLst>
            </p:cNvPr>
            <p:cNvGrpSpPr/>
            <p:nvPr/>
          </p:nvGrpSpPr>
          <p:grpSpPr>
            <a:xfrm>
              <a:off x="545253" y="6732807"/>
              <a:ext cx="5767494" cy="243840"/>
              <a:chOff x="545253" y="576103"/>
              <a:chExt cx="5767494" cy="243840"/>
            </a:xfrm>
          </p:grpSpPr>
          <p:cxnSp>
            <p:nvCxnSpPr>
              <p:cNvPr id="291" name="直線矢印コネクタ 290">
                <a:extLst>
                  <a:ext uri="{FF2B5EF4-FFF2-40B4-BE49-F238E27FC236}">
                    <a16:creationId xmlns:a16="http://schemas.microsoft.com/office/drawing/2014/main" id="{153243AB-5DA2-446F-AEA8-AB70EE365D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57610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直線矢印コネクタ 291">
                <a:extLst>
                  <a:ext uri="{FF2B5EF4-FFF2-40B4-BE49-F238E27FC236}">
                    <a16:creationId xmlns:a16="http://schemas.microsoft.com/office/drawing/2014/main" id="{29B181FB-D9D3-4FC1-9F6A-C5BAD511E8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3706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直線矢印コネクタ 292">
                <a:extLst>
                  <a:ext uri="{FF2B5EF4-FFF2-40B4-BE49-F238E27FC236}">
                    <a16:creationId xmlns:a16="http://schemas.microsoft.com/office/drawing/2014/main" id="{BE5376A6-6657-4846-BB16-5A49066C41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9802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直線矢印コネクタ 293">
                <a:extLst>
                  <a:ext uri="{FF2B5EF4-FFF2-40B4-BE49-F238E27FC236}">
                    <a16:creationId xmlns:a16="http://schemas.microsoft.com/office/drawing/2014/main" id="{CE142827-5CA1-45AF-8C96-086E34D39E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75898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線矢印コネクタ 294">
                <a:extLst>
                  <a:ext uri="{FF2B5EF4-FFF2-40B4-BE49-F238E27FC236}">
                    <a16:creationId xmlns:a16="http://schemas.microsoft.com/office/drawing/2014/main" id="{89C6B8FB-6F60-4FF7-A604-8FE1C4E4F6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81994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2" name="グループ化 281">
              <a:extLst>
                <a:ext uri="{FF2B5EF4-FFF2-40B4-BE49-F238E27FC236}">
                  <a16:creationId xmlns:a16="http://schemas.microsoft.com/office/drawing/2014/main" id="{1B47FD45-0235-4961-86FB-A6DDAD3B7D89}"/>
                </a:ext>
              </a:extLst>
            </p:cNvPr>
            <p:cNvGrpSpPr/>
            <p:nvPr/>
          </p:nvGrpSpPr>
          <p:grpSpPr>
            <a:xfrm>
              <a:off x="545253" y="7267437"/>
              <a:ext cx="5767494" cy="243840"/>
              <a:chOff x="545253" y="576103"/>
              <a:chExt cx="5767494" cy="243840"/>
            </a:xfrm>
          </p:grpSpPr>
          <p:cxnSp>
            <p:nvCxnSpPr>
              <p:cNvPr id="286" name="直線矢印コネクタ 285">
                <a:extLst>
                  <a:ext uri="{FF2B5EF4-FFF2-40B4-BE49-F238E27FC236}">
                    <a16:creationId xmlns:a16="http://schemas.microsoft.com/office/drawing/2014/main" id="{FA6E67A8-029E-4ED6-B859-1460E7D59F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57610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直線矢印コネクタ 286">
                <a:extLst>
                  <a:ext uri="{FF2B5EF4-FFF2-40B4-BE49-F238E27FC236}">
                    <a16:creationId xmlns:a16="http://schemas.microsoft.com/office/drawing/2014/main" id="{F32A6F45-24D0-4F30-B63B-7BF19FF9F4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3706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線矢印コネクタ 287">
                <a:extLst>
                  <a:ext uri="{FF2B5EF4-FFF2-40B4-BE49-F238E27FC236}">
                    <a16:creationId xmlns:a16="http://schemas.microsoft.com/office/drawing/2014/main" id="{E76F627D-97DE-4585-BD21-A5ED97D3A7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9802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線矢印コネクタ 288">
                <a:extLst>
                  <a:ext uri="{FF2B5EF4-FFF2-40B4-BE49-F238E27FC236}">
                    <a16:creationId xmlns:a16="http://schemas.microsoft.com/office/drawing/2014/main" id="{1B827924-7092-4FDD-AD05-E67E550F2B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75898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線矢印コネクタ 289">
                <a:extLst>
                  <a:ext uri="{FF2B5EF4-FFF2-40B4-BE49-F238E27FC236}">
                    <a16:creationId xmlns:a16="http://schemas.microsoft.com/office/drawing/2014/main" id="{2D12D509-4356-448D-B83B-FA78D7B241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81994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3" name="直線矢印コネクタ 282">
              <a:extLst>
                <a:ext uri="{FF2B5EF4-FFF2-40B4-BE49-F238E27FC236}">
                  <a16:creationId xmlns:a16="http://schemas.microsoft.com/office/drawing/2014/main" id="{A9948799-B11A-4687-92B9-1E9C6528C136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730267"/>
              <a:ext cx="0" cy="7848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テキスト ボックス 283">
              <a:extLst>
                <a:ext uri="{FF2B5EF4-FFF2-40B4-BE49-F238E27FC236}">
                  <a16:creationId xmlns:a16="http://schemas.microsoft.com/office/drawing/2014/main" id="{EDBD3B8A-A319-4B35-A1C2-2768AE58388F}"/>
                </a:ext>
              </a:extLst>
            </p:cNvPr>
            <p:cNvSpPr txBox="1"/>
            <p:nvPr/>
          </p:nvSpPr>
          <p:spPr>
            <a:xfrm>
              <a:off x="319692" y="6569330"/>
              <a:ext cx="1311898" cy="484748"/>
            </a:xfrm>
            <a:prstGeom prst="rect">
              <a:avLst/>
            </a:prstGeom>
            <a:noFill/>
          </p:spPr>
          <p:txBody>
            <a:bodyPr vert="wordArtVertRtl" wrap="square" lIns="0" tIns="0" rIns="0" bIns="0" spcCol="360000" rtlCol="0" anchor="ctr" anchorCtr="1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kumimoji="1" lang="en-US" altLang="ja-JP" dirty="0">
                  <a:latin typeface="Maestro" panose="02000506050000020004" pitchFamily="2" charset="2"/>
                </a:rPr>
                <a:t>&amp;</a:t>
              </a:r>
              <a:endParaRPr kumimoji="1" lang="ja-JP" altLang="en-US" sz="2400" dirty="0">
                <a:latin typeface="Maestro" panose="02000506050000020004" pitchFamily="2" charset="2"/>
              </a:endParaRPr>
            </a:p>
          </p:txBody>
        </p:sp>
        <p:sp>
          <p:nvSpPr>
            <p:cNvPr id="285" name="正方形/長方形 284">
              <a:extLst>
                <a:ext uri="{FF2B5EF4-FFF2-40B4-BE49-F238E27FC236}">
                  <a16:creationId xmlns:a16="http://schemas.microsoft.com/office/drawing/2014/main" id="{F580A288-4AFB-42AD-B500-FFC39F78385A}"/>
                </a:ext>
              </a:extLst>
            </p:cNvPr>
            <p:cNvSpPr/>
            <p:nvPr/>
          </p:nvSpPr>
          <p:spPr>
            <a:xfrm>
              <a:off x="482803" y="7093067"/>
              <a:ext cx="360996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sz="1900" dirty="0">
                  <a:latin typeface="Maestro" panose="02000506050000020004" pitchFamily="2" charset="2"/>
                </a:rPr>
                <a:t>?</a:t>
              </a:r>
              <a:endParaRPr lang="ja-JP" altLang="en-US" sz="1900" dirty="0"/>
            </a:p>
          </p:txBody>
        </p:sp>
      </p:grpSp>
      <p:grpSp>
        <p:nvGrpSpPr>
          <p:cNvPr id="296" name="グループ化 295">
            <a:extLst>
              <a:ext uri="{FF2B5EF4-FFF2-40B4-BE49-F238E27FC236}">
                <a16:creationId xmlns:a16="http://schemas.microsoft.com/office/drawing/2014/main" id="{AFC7CB5B-E571-4AD8-8CA2-717ADE6F6087}"/>
              </a:ext>
            </a:extLst>
          </p:cNvPr>
          <p:cNvGrpSpPr/>
          <p:nvPr/>
        </p:nvGrpSpPr>
        <p:grpSpPr>
          <a:xfrm>
            <a:off x="319692" y="5800513"/>
            <a:ext cx="5993055" cy="945737"/>
            <a:chOff x="319692" y="6569330"/>
            <a:chExt cx="5993055" cy="945737"/>
          </a:xfrm>
        </p:grpSpPr>
        <p:grpSp>
          <p:nvGrpSpPr>
            <p:cNvPr id="297" name="グループ化 296">
              <a:extLst>
                <a:ext uri="{FF2B5EF4-FFF2-40B4-BE49-F238E27FC236}">
                  <a16:creationId xmlns:a16="http://schemas.microsoft.com/office/drawing/2014/main" id="{82798906-38B7-45AE-AFD5-749657581753}"/>
                </a:ext>
              </a:extLst>
            </p:cNvPr>
            <p:cNvGrpSpPr/>
            <p:nvPr/>
          </p:nvGrpSpPr>
          <p:grpSpPr>
            <a:xfrm>
              <a:off x="545253" y="6732807"/>
              <a:ext cx="5767494" cy="243840"/>
              <a:chOff x="545253" y="576103"/>
              <a:chExt cx="5767494" cy="243840"/>
            </a:xfrm>
          </p:grpSpPr>
          <p:cxnSp>
            <p:nvCxnSpPr>
              <p:cNvPr id="307" name="直線矢印コネクタ 306">
                <a:extLst>
                  <a:ext uri="{FF2B5EF4-FFF2-40B4-BE49-F238E27FC236}">
                    <a16:creationId xmlns:a16="http://schemas.microsoft.com/office/drawing/2014/main" id="{8145E632-0C03-4DD9-9887-91B5960F3A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57610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線矢印コネクタ 307">
                <a:extLst>
                  <a:ext uri="{FF2B5EF4-FFF2-40B4-BE49-F238E27FC236}">
                    <a16:creationId xmlns:a16="http://schemas.microsoft.com/office/drawing/2014/main" id="{CF24EF17-C8E2-4D9D-8521-265291318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3706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線矢印コネクタ 308">
                <a:extLst>
                  <a:ext uri="{FF2B5EF4-FFF2-40B4-BE49-F238E27FC236}">
                    <a16:creationId xmlns:a16="http://schemas.microsoft.com/office/drawing/2014/main" id="{7E366297-BE3D-42ED-AC40-254D1AAA3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9802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直線矢印コネクタ 309">
                <a:extLst>
                  <a:ext uri="{FF2B5EF4-FFF2-40B4-BE49-F238E27FC236}">
                    <a16:creationId xmlns:a16="http://schemas.microsoft.com/office/drawing/2014/main" id="{F0306490-FBC3-462C-AA02-EA77F0C38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75898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直線矢印コネクタ 310">
                <a:extLst>
                  <a:ext uri="{FF2B5EF4-FFF2-40B4-BE49-F238E27FC236}">
                    <a16:creationId xmlns:a16="http://schemas.microsoft.com/office/drawing/2014/main" id="{87AAB50B-2BC5-4788-A2D5-06134E5A1C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81994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グループ化 297">
              <a:extLst>
                <a:ext uri="{FF2B5EF4-FFF2-40B4-BE49-F238E27FC236}">
                  <a16:creationId xmlns:a16="http://schemas.microsoft.com/office/drawing/2014/main" id="{8640B7CB-AB5C-465C-AA78-AEF0124FEF3C}"/>
                </a:ext>
              </a:extLst>
            </p:cNvPr>
            <p:cNvGrpSpPr/>
            <p:nvPr/>
          </p:nvGrpSpPr>
          <p:grpSpPr>
            <a:xfrm>
              <a:off x="545253" y="7267437"/>
              <a:ext cx="5767494" cy="243840"/>
              <a:chOff x="545253" y="576103"/>
              <a:chExt cx="5767494" cy="243840"/>
            </a:xfrm>
          </p:grpSpPr>
          <p:cxnSp>
            <p:nvCxnSpPr>
              <p:cNvPr id="302" name="直線矢印コネクタ 301">
                <a:extLst>
                  <a:ext uri="{FF2B5EF4-FFF2-40B4-BE49-F238E27FC236}">
                    <a16:creationId xmlns:a16="http://schemas.microsoft.com/office/drawing/2014/main" id="{E7B926F1-F1DB-4C15-A2DF-158F428205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57610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直線矢印コネクタ 302">
                <a:extLst>
                  <a:ext uri="{FF2B5EF4-FFF2-40B4-BE49-F238E27FC236}">
                    <a16:creationId xmlns:a16="http://schemas.microsoft.com/office/drawing/2014/main" id="{CCE8C02C-162B-467F-9DEC-3E735E4C15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3706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直線矢印コネクタ 303">
                <a:extLst>
                  <a:ext uri="{FF2B5EF4-FFF2-40B4-BE49-F238E27FC236}">
                    <a16:creationId xmlns:a16="http://schemas.microsoft.com/office/drawing/2014/main" id="{A91A3392-EBF4-4249-AE65-11B73C98D7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9802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直線矢印コネクタ 304">
                <a:extLst>
                  <a:ext uri="{FF2B5EF4-FFF2-40B4-BE49-F238E27FC236}">
                    <a16:creationId xmlns:a16="http://schemas.microsoft.com/office/drawing/2014/main" id="{BAD27E44-E11E-4D5D-84F0-1758784F5F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75898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直線矢印コネクタ 305">
                <a:extLst>
                  <a:ext uri="{FF2B5EF4-FFF2-40B4-BE49-F238E27FC236}">
                    <a16:creationId xmlns:a16="http://schemas.microsoft.com/office/drawing/2014/main" id="{06403B30-5C11-4CF9-B17F-A2BEFE112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81994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9" name="直線矢印コネクタ 298">
              <a:extLst>
                <a:ext uri="{FF2B5EF4-FFF2-40B4-BE49-F238E27FC236}">
                  <a16:creationId xmlns:a16="http://schemas.microsoft.com/office/drawing/2014/main" id="{134EB8F3-4B8A-43A7-A3B4-98755023CDF3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730267"/>
              <a:ext cx="0" cy="7848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テキスト ボックス 299">
              <a:extLst>
                <a:ext uri="{FF2B5EF4-FFF2-40B4-BE49-F238E27FC236}">
                  <a16:creationId xmlns:a16="http://schemas.microsoft.com/office/drawing/2014/main" id="{8D8AC51E-68B1-485E-88F5-5F418397E562}"/>
                </a:ext>
              </a:extLst>
            </p:cNvPr>
            <p:cNvSpPr txBox="1"/>
            <p:nvPr/>
          </p:nvSpPr>
          <p:spPr>
            <a:xfrm>
              <a:off x="319692" y="6569330"/>
              <a:ext cx="1311898" cy="484748"/>
            </a:xfrm>
            <a:prstGeom prst="rect">
              <a:avLst/>
            </a:prstGeom>
            <a:noFill/>
          </p:spPr>
          <p:txBody>
            <a:bodyPr vert="wordArtVertRtl" wrap="square" lIns="0" tIns="0" rIns="0" bIns="0" spcCol="360000" rtlCol="0" anchor="ctr" anchorCtr="1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kumimoji="1" lang="en-US" altLang="ja-JP" dirty="0">
                  <a:latin typeface="Maestro" panose="02000506050000020004" pitchFamily="2" charset="2"/>
                </a:rPr>
                <a:t>&amp;</a:t>
              </a:r>
              <a:endParaRPr kumimoji="1" lang="ja-JP" altLang="en-US" sz="2400" dirty="0">
                <a:latin typeface="Maestro" panose="02000506050000020004" pitchFamily="2" charset="2"/>
              </a:endParaRPr>
            </a:p>
          </p:txBody>
        </p:sp>
        <p:sp>
          <p:nvSpPr>
            <p:cNvPr id="301" name="正方形/長方形 300">
              <a:extLst>
                <a:ext uri="{FF2B5EF4-FFF2-40B4-BE49-F238E27FC236}">
                  <a16:creationId xmlns:a16="http://schemas.microsoft.com/office/drawing/2014/main" id="{B4B67650-5E7C-413A-8AFA-8230338C98BF}"/>
                </a:ext>
              </a:extLst>
            </p:cNvPr>
            <p:cNvSpPr/>
            <p:nvPr/>
          </p:nvSpPr>
          <p:spPr>
            <a:xfrm>
              <a:off x="482803" y="7093067"/>
              <a:ext cx="360996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sz="1900" dirty="0">
                  <a:latin typeface="Maestro" panose="02000506050000020004" pitchFamily="2" charset="2"/>
                </a:rPr>
                <a:t>?</a:t>
              </a:r>
              <a:endParaRPr lang="ja-JP" altLang="en-US" sz="1900" dirty="0"/>
            </a:p>
          </p:txBody>
        </p:sp>
      </p:grpSp>
      <p:grpSp>
        <p:nvGrpSpPr>
          <p:cNvPr id="312" name="グループ化 311">
            <a:extLst>
              <a:ext uri="{FF2B5EF4-FFF2-40B4-BE49-F238E27FC236}">
                <a16:creationId xmlns:a16="http://schemas.microsoft.com/office/drawing/2014/main" id="{88EA6172-39F4-4439-9F89-B86C1991B35D}"/>
              </a:ext>
            </a:extLst>
          </p:cNvPr>
          <p:cNvGrpSpPr/>
          <p:nvPr/>
        </p:nvGrpSpPr>
        <p:grpSpPr>
          <a:xfrm>
            <a:off x="319692" y="8432021"/>
            <a:ext cx="5993055" cy="945737"/>
            <a:chOff x="319692" y="6569330"/>
            <a:chExt cx="5993055" cy="945737"/>
          </a:xfrm>
        </p:grpSpPr>
        <p:grpSp>
          <p:nvGrpSpPr>
            <p:cNvPr id="313" name="グループ化 312">
              <a:extLst>
                <a:ext uri="{FF2B5EF4-FFF2-40B4-BE49-F238E27FC236}">
                  <a16:creationId xmlns:a16="http://schemas.microsoft.com/office/drawing/2014/main" id="{F62C8E66-19A0-4A65-821D-435D9E73CF68}"/>
                </a:ext>
              </a:extLst>
            </p:cNvPr>
            <p:cNvGrpSpPr/>
            <p:nvPr/>
          </p:nvGrpSpPr>
          <p:grpSpPr>
            <a:xfrm>
              <a:off x="545253" y="6732807"/>
              <a:ext cx="5767494" cy="243840"/>
              <a:chOff x="545253" y="576103"/>
              <a:chExt cx="5767494" cy="243840"/>
            </a:xfrm>
          </p:grpSpPr>
          <p:cxnSp>
            <p:nvCxnSpPr>
              <p:cNvPr id="323" name="直線矢印コネクタ 322">
                <a:extLst>
                  <a:ext uri="{FF2B5EF4-FFF2-40B4-BE49-F238E27FC236}">
                    <a16:creationId xmlns:a16="http://schemas.microsoft.com/office/drawing/2014/main" id="{DADC37F0-3E85-44E4-8868-3718AD9F0D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57610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直線矢印コネクタ 323">
                <a:extLst>
                  <a:ext uri="{FF2B5EF4-FFF2-40B4-BE49-F238E27FC236}">
                    <a16:creationId xmlns:a16="http://schemas.microsoft.com/office/drawing/2014/main" id="{E94E2A8F-08A2-4847-9654-9116843A15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3706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直線矢印コネクタ 324">
                <a:extLst>
                  <a:ext uri="{FF2B5EF4-FFF2-40B4-BE49-F238E27FC236}">
                    <a16:creationId xmlns:a16="http://schemas.microsoft.com/office/drawing/2014/main" id="{BDAA573D-43F8-444E-A29E-C7BE090208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9802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直線矢印コネクタ 325">
                <a:extLst>
                  <a:ext uri="{FF2B5EF4-FFF2-40B4-BE49-F238E27FC236}">
                    <a16:creationId xmlns:a16="http://schemas.microsoft.com/office/drawing/2014/main" id="{B483B270-011C-4B91-B308-6A75442F27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75898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直線矢印コネクタ 326">
                <a:extLst>
                  <a:ext uri="{FF2B5EF4-FFF2-40B4-BE49-F238E27FC236}">
                    <a16:creationId xmlns:a16="http://schemas.microsoft.com/office/drawing/2014/main" id="{C707AA37-6692-41A3-9562-1D8D55CDA1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81994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4" name="グループ化 313">
              <a:extLst>
                <a:ext uri="{FF2B5EF4-FFF2-40B4-BE49-F238E27FC236}">
                  <a16:creationId xmlns:a16="http://schemas.microsoft.com/office/drawing/2014/main" id="{9572B13E-5918-4343-AFD7-DFC3FF119292}"/>
                </a:ext>
              </a:extLst>
            </p:cNvPr>
            <p:cNvGrpSpPr/>
            <p:nvPr/>
          </p:nvGrpSpPr>
          <p:grpSpPr>
            <a:xfrm>
              <a:off x="545253" y="7267437"/>
              <a:ext cx="5767494" cy="243840"/>
              <a:chOff x="545253" y="576103"/>
              <a:chExt cx="5767494" cy="243840"/>
            </a:xfrm>
          </p:grpSpPr>
          <p:cxnSp>
            <p:nvCxnSpPr>
              <p:cNvPr id="318" name="直線矢印コネクタ 317">
                <a:extLst>
                  <a:ext uri="{FF2B5EF4-FFF2-40B4-BE49-F238E27FC236}">
                    <a16:creationId xmlns:a16="http://schemas.microsoft.com/office/drawing/2014/main" id="{43B64605-0CD2-475C-85C2-0211DD7E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57610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直線矢印コネクタ 318">
                <a:extLst>
                  <a:ext uri="{FF2B5EF4-FFF2-40B4-BE49-F238E27FC236}">
                    <a16:creationId xmlns:a16="http://schemas.microsoft.com/office/drawing/2014/main" id="{4A035896-8CB8-48CE-8313-CDE72D87D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3706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直線矢印コネクタ 319">
                <a:extLst>
                  <a:ext uri="{FF2B5EF4-FFF2-40B4-BE49-F238E27FC236}">
                    <a16:creationId xmlns:a16="http://schemas.microsoft.com/office/drawing/2014/main" id="{B6779418-62CD-4CC0-9CA1-E7472AFD2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69802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直線矢印コネクタ 320">
                <a:extLst>
                  <a:ext uri="{FF2B5EF4-FFF2-40B4-BE49-F238E27FC236}">
                    <a16:creationId xmlns:a16="http://schemas.microsoft.com/office/drawing/2014/main" id="{2B3511F1-E9BE-4ADD-A778-1EC6525F6C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75898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直線矢印コネクタ 321">
                <a:extLst>
                  <a:ext uri="{FF2B5EF4-FFF2-40B4-BE49-F238E27FC236}">
                    <a16:creationId xmlns:a16="http://schemas.microsoft.com/office/drawing/2014/main" id="{B64CBA39-312A-42D9-A3FB-EA2226FB5A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53" y="819943"/>
                <a:ext cx="576749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5" name="直線矢印コネクタ 314">
              <a:extLst>
                <a:ext uri="{FF2B5EF4-FFF2-40B4-BE49-F238E27FC236}">
                  <a16:creationId xmlns:a16="http://schemas.microsoft.com/office/drawing/2014/main" id="{5BD239B6-9950-4266-9650-3773DEED002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730267"/>
              <a:ext cx="0" cy="7848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テキスト ボックス 315">
              <a:extLst>
                <a:ext uri="{FF2B5EF4-FFF2-40B4-BE49-F238E27FC236}">
                  <a16:creationId xmlns:a16="http://schemas.microsoft.com/office/drawing/2014/main" id="{42BF2BCC-F407-4221-938F-A04C3B7517BC}"/>
                </a:ext>
              </a:extLst>
            </p:cNvPr>
            <p:cNvSpPr txBox="1"/>
            <p:nvPr/>
          </p:nvSpPr>
          <p:spPr>
            <a:xfrm>
              <a:off x="319692" y="6569330"/>
              <a:ext cx="1311898" cy="484748"/>
            </a:xfrm>
            <a:prstGeom prst="rect">
              <a:avLst/>
            </a:prstGeom>
            <a:noFill/>
          </p:spPr>
          <p:txBody>
            <a:bodyPr vert="wordArtVertRtl" wrap="square" lIns="0" tIns="0" rIns="0" bIns="0" spcCol="360000" rtlCol="0" anchor="ctr" anchorCtr="1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kumimoji="1" lang="en-US" altLang="ja-JP" dirty="0">
                  <a:latin typeface="Maestro" panose="02000506050000020004" pitchFamily="2" charset="2"/>
                </a:rPr>
                <a:t>&amp;</a:t>
              </a:r>
              <a:endParaRPr kumimoji="1" lang="ja-JP" altLang="en-US" sz="2400" dirty="0">
                <a:latin typeface="Maestro" panose="02000506050000020004" pitchFamily="2" charset="2"/>
              </a:endParaRPr>
            </a:p>
          </p:txBody>
        </p:sp>
        <p:sp>
          <p:nvSpPr>
            <p:cNvPr id="317" name="正方形/長方形 316">
              <a:extLst>
                <a:ext uri="{FF2B5EF4-FFF2-40B4-BE49-F238E27FC236}">
                  <a16:creationId xmlns:a16="http://schemas.microsoft.com/office/drawing/2014/main" id="{78B168BD-FB95-4B46-BF44-8AEE3F645FA2}"/>
                </a:ext>
              </a:extLst>
            </p:cNvPr>
            <p:cNvSpPr/>
            <p:nvPr/>
          </p:nvSpPr>
          <p:spPr>
            <a:xfrm>
              <a:off x="482803" y="7093067"/>
              <a:ext cx="360996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sz="1900" dirty="0">
                  <a:latin typeface="Maestro" panose="02000506050000020004" pitchFamily="2" charset="2"/>
                </a:rPr>
                <a:t>?</a:t>
              </a:r>
              <a:endParaRPr lang="ja-JP" altLang="en-US" sz="1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3446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84122B0-4EEF-4646-9D51-B4C3CA9274FC}"/>
              </a:ext>
            </a:extLst>
          </p:cNvPr>
          <p:cNvGrpSpPr/>
          <p:nvPr/>
        </p:nvGrpSpPr>
        <p:grpSpPr>
          <a:xfrm>
            <a:off x="545253" y="667543"/>
            <a:ext cx="5767494" cy="243840"/>
            <a:chOff x="545253" y="576103"/>
            <a:chExt cx="5767494" cy="243840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343EA832-6704-4574-98D0-038AC9C819F2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56B5DFBE-AA83-4289-A11E-1C7C81789EFA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CEB1E79A-B500-4EE0-AE85-70FADD120B4B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A6AD3169-BADB-4B7F-ADD2-5381464EB38E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959737A-45CC-4B0D-B437-656AEE3C6692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6B89F42-7E77-4E31-A194-DEABC19E9779}"/>
              </a:ext>
            </a:extLst>
          </p:cNvPr>
          <p:cNvGrpSpPr/>
          <p:nvPr/>
        </p:nvGrpSpPr>
        <p:grpSpPr>
          <a:xfrm>
            <a:off x="545253" y="1306714"/>
            <a:ext cx="5767494" cy="243840"/>
            <a:chOff x="545253" y="576103"/>
            <a:chExt cx="5767494" cy="243840"/>
          </a:xfrm>
        </p:grpSpPr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D2C92B2B-3183-467B-8E7C-E781874D8490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5D938D6E-8334-4DCC-9C38-EA9460673A51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84278B01-ACAC-4298-B8E8-80BACC40394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405CA678-F7D3-426C-9396-60F7C6B2E0FA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68F41F2E-D089-4E74-947E-FACFA54233B0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86BEF7AA-5B44-4AC0-8D8C-76EDF912D7CD}"/>
              </a:ext>
            </a:extLst>
          </p:cNvPr>
          <p:cNvGrpSpPr/>
          <p:nvPr/>
        </p:nvGrpSpPr>
        <p:grpSpPr>
          <a:xfrm>
            <a:off x="545253" y="1945885"/>
            <a:ext cx="5767494" cy="243840"/>
            <a:chOff x="545253" y="576103"/>
            <a:chExt cx="5767494" cy="243840"/>
          </a:xfrm>
        </p:grpSpPr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762498D3-28D5-4373-9D4B-35F69A86B24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3E6DC440-E951-4E30-8F92-250DA87F33DC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7CE94690-69AF-4027-A6EC-DE82866D65E1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3CF314D4-508C-4137-A249-27D0A40F3FEA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A79E8709-E216-4CDE-A27E-7BE18AA224C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7AD9689-58F0-474B-B3CB-164B40580BE2}"/>
              </a:ext>
            </a:extLst>
          </p:cNvPr>
          <p:cNvGrpSpPr/>
          <p:nvPr/>
        </p:nvGrpSpPr>
        <p:grpSpPr>
          <a:xfrm>
            <a:off x="545253" y="2585056"/>
            <a:ext cx="5767494" cy="243840"/>
            <a:chOff x="545253" y="576103"/>
            <a:chExt cx="5767494" cy="243840"/>
          </a:xfrm>
        </p:grpSpPr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6C4CCD4F-127D-439A-A744-1AC22DCBF54D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71E017F1-3C6A-4CEA-96E9-0FE158B4C5B0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0C663681-CB11-439D-9285-45EE51EF4393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4027BD7F-CA36-4B7E-9519-874BDD7C4391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7FE733D4-ED18-4568-BCC1-AC8BDAC34370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6D355D02-C24E-4C7E-8DCA-4EE4E0866C11}"/>
              </a:ext>
            </a:extLst>
          </p:cNvPr>
          <p:cNvGrpSpPr/>
          <p:nvPr/>
        </p:nvGrpSpPr>
        <p:grpSpPr>
          <a:xfrm>
            <a:off x="545253" y="3224227"/>
            <a:ext cx="5767494" cy="243840"/>
            <a:chOff x="545253" y="576103"/>
            <a:chExt cx="5767494" cy="243840"/>
          </a:xfrm>
        </p:grpSpPr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A2A201D3-3782-487A-A408-BCFA8F250F8D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49602F52-05E5-4C1C-B569-99941934A10F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0839667E-F741-45E0-87CB-29E753050C8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2D51C6C0-CF0A-4CFD-B025-BEE4E9D52DD2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0621645A-77A2-48AC-8AA8-1F52FE499D2B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61CD66C2-FD46-42AC-807D-EA71286FB71C}"/>
              </a:ext>
            </a:extLst>
          </p:cNvPr>
          <p:cNvGrpSpPr/>
          <p:nvPr/>
        </p:nvGrpSpPr>
        <p:grpSpPr>
          <a:xfrm>
            <a:off x="545253" y="3863398"/>
            <a:ext cx="5767494" cy="243840"/>
            <a:chOff x="545253" y="576103"/>
            <a:chExt cx="5767494" cy="243840"/>
          </a:xfrm>
        </p:grpSpPr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6AD03632-84E1-458A-A3B3-9F20AC86029F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64C198B8-62BA-4EC8-B46F-21C446FEAC3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C4D41B3D-BF75-4CDF-9351-9E0450CE5ADB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AC1832F5-9858-4D30-AC9B-5AA13F694F8A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2A660A43-257A-4ED9-9E5C-39F35469C446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E1B9F3C-990E-4441-BF79-3E20305710C6}"/>
              </a:ext>
            </a:extLst>
          </p:cNvPr>
          <p:cNvGrpSpPr/>
          <p:nvPr/>
        </p:nvGrpSpPr>
        <p:grpSpPr>
          <a:xfrm>
            <a:off x="545253" y="4502569"/>
            <a:ext cx="5767494" cy="243840"/>
            <a:chOff x="545253" y="576103"/>
            <a:chExt cx="5767494" cy="243840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E3D0EE62-7F91-47F1-9816-BF2F470FABD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D598C4FC-3880-4E7B-8B1E-7C4BDF516715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C1E455D3-5782-416B-B829-2710DA56E9A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FC1E91B2-55E6-4C39-B03D-4047FC64E5CA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A29CC529-00BE-4582-9886-B2B4116D341C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D108CF5D-7B6B-4DE8-BEF6-A585A046BB57}"/>
              </a:ext>
            </a:extLst>
          </p:cNvPr>
          <p:cNvGrpSpPr/>
          <p:nvPr/>
        </p:nvGrpSpPr>
        <p:grpSpPr>
          <a:xfrm>
            <a:off x="545253" y="5141740"/>
            <a:ext cx="5767494" cy="243840"/>
            <a:chOff x="545253" y="576103"/>
            <a:chExt cx="5767494" cy="243840"/>
          </a:xfrm>
        </p:grpSpPr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ED73382E-39A4-4561-B222-EC6F4829BB0C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1F433CCD-6BD9-4F97-BF6B-5C210B2F8A17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273E7BBB-3980-4DDF-8EDF-CE00D386B3BC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B2EDA19-921E-4CC1-A8EA-9277491AFA7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E5CDC805-68F9-450D-B040-068BD7E6E598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1786A1B6-0493-486B-ABBE-5516AD1D52E2}"/>
              </a:ext>
            </a:extLst>
          </p:cNvPr>
          <p:cNvGrpSpPr/>
          <p:nvPr/>
        </p:nvGrpSpPr>
        <p:grpSpPr>
          <a:xfrm>
            <a:off x="545253" y="5780911"/>
            <a:ext cx="5767494" cy="243840"/>
            <a:chOff x="545253" y="576103"/>
            <a:chExt cx="5767494" cy="243840"/>
          </a:xfrm>
        </p:grpSpPr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EF1DA505-C1E2-4C80-8434-28994AA840C5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03CDB20D-BFB0-41E9-943E-B0F806214D3E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A66807AD-09D4-4A25-9457-1C5AFFF2091E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60B7631B-FC04-45BE-AE2C-B416052DFC13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49ED23B0-5B05-45CE-93B3-2722C13031AC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A9DFEB46-A105-4D2B-8B5E-E610C6F7CEE7}"/>
              </a:ext>
            </a:extLst>
          </p:cNvPr>
          <p:cNvGrpSpPr/>
          <p:nvPr/>
        </p:nvGrpSpPr>
        <p:grpSpPr>
          <a:xfrm>
            <a:off x="545253" y="6420082"/>
            <a:ext cx="5767494" cy="243840"/>
            <a:chOff x="545253" y="576103"/>
            <a:chExt cx="5767494" cy="243840"/>
          </a:xfrm>
        </p:grpSpPr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077F19AA-DDCB-40B5-83AB-5F9CE078F453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F4F9DDF8-2102-42B6-B220-E6FABE42C22B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8ECD6F18-DFE1-4908-89BD-7365EBA7DE6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4E44183E-787F-4BC5-A857-99AA90E10C98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3E70E9F8-35DB-4641-92F8-E4941CFD82AC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E4D046E0-769D-4A13-A2EA-5BEF13FC1972}"/>
              </a:ext>
            </a:extLst>
          </p:cNvPr>
          <p:cNvGrpSpPr/>
          <p:nvPr/>
        </p:nvGrpSpPr>
        <p:grpSpPr>
          <a:xfrm>
            <a:off x="545253" y="7059253"/>
            <a:ext cx="5767494" cy="243840"/>
            <a:chOff x="545253" y="576103"/>
            <a:chExt cx="5767494" cy="243840"/>
          </a:xfrm>
        </p:grpSpPr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1AA9A2C1-5BA9-4DD2-B7CE-A4E0A087962D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41221507-2504-4CBE-B2A5-E7D2A0F48B3E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189D707B-AFA9-4F3D-9E9E-29F4296CE3E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DEE8A224-3C99-413C-8C9F-AC1FB9AD01FA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F3A31991-453A-467D-9ADA-CE2880E417C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E46859D5-9A32-4139-A4B0-5744146EF558}"/>
              </a:ext>
            </a:extLst>
          </p:cNvPr>
          <p:cNvGrpSpPr/>
          <p:nvPr/>
        </p:nvGrpSpPr>
        <p:grpSpPr>
          <a:xfrm>
            <a:off x="545253" y="7698424"/>
            <a:ext cx="5767494" cy="243840"/>
            <a:chOff x="545253" y="576103"/>
            <a:chExt cx="5767494" cy="243840"/>
          </a:xfrm>
        </p:grpSpPr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A5A7AA79-0B6B-4E57-8889-E1369569BB5B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1A975CF5-F079-4B76-BBFA-77FF55E11A8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CEC7BDC4-A0D1-4047-94A4-9379E83D5C12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0B4E7351-D1C3-4E31-9127-5064F56FB909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2EA07208-3CF6-4F66-B130-ABCBB8707978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7A774588-BD48-4897-B6CC-6BA7FC119714}"/>
              </a:ext>
            </a:extLst>
          </p:cNvPr>
          <p:cNvGrpSpPr/>
          <p:nvPr/>
        </p:nvGrpSpPr>
        <p:grpSpPr>
          <a:xfrm>
            <a:off x="545253" y="8337595"/>
            <a:ext cx="5767494" cy="243840"/>
            <a:chOff x="545253" y="576103"/>
            <a:chExt cx="5767494" cy="243840"/>
          </a:xfrm>
        </p:grpSpPr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1E289C8F-40FA-40F8-B1F5-9E56E3504117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14CA5338-4EEF-4A78-B652-CA6C31E909EB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矢印コネクタ 78">
              <a:extLst>
                <a:ext uri="{FF2B5EF4-FFF2-40B4-BE49-F238E27FC236}">
                  <a16:creationId xmlns:a16="http://schemas.microsoft.com/office/drawing/2014/main" id="{319887EE-D523-4977-8D61-950641431BEA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9BE60F6C-314E-4CE3-A8C3-E6C3631C6090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52422D33-1F0C-4009-8BB1-A726B9465AF9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437E70E5-6EB7-4352-BBFF-91FCA11A3AF2}"/>
              </a:ext>
            </a:extLst>
          </p:cNvPr>
          <p:cNvGrpSpPr/>
          <p:nvPr/>
        </p:nvGrpSpPr>
        <p:grpSpPr>
          <a:xfrm>
            <a:off x="545253" y="8976767"/>
            <a:ext cx="5767494" cy="243840"/>
            <a:chOff x="545253" y="576103"/>
            <a:chExt cx="5767494" cy="243840"/>
          </a:xfrm>
        </p:grpSpPr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4B8A92F0-DEA0-4605-B213-F8DCE3DB393F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EFA8D4CE-2B0F-4E71-8960-F6C6A9F95535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43CA2C97-3FC8-4BBE-8D6D-BB48898FE761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C374B3D2-70C9-4B18-9D85-F72ACC12F70E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D7C79AE4-396D-43C3-9F7A-10DD180DDBD5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6C601AEA-2223-49BD-B235-688C8D529F60}"/>
              </a:ext>
            </a:extLst>
          </p:cNvPr>
          <p:cNvSpPr txBox="1"/>
          <p:nvPr/>
        </p:nvSpPr>
        <p:spPr>
          <a:xfrm>
            <a:off x="345092" y="521960"/>
            <a:ext cx="1311898" cy="484748"/>
          </a:xfrm>
          <a:prstGeom prst="rect">
            <a:avLst/>
          </a:prstGeom>
          <a:noFill/>
        </p:spPr>
        <p:txBody>
          <a:bodyPr vert="wordArtVertRtl" wrap="square" lIns="0" tIns="0" rIns="0" bIns="0" spcCol="360000" rtlCol="0" anchor="ctr" anchorCtr="1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ja-JP" dirty="0">
                <a:latin typeface="Maestro" panose="02000506050000020004" pitchFamily="2" charset="2"/>
              </a:rPr>
              <a:t>&amp;</a:t>
            </a:r>
            <a:endParaRPr kumimoji="1" lang="ja-JP" altLang="en-US" sz="2400" dirty="0">
              <a:latin typeface="Maestro" panose="02000506050000020004" pitchFamily="2" charset="2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7A15C6E3-E507-4975-96F7-BFEA73847B1A}"/>
              </a:ext>
            </a:extLst>
          </p:cNvPr>
          <p:cNvSpPr txBox="1"/>
          <p:nvPr/>
        </p:nvSpPr>
        <p:spPr>
          <a:xfrm>
            <a:off x="345092" y="6268559"/>
            <a:ext cx="1311898" cy="484748"/>
          </a:xfrm>
          <a:prstGeom prst="rect">
            <a:avLst/>
          </a:prstGeom>
          <a:noFill/>
        </p:spPr>
        <p:txBody>
          <a:bodyPr vert="wordArtVertRtl" wrap="square" lIns="0" tIns="0" rIns="0" bIns="0" spcCol="360000" rtlCol="0" anchor="ctr" anchorCtr="1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ja-JP" dirty="0">
                <a:latin typeface="Maestro" panose="02000506050000020004" pitchFamily="2" charset="2"/>
              </a:rPr>
              <a:t>&amp;</a:t>
            </a:r>
            <a:endParaRPr kumimoji="1" lang="ja-JP" altLang="en-US" sz="2400" dirty="0">
              <a:latin typeface="Maestro" panose="02000506050000020004" pitchFamily="2" charset="2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BF28B79D-2CCA-46D6-B4AF-5E7279EFD8BE}"/>
              </a:ext>
            </a:extLst>
          </p:cNvPr>
          <p:cNvSpPr txBox="1"/>
          <p:nvPr/>
        </p:nvSpPr>
        <p:spPr>
          <a:xfrm>
            <a:off x="345092" y="1160471"/>
            <a:ext cx="1311898" cy="484748"/>
          </a:xfrm>
          <a:prstGeom prst="rect">
            <a:avLst/>
          </a:prstGeom>
          <a:noFill/>
        </p:spPr>
        <p:txBody>
          <a:bodyPr vert="wordArtVertRtl" wrap="square" lIns="0" tIns="0" rIns="0" bIns="0" spcCol="360000" rtlCol="0" anchor="ctr" anchorCtr="1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ja-JP" dirty="0">
                <a:latin typeface="Maestro" panose="02000506050000020004" pitchFamily="2" charset="2"/>
              </a:rPr>
              <a:t>&amp;</a:t>
            </a:r>
            <a:endParaRPr kumimoji="1" lang="ja-JP" altLang="en-US" sz="2400" dirty="0">
              <a:latin typeface="Maestro" panose="02000506050000020004" pitchFamily="2" charset="2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2AB2FA9-8380-49E3-83AF-2BAC1A8D8413}"/>
              </a:ext>
            </a:extLst>
          </p:cNvPr>
          <p:cNvSpPr txBox="1"/>
          <p:nvPr/>
        </p:nvSpPr>
        <p:spPr>
          <a:xfrm>
            <a:off x="345092" y="3714515"/>
            <a:ext cx="1311898" cy="484748"/>
          </a:xfrm>
          <a:prstGeom prst="rect">
            <a:avLst/>
          </a:prstGeom>
          <a:noFill/>
        </p:spPr>
        <p:txBody>
          <a:bodyPr vert="wordArtVertRtl" wrap="square" lIns="0" tIns="0" rIns="0" bIns="0" spcCol="360000" rtlCol="0" anchor="ctr" anchorCtr="1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ja-JP" dirty="0">
                <a:latin typeface="Maestro" panose="02000506050000020004" pitchFamily="2" charset="2"/>
              </a:rPr>
              <a:t>&amp;</a:t>
            </a:r>
            <a:endParaRPr kumimoji="1" lang="ja-JP" altLang="en-US" sz="2400" dirty="0">
              <a:latin typeface="Maestro" panose="02000506050000020004" pitchFamily="2" charset="2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F714447A-636B-4652-9576-9695EB9AE3B9}"/>
              </a:ext>
            </a:extLst>
          </p:cNvPr>
          <p:cNvSpPr txBox="1"/>
          <p:nvPr/>
        </p:nvSpPr>
        <p:spPr>
          <a:xfrm>
            <a:off x="345092" y="4991537"/>
            <a:ext cx="1311898" cy="484748"/>
          </a:xfrm>
          <a:prstGeom prst="rect">
            <a:avLst/>
          </a:prstGeom>
          <a:noFill/>
        </p:spPr>
        <p:txBody>
          <a:bodyPr vert="wordArtVertRtl" wrap="square" lIns="0" tIns="0" rIns="0" bIns="0" spcCol="360000" rtlCol="0" anchor="ctr" anchorCtr="1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ja-JP" dirty="0">
                <a:latin typeface="Maestro" panose="02000506050000020004" pitchFamily="2" charset="2"/>
              </a:rPr>
              <a:t>&amp;</a:t>
            </a:r>
            <a:endParaRPr kumimoji="1" lang="ja-JP" altLang="en-US" sz="2400" dirty="0">
              <a:latin typeface="Maestro" panose="02000506050000020004" pitchFamily="2" charset="2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728B763D-C158-4B0C-BE97-FFB055F93CB2}"/>
              </a:ext>
            </a:extLst>
          </p:cNvPr>
          <p:cNvSpPr txBox="1"/>
          <p:nvPr/>
        </p:nvSpPr>
        <p:spPr>
          <a:xfrm>
            <a:off x="345092" y="5630048"/>
            <a:ext cx="1311898" cy="484748"/>
          </a:xfrm>
          <a:prstGeom prst="rect">
            <a:avLst/>
          </a:prstGeom>
          <a:noFill/>
        </p:spPr>
        <p:txBody>
          <a:bodyPr vert="wordArtVertRtl" wrap="square" lIns="0" tIns="0" rIns="0" bIns="0" spcCol="360000" rtlCol="0" anchor="ctr" anchorCtr="1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ja-JP" dirty="0">
                <a:latin typeface="Maestro" panose="02000506050000020004" pitchFamily="2" charset="2"/>
              </a:rPr>
              <a:t>&amp;</a:t>
            </a:r>
            <a:endParaRPr kumimoji="1" lang="ja-JP" altLang="en-US" sz="2400" dirty="0">
              <a:latin typeface="Maestro" panose="02000506050000020004" pitchFamily="2" charset="2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5B12F84A-EEEB-4362-83E3-CC855789020B}"/>
              </a:ext>
            </a:extLst>
          </p:cNvPr>
          <p:cNvSpPr txBox="1"/>
          <p:nvPr/>
        </p:nvSpPr>
        <p:spPr>
          <a:xfrm>
            <a:off x="345092" y="7545581"/>
            <a:ext cx="1311898" cy="484748"/>
          </a:xfrm>
          <a:prstGeom prst="rect">
            <a:avLst/>
          </a:prstGeom>
          <a:noFill/>
        </p:spPr>
        <p:txBody>
          <a:bodyPr vert="wordArtVertRtl" wrap="square" lIns="0" tIns="0" rIns="0" bIns="0" spcCol="360000" rtlCol="0" anchor="ctr" anchorCtr="1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ja-JP" dirty="0">
                <a:latin typeface="Maestro" panose="02000506050000020004" pitchFamily="2" charset="2"/>
              </a:rPr>
              <a:t>&amp;</a:t>
            </a:r>
            <a:endParaRPr kumimoji="1" lang="ja-JP" altLang="en-US" sz="2400" dirty="0">
              <a:latin typeface="Maestro" panose="02000506050000020004" pitchFamily="2" charset="2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8B616868-9146-41B0-BEA2-F7D075F8138D}"/>
              </a:ext>
            </a:extLst>
          </p:cNvPr>
          <p:cNvSpPr txBox="1"/>
          <p:nvPr/>
        </p:nvSpPr>
        <p:spPr>
          <a:xfrm>
            <a:off x="345092" y="8184092"/>
            <a:ext cx="1311898" cy="484748"/>
          </a:xfrm>
          <a:prstGeom prst="rect">
            <a:avLst/>
          </a:prstGeom>
          <a:noFill/>
        </p:spPr>
        <p:txBody>
          <a:bodyPr vert="wordArtVertRtl" wrap="square" lIns="0" tIns="0" rIns="0" bIns="0" spcCol="360000" rtlCol="0" anchor="ctr" anchorCtr="1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ja-JP" dirty="0">
                <a:latin typeface="Maestro" panose="02000506050000020004" pitchFamily="2" charset="2"/>
              </a:rPr>
              <a:t>&amp;</a:t>
            </a:r>
            <a:endParaRPr kumimoji="1" lang="ja-JP" altLang="en-US" sz="2400" dirty="0">
              <a:latin typeface="Maestro" panose="02000506050000020004" pitchFamily="2" charset="2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53BEEB1D-192A-4A11-B746-EBFF27C65528}"/>
              </a:ext>
            </a:extLst>
          </p:cNvPr>
          <p:cNvSpPr txBox="1"/>
          <p:nvPr/>
        </p:nvSpPr>
        <p:spPr>
          <a:xfrm>
            <a:off x="345092" y="8822598"/>
            <a:ext cx="1311898" cy="484748"/>
          </a:xfrm>
          <a:prstGeom prst="rect">
            <a:avLst/>
          </a:prstGeom>
          <a:noFill/>
        </p:spPr>
        <p:txBody>
          <a:bodyPr vert="wordArtVertRtl" wrap="square" lIns="0" tIns="0" rIns="0" bIns="0" spcCol="360000" rtlCol="0" anchor="ctr" anchorCtr="1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ja-JP" dirty="0">
                <a:latin typeface="Maestro" panose="02000506050000020004" pitchFamily="2" charset="2"/>
              </a:rPr>
              <a:t>&amp;</a:t>
            </a:r>
            <a:endParaRPr kumimoji="1" lang="ja-JP" altLang="en-US" sz="2400" dirty="0">
              <a:latin typeface="Maestro" panose="02000506050000020004" pitchFamily="2" charset="2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42D1F72D-80C5-47D0-98C0-B6A9851C8828}"/>
              </a:ext>
            </a:extLst>
          </p:cNvPr>
          <p:cNvSpPr txBox="1"/>
          <p:nvPr/>
        </p:nvSpPr>
        <p:spPr>
          <a:xfrm>
            <a:off x="345092" y="2437493"/>
            <a:ext cx="1311898" cy="484748"/>
          </a:xfrm>
          <a:prstGeom prst="rect">
            <a:avLst/>
          </a:prstGeom>
          <a:noFill/>
        </p:spPr>
        <p:txBody>
          <a:bodyPr vert="wordArtVertRtl" wrap="square" lIns="0" tIns="0" rIns="0" bIns="0" spcCol="360000" rtlCol="0" anchor="ctr" anchorCtr="1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ja-JP" dirty="0">
                <a:latin typeface="Maestro" panose="02000506050000020004" pitchFamily="2" charset="2"/>
              </a:rPr>
              <a:t>&amp;</a:t>
            </a:r>
            <a:endParaRPr kumimoji="1" lang="ja-JP" altLang="en-US" sz="2400" dirty="0">
              <a:latin typeface="Maestro" panose="02000506050000020004" pitchFamily="2" charset="2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0712B61B-B2F5-4691-8388-43B6D9F54C41}"/>
              </a:ext>
            </a:extLst>
          </p:cNvPr>
          <p:cNvSpPr txBox="1"/>
          <p:nvPr/>
        </p:nvSpPr>
        <p:spPr>
          <a:xfrm>
            <a:off x="345092" y="4353026"/>
            <a:ext cx="1311898" cy="484748"/>
          </a:xfrm>
          <a:prstGeom prst="rect">
            <a:avLst/>
          </a:prstGeom>
          <a:noFill/>
        </p:spPr>
        <p:txBody>
          <a:bodyPr vert="wordArtVertRtl" wrap="square" lIns="0" tIns="0" rIns="0" bIns="0" spcCol="360000" rtlCol="0" anchor="ctr" anchorCtr="1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ja-JP" dirty="0">
                <a:latin typeface="Maestro" panose="02000506050000020004" pitchFamily="2" charset="2"/>
              </a:rPr>
              <a:t>&amp;</a:t>
            </a:r>
            <a:endParaRPr kumimoji="1" lang="ja-JP" altLang="en-US" sz="2400" dirty="0">
              <a:latin typeface="Maestro" panose="02000506050000020004" pitchFamily="2" charset="2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D1EC4C6B-C641-4A77-A5FC-FEA2013CDA1B}"/>
              </a:ext>
            </a:extLst>
          </p:cNvPr>
          <p:cNvSpPr txBox="1"/>
          <p:nvPr/>
        </p:nvSpPr>
        <p:spPr>
          <a:xfrm>
            <a:off x="345092" y="6907070"/>
            <a:ext cx="1311898" cy="484748"/>
          </a:xfrm>
          <a:prstGeom prst="rect">
            <a:avLst/>
          </a:prstGeom>
          <a:noFill/>
        </p:spPr>
        <p:txBody>
          <a:bodyPr vert="wordArtVertRtl" wrap="square" lIns="0" tIns="0" rIns="0" bIns="0" spcCol="360000" rtlCol="0" anchor="ctr" anchorCtr="1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ja-JP" dirty="0">
                <a:latin typeface="Maestro" panose="02000506050000020004" pitchFamily="2" charset="2"/>
              </a:rPr>
              <a:t>&amp;</a:t>
            </a:r>
            <a:endParaRPr kumimoji="1" lang="ja-JP" altLang="en-US" sz="2400" dirty="0">
              <a:latin typeface="Maestro" panose="02000506050000020004" pitchFamily="2" charset="2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9ED2FEFA-E00C-4FD7-B52E-F02F536E8F8D}"/>
              </a:ext>
            </a:extLst>
          </p:cNvPr>
          <p:cNvSpPr txBox="1"/>
          <p:nvPr/>
        </p:nvSpPr>
        <p:spPr>
          <a:xfrm>
            <a:off x="345092" y="1798982"/>
            <a:ext cx="1311898" cy="484748"/>
          </a:xfrm>
          <a:prstGeom prst="rect">
            <a:avLst/>
          </a:prstGeom>
          <a:noFill/>
        </p:spPr>
        <p:txBody>
          <a:bodyPr vert="wordArtVertRtl" wrap="square" lIns="0" tIns="0" rIns="0" bIns="0" spcCol="360000" rtlCol="0" anchor="ctr" anchorCtr="1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ja-JP" dirty="0">
                <a:latin typeface="Maestro" panose="02000506050000020004" pitchFamily="2" charset="2"/>
              </a:rPr>
              <a:t>&amp;</a:t>
            </a:r>
            <a:endParaRPr kumimoji="1" lang="ja-JP" altLang="en-US" sz="2400" dirty="0">
              <a:latin typeface="Maestro" panose="02000506050000020004" pitchFamily="2" charset="2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C632A26-BD23-4C64-AE7D-78F966BEAF97}"/>
              </a:ext>
            </a:extLst>
          </p:cNvPr>
          <p:cNvSpPr txBox="1"/>
          <p:nvPr/>
        </p:nvSpPr>
        <p:spPr>
          <a:xfrm>
            <a:off x="345092" y="3076004"/>
            <a:ext cx="1311898" cy="484748"/>
          </a:xfrm>
          <a:prstGeom prst="rect">
            <a:avLst/>
          </a:prstGeom>
          <a:noFill/>
        </p:spPr>
        <p:txBody>
          <a:bodyPr vert="wordArtVertRtl" wrap="square" lIns="0" tIns="0" rIns="0" bIns="0" spcCol="360000" rtlCol="0" anchor="ctr" anchorCtr="1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ja-JP" dirty="0">
                <a:latin typeface="Maestro" panose="02000506050000020004" pitchFamily="2" charset="2"/>
              </a:rPr>
              <a:t>&amp;</a:t>
            </a:r>
            <a:endParaRPr kumimoji="1" lang="ja-JP" altLang="en-US" sz="2400" dirty="0">
              <a:latin typeface="Maestro" panose="02000506050000020004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9344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84122B0-4EEF-4646-9D51-B4C3CA9274FC}"/>
              </a:ext>
            </a:extLst>
          </p:cNvPr>
          <p:cNvGrpSpPr/>
          <p:nvPr/>
        </p:nvGrpSpPr>
        <p:grpSpPr>
          <a:xfrm>
            <a:off x="545253" y="667543"/>
            <a:ext cx="5767494" cy="243840"/>
            <a:chOff x="545253" y="576103"/>
            <a:chExt cx="5767494" cy="243840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343EA832-6704-4574-98D0-038AC9C819F2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56B5DFBE-AA83-4289-A11E-1C7C81789EFA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CEB1E79A-B500-4EE0-AE85-70FADD120B4B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A6AD3169-BADB-4B7F-ADD2-5381464EB38E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959737A-45CC-4B0D-B437-656AEE3C6692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6B89F42-7E77-4E31-A194-DEABC19E9779}"/>
              </a:ext>
            </a:extLst>
          </p:cNvPr>
          <p:cNvGrpSpPr/>
          <p:nvPr/>
        </p:nvGrpSpPr>
        <p:grpSpPr>
          <a:xfrm>
            <a:off x="545253" y="1306714"/>
            <a:ext cx="5767494" cy="243840"/>
            <a:chOff x="545253" y="576103"/>
            <a:chExt cx="5767494" cy="243840"/>
          </a:xfrm>
        </p:grpSpPr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D2C92B2B-3183-467B-8E7C-E781874D8490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5D938D6E-8334-4DCC-9C38-EA9460673A51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84278B01-ACAC-4298-B8E8-80BACC40394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405CA678-F7D3-426C-9396-60F7C6B2E0FA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68F41F2E-D089-4E74-947E-FACFA54233B0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86BEF7AA-5B44-4AC0-8D8C-76EDF912D7CD}"/>
              </a:ext>
            </a:extLst>
          </p:cNvPr>
          <p:cNvGrpSpPr/>
          <p:nvPr/>
        </p:nvGrpSpPr>
        <p:grpSpPr>
          <a:xfrm>
            <a:off x="545253" y="1945885"/>
            <a:ext cx="5767494" cy="243840"/>
            <a:chOff x="545253" y="576103"/>
            <a:chExt cx="5767494" cy="243840"/>
          </a:xfrm>
        </p:grpSpPr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762498D3-28D5-4373-9D4B-35F69A86B24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3E6DC440-E951-4E30-8F92-250DA87F33DC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7CE94690-69AF-4027-A6EC-DE82866D65E1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3CF314D4-508C-4137-A249-27D0A40F3FEA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A79E8709-E216-4CDE-A27E-7BE18AA224C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7AD9689-58F0-474B-B3CB-164B40580BE2}"/>
              </a:ext>
            </a:extLst>
          </p:cNvPr>
          <p:cNvGrpSpPr/>
          <p:nvPr/>
        </p:nvGrpSpPr>
        <p:grpSpPr>
          <a:xfrm>
            <a:off x="545253" y="2585056"/>
            <a:ext cx="5767494" cy="243840"/>
            <a:chOff x="545253" y="576103"/>
            <a:chExt cx="5767494" cy="243840"/>
          </a:xfrm>
        </p:grpSpPr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6C4CCD4F-127D-439A-A744-1AC22DCBF54D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71E017F1-3C6A-4CEA-96E9-0FE158B4C5B0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0C663681-CB11-439D-9285-45EE51EF4393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4027BD7F-CA36-4B7E-9519-874BDD7C4391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7FE733D4-ED18-4568-BCC1-AC8BDAC34370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6D355D02-C24E-4C7E-8DCA-4EE4E0866C11}"/>
              </a:ext>
            </a:extLst>
          </p:cNvPr>
          <p:cNvGrpSpPr/>
          <p:nvPr/>
        </p:nvGrpSpPr>
        <p:grpSpPr>
          <a:xfrm>
            <a:off x="545253" y="3224227"/>
            <a:ext cx="5767494" cy="243840"/>
            <a:chOff x="545253" y="576103"/>
            <a:chExt cx="5767494" cy="243840"/>
          </a:xfrm>
        </p:grpSpPr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A2A201D3-3782-487A-A408-BCFA8F250F8D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49602F52-05E5-4C1C-B569-99941934A10F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0839667E-F741-45E0-87CB-29E753050C8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2D51C6C0-CF0A-4CFD-B025-BEE4E9D52DD2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0621645A-77A2-48AC-8AA8-1F52FE499D2B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61CD66C2-FD46-42AC-807D-EA71286FB71C}"/>
              </a:ext>
            </a:extLst>
          </p:cNvPr>
          <p:cNvGrpSpPr/>
          <p:nvPr/>
        </p:nvGrpSpPr>
        <p:grpSpPr>
          <a:xfrm>
            <a:off x="545253" y="3863398"/>
            <a:ext cx="5767494" cy="243840"/>
            <a:chOff x="545253" y="576103"/>
            <a:chExt cx="5767494" cy="243840"/>
          </a:xfrm>
        </p:grpSpPr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6AD03632-84E1-458A-A3B3-9F20AC86029F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64C198B8-62BA-4EC8-B46F-21C446FEAC3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C4D41B3D-BF75-4CDF-9351-9E0450CE5ADB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AC1832F5-9858-4D30-AC9B-5AA13F694F8A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2A660A43-257A-4ED9-9E5C-39F35469C446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E1B9F3C-990E-4441-BF79-3E20305710C6}"/>
              </a:ext>
            </a:extLst>
          </p:cNvPr>
          <p:cNvGrpSpPr/>
          <p:nvPr/>
        </p:nvGrpSpPr>
        <p:grpSpPr>
          <a:xfrm>
            <a:off x="545253" y="4502569"/>
            <a:ext cx="5767494" cy="243840"/>
            <a:chOff x="545253" y="576103"/>
            <a:chExt cx="5767494" cy="243840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E3D0EE62-7F91-47F1-9816-BF2F470FABD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D598C4FC-3880-4E7B-8B1E-7C4BDF516715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C1E455D3-5782-416B-B829-2710DA56E9A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FC1E91B2-55E6-4C39-B03D-4047FC64E5CA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A29CC529-00BE-4582-9886-B2B4116D341C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D108CF5D-7B6B-4DE8-BEF6-A585A046BB57}"/>
              </a:ext>
            </a:extLst>
          </p:cNvPr>
          <p:cNvGrpSpPr/>
          <p:nvPr/>
        </p:nvGrpSpPr>
        <p:grpSpPr>
          <a:xfrm>
            <a:off x="545253" y="5141740"/>
            <a:ext cx="5767494" cy="243840"/>
            <a:chOff x="545253" y="576103"/>
            <a:chExt cx="5767494" cy="243840"/>
          </a:xfrm>
        </p:grpSpPr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ED73382E-39A4-4561-B222-EC6F4829BB0C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1F433CCD-6BD9-4F97-BF6B-5C210B2F8A17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273E7BBB-3980-4DDF-8EDF-CE00D386B3BC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B2EDA19-921E-4CC1-A8EA-9277491AFA7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E5CDC805-68F9-450D-B040-068BD7E6E598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1786A1B6-0493-486B-ABBE-5516AD1D52E2}"/>
              </a:ext>
            </a:extLst>
          </p:cNvPr>
          <p:cNvGrpSpPr/>
          <p:nvPr/>
        </p:nvGrpSpPr>
        <p:grpSpPr>
          <a:xfrm>
            <a:off x="545253" y="5780911"/>
            <a:ext cx="5767494" cy="243840"/>
            <a:chOff x="545253" y="576103"/>
            <a:chExt cx="5767494" cy="243840"/>
          </a:xfrm>
        </p:grpSpPr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EF1DA505-C1E2-4C80-8434-28994AA840C5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03CDB20D-BFB0-41E9-943E-B0F806214D3E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A66807AD-09D4-4A25-9457-1C5AFFF2091E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60B7631B-FC04-45BE-AE2C-B416052DFC13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49ED23B0-5B05-45CE-93B3-2722C13031AC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A9DFEB46-A105-4D2B-8B5E-E610C6F7CEE7}"/>
              </a:ext>
            </a:extLst>
          </p:cNvPr>
          <p:cNvGrpSpPr/>
          <p:nvPr/>
        </p:nvGrpSpPr>
        <p:grpSpPr>
          <a:xfrm>
            <a:off x="545253" y="6420082"/>
            <a:ext cx="5767494" cy="243840"/>
            <a:chOff x="545253" y="576103"/>
            <a:chExt cx="5767494" cy="243840"/>
          </a:xfrm>
        </p:grpSpPr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077F19AA-DDCB-40B5-83AB-5F9CE078F453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F4F9DDF8-2102-42B6-B220-E6FABE42C22B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8ECD6F18-DFE1-4908-89BD-7365EBA7DE6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4E44183E-787F-4BC5-A857-99AA90E10C98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3E70E9F8-35DB-4641-92F8-E4941CFD82AC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E4D046E0-769D-4A13-A2EA-5BEF13FC1972}"/>
              </a:ext>
            </a:extLst>
          </p:cNvPr>
          <p:cNvGrpSpPr/>
          <p:nvPr/>
        </p:nvGrpSpPr>
        <p:grpSpPr>
          <a:xfrm>
            <a:off x="545253" y="7059253"/>
            <a:ext cx="5767494" cy="243840"/>
            <a:chOff x="545253" y="576103"/>
            <a:chExt cx="5767494" cy="243840"/>
          </a:xfrm>
        </p:grpSpPr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1AA9A2C1-5BA9-4DD2-B7CE-A4E0A087962D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41221507-2504-4CBE-B2A5-E7D2A0F48B3E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189D707B-AFA9-4F3D-9E9E-29F4296CE3E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DEE8A224-3C99-413C-8C9F-AC1FB9AD01FA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F3A31991-453A-467D-9ADA-CE2880E417C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E46859D5-9A32-4139-A4B0-5744146EF558}"/>
              </a:ext>
            </a:extLst>
          </p:cNvPr>
          <p:cNvGrpSpPr/>
          <p:nvPr/>
        </p:nvGrpSpPr>
        <p:grpSpPr>
          <a:xfrm>
            <a:off x="545253" y="7698424"/>
            <a:ext cx="5767494" cy="243840"/>
            <a:chOff x="545253" y="576103"/>
            <a:chExt cx="5767494" cy="243840"/>
          </a:xfrm>
        </p:grpSpPr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A5A7AA79-0B6B-4E57-8889-E1369569BB5B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1A975CF5-F079-4B76-BBFA-77FF55E11A8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CEC7BDC4-A0D1-4047-94A4-9379E83D5C12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0B4E7351-D1C3-4E31-9127-5064F56FB909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2EA07208-3CF6-4F66-B130-ABCBB8707978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7A774588-BD48-4897-B6CC-6BA7FC119714}"/>
              </a:ext>
            </a:extLst>
          </p:cNvPr>
          <p:cNvGrpSpPr/>
          <p:nvPr/>
        </p:nvGrpSpPr>
        <p:grpSpPr>
          <a:xfrm>
            <a:off x="545253" y="8337595"/>
            <a:ext cx="5767494" cy="243840"/>
            <a:chOff x="545253" y="576103"/>
            <a:chExt cx="5767494" cy="243840"/>
          </a:xfrm>
        </p:grpSpPr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1E289C8F-40FA-40F8-B1F5-9E56E3504117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14CA5338-4EEF-4A78-B652-CA6C31E909EB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矢印コネクタ 78">
              <a:extLst>
                <a:ext uri="{FF2B5EF4-FFF2-40B4-BE49-F238E27FC236}">
                  <a16:creationId xmlns:a16="http://schemas.microsoft.com/office/drawing/2014/main" id="{319887EE-D523-4977-8D61-950641431BEA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9BE60F6C-314E-4CE3-A8C3-E6C3631C6090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52422D33-1F0C-4009-8BB1-A726B9465AF9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437E70E5-6EB7-4352-BBFF-91FCA11A3AF2}"/>
              </a:ext>
            </a:extLst>
          </p:cNvPr>
          <p:cNvGrpSpPr/>
          <p:nvPr/>
        </p:nvGrpSpPr>
        <p:grpSpPr>
          <a:xfrm>
            <a:off x="545253" y="8976767"/>
            <a:ext cx="5767494" cy="243840"/>
            <a:chOff x="545253" y="576103"/>
            <a:chExt cx="5767494" cy="243840"/>
          </a:xfrm>
        </p:grpSpPr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4B8A92F0-DEA0-4605-B213-F8DCE3DB393F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EFA8D4CE-2B0F-4E71-8960-F6C6A9F95535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43CA2C97-3FC8-4BBE-8D6D-BB48898FE761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C374B3D2-70C9-4B18-9D85-F72ACC12F70E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D7C79AE4-396D-43C3-9F7A-10DD180DDBD5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1186E762-EC17-4F51-9DC8-676871395DB3}"/>
              </a:ext>
            </a:extLst>
          </p:cNvPr>
          <p:cNvSpPr/>
          <p:nvPr/>
        </p:nvSpPr>
        <p:spPr>
          <a:xfrm>
            <a:off x="454091" y="493998"/>
            <a:ext cx="34496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900" dirty="0">
                <a:latin typeface="Maestro" panose="02000506050000020004" pitchFamily="2" charset="2"/>
              </a:rPr>
              <a:t>B</a:t>
            </a:r>
            <a:endParaRPr lang="ja-JP" altLang="en-US" sz="1900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B3CC08DE-F768-4847-9F70-5E9ABAAB0056}"/>
              </a:ext>
            </a:extLst>
          </p:cNvPr>
          <p:cNvSpPr/>
          <p:nvPr/>
        </p:nvSpPr>
        <p:spPr>
          <a:xfrm>
            <a:off x="454091" y="1133462"/>
            <a:ext cx="34496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900" dirty="0">
                <a:latin typeface="Maestro" panose="02000506050000020004" pitchFamily="2" charset="2"/>
              </a:rPr>
              <a:t>B</a:t>
            </a:r>
            <a:endParaRPr lang="ja-JP" altLang="en-US" sz="1900" dirty="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4CF8157-A5EB-4F81-9FC0-779EAD577FB8}"/>
              </a:ext>
            </a:extLst>
          </p:cNvPr>
          <p:cNvSpPr/>
          <p:nvPr/>
        </p:nvSpPr>
        <p:spPr>
          <a:xfrm>
            <a:off x="454091" y="1772926"/>
            <a:ext cx="34496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900" dirty="0">
                <a:latin typeface="Maestro" panose="02000506050000020004" pitchFamily="2" charset="2"/>
              </a:rPr>
              <a:t>B</a:t>
            </a:r>
            <a:endParaRPr lang="ja-JP" altLang="en-US" sz="1900" dirty="0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D3F8763D-79DF-4975-B2E9-12B8A1640A26}"/>
              </a:ext>
            </a:extLst>
          </p:cNvPr>
          <p:cNvSpPr/>
          <p:nvPr/>
        </p:nvSpPr>
        <p:spPr>
          <a:xfrm>
            <a:off x="454091" y="2412390"/>
            <a:ext cx="34496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900" dirty="0">
                <a:latin typeface="Maestro" panose="02000506050000020004" pitchFamily="2" charset="2"/>
              </a:rPr>
              <a:t>B</a:t>
            </a:r>
            <a:endParaRPr lang="ja-JP" altLang="en-US" sz="1900" dirty="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32679A54-C97F-410E-A6BF-E070A1BC89B8}"/>
              </a:ext>
            </a:extLst>
          </p:cNvPr>
          <p:cNvSpPr/>
          <p:nvPr/>
        </p:nvSpPr>
        <p:spPr>
          <a:xfrm>
            <a:off x="454091" y="3051854"/>
            <a:ext cx="34496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900" dirty="0">
                <a:latin typeface="Maestro" panose="02000506050000020004" pitchFamily="2" charset="2"/>
              </a:rPr>
              <a:t>B</a:t>
            </a:r>
            <a:endParaRPr lang="ja-JP" altLang="en-US" sz="1900" dirty="0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BD9F5DF0-2309-45D4-ACC8-D42DADABFF0D}"/>
              </a:ext>
            </a:extLst>
          </p:cNvPr>
          <p:cNvSpPr/>
          <p:nvPr/>
        </p:nvSpPr>
        <p:spPr>
          <a:xfrm>
            <a:off x="454091" y="3691318"/>
            <a:ext cx="34496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900" dirty="0">
                <a:latin typeface="Maestro" panose="02000506050000020004" pitchFamily="2" charset="2"/>
              </a:rPr>
              <a:t>B</a:t>
            </a:r>
            <a:endParaRPr lang="ja-JP" altLang="en-US" sz="1900" dirty="0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36425417-9936-42EC-A8DF-2DAEF78C26FC}"/>
              </a:ext>
            </a:extLst>
          </p:cNvPr>
          <p:cNvSpPr/>
          <p:nvPr/>
        </p:nvSpPr>
        <p:spPr>
          <a:xfrm>
            <a:off x="454091" y="4330782"/>
            <a:ext cx="34496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900" dirty="0">
                <a:latin typeface="Maestro" panose="02000506050000020004" pitchFamily="2" charset="2"/>
              </a:rPr>
              <a:t>B</a:t>
            </a:r>
            <a:endParaRPr lang="ja-JP" altLang="en-US" sz="1900" dirty="0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A8B8ED9D-F64F-4A69-B62B-1CA1931D1B32}"/>
              </a:ext>
            </a:extLst>
          </p:cNvPr>
          <p:cNvSpPr/>
          <p:nvPr/>
        </p:nvSpPr>
        <p:spPr>
          <a:xfrm>
            <a:off x="454091" y="4970246"/>
            <a:ext cx="34496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900" dirty="0">
                <a:latin typeface="Maestro" panose="02000506050000020004" pitchFamily="2" charset="2"/>
              </a:rPr>
              <a:t>B</a:t>
            </a:r>
            <a:endParaRPr lang="ja-JP" altLang="en-US" sz="1900" dirty="0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A86AA9CC-49FA-40B7-A53D-53CCE65E41E3}"/>
              </a:ext>
            </a:extLst>
          </p:cNvPr>
          <p:cNvSpPr/>
          <p:nvPr/>
        </p:nvSpPr>
        <p:spPr>
          <a:xfrm>
            <a:off x="454091" y="5609710"/>
            <a:ext cx="34496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900" dirty="0">
                <a:latin typeface="Maestro" panose="02000506050000020004" pitchFamily="2" charset="2"/>
              </a:rPr>
              <a:t>B</a:t>
            </a:r>
            <a:endParaRPr lang="ja-JP" altLang="en-US" sz="1900" dirty="0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9B4004C4-9C83-4805-8DAC-5EDF06C0BCA6}"/>
              </a:ext>
            </a:extLst>
          </p:cNvPr>
          <p:cNvSpPr/>
          <p:nvPr/>
        </p:nvSpPr>
        <p:spPr>
          <a:xfrm>
            <a:off x="454091" y="6249174"/>
            <a:ext cx="34496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900" dirty="0">
                <a:latin typeface="Maestro" panose="02000506050000020004" pitchFamily="2" charset="2"/>
              </a:rPr>
              <a:t>B</a:t>
            </a:r>
            <a:endParaRPr lang="ja-JP" altLang="en-US" sz="1900" dirty="0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B0984E1F-F102-4D81-86A2-A0C0DF345526}"/>
              </a:ext>
            </a:extLst>
          </p:cNvPr>
          <p:cNvSpPr/>
          <p:nvPr/>
        </p:nvSpPr>
        <p:spPr>
          <a:xfrm>
            <a:off x="454091" y="6888638"/>
            <a:ext cx="34496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900" dirty="0">
                <a:latin typeface="Maestro" panose="02000506050000020004" pitchFamily="2" charset="2"/>
              </a:rPr>
              <a:t>B</a:t>
            </a:r>
            <a:endParaRPr lang="ja-JP" altLang="en-US" sz="1900" dirty="0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05032348-563B-4015-A5F7-B7FD53582FD0}"/>
              </a:ext>
            </a:extLst>
          </p:cNvPr>
          <p:cNvSpPr/>
          <p:nvPr/>
        </p:nvSpPr>
        <p:spPr>
          <a:xfrm>
            <a:off x="454091" y="7528102"/>
            <a:ext cx="34496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900" dirty="0">
                <a:latin typeface="Maestro" panose="02000506050000020004" pitchFamily="2" charset="2"/>
              </a:rPr>
              <a:t>B</a:t>
            </a:r>
            <a:endParaRPr lang="ja-JP" altLang="en-US" sz="1900" dirty="0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41BF42F7-CF81-4D9C-9FB1-361A694A41C3}"/>
              </a:ext>
            </a:extLst>
          </p:cNvPr>
          <p:cNvSpPr/>
          <p:nvPr/>
        </p:nvSpPr>
        <p:spPr>
          <a:xfrm>
            <a:off x="454091" y="8167566"/>
            <a:ext cx="34496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900" dirty="0">
                <a:latin typeface="Maestro" panose="02000506050000020004" pitchFamily="2" charset="2"/>
              </a:rPr>
              <a:t>B</a:t>
            </a:r>
            <a:endParaRPr lang="ja-JP" altLang="en-US" sz="1900" dirty="0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1C569B90-B89A-44BD-8C08-08F71879611E}"/>
              </a:ext>
            </a:extLst>
          </p:cNvPr>
          <p:cNvSpPr/>
          <p:nvPr/>
        </p:nvSpPr>
        <p:spPr>
          <a:xfrm>
            <a:off x="454091" y="8807030"/>
            <a:ext cx="34496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900" dirty="0">
                <a:latin typeface="Maestro" panose="02000506050000020004" pitchFamily="2" charset="2"/>
              </a:rPr>
              <a:t>B</a:t>
            </a:r>
            <a:endParaRPr lang="ja-JP" altLang="en-US" sz="1900" dirty="0"/>
          </a:p>
        </p:txBody>
      </p:sp>
    </p:spTree>
    <p:extLst>
      <p:ext uri="{BB962C8B-B14F-4D97-AF65-F5344CB8AC3E}">
        <p14:creationId xmlns:p14="http://schemas.microsoft.com/office/powerpoint/2010/main" val="69132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84122B0-4EEF-4646-9D51-B4C3CA9274FC}"/>
              </a:ext>
            </a:extLst>
          </p:cNvPr>
          <p:cNvGrpSpPr/>
          <p:nvPr/>
        </p:nvGrpSpPr>
        <p:grpSpPr>
          <a:xfrm>
            <a:off x="545253" y="667543"/>
            <a:ext cx="5767494" cy="243840"/>
            <a:chOff x="545253" y="576103"/>
            <a:chExt cx="5767494" cy="243840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343EA832-6704-4574-98D0-038AC9C819F2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56B5DFBE-AA83-4289-A11E-1C7C81789EFA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CEB1E79A-B500-4EE0-AE85-70FADD120B4B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A6AD3169-BADB-4B7F-ADD2-5381464EB38E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959737A-45CC-4B0D-B437-656AEE3C6692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6B89F42-7E77-4E31-A194-DEABC19E9779}"/>
              </a:ext>
            </a:extLst>
          </p:cNvPr>
          <p:cNvGrpSpPr/>
          <p:nvPr/>
        </p:nvGrpSpPr>
        <p:grpSpPr>
          <a:xfrm>
            <a:off x="545253" y="1306714"/>
            <a:ext cx="5767494" cy="243840"/>
            <a:chOff x="545253" y="576103"/>
            <a:chExt cx="5767494" cy="243840"/>
          </a:xfrm>
        </p:grpSpPr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D2C92B2B-3183-467B-8E7C-E781874D8490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5D938D6E-8334-4DCC-9C38-EA9460673A51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84278B01-ACAC-4298-B8E8-80BACC40394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405CA678-F7D3-426C-9396-60F7C6B2E0FA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68F41F2E-D089-4E74-947E-FACFA54233B0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86BEF7AA-5B44-4AC0-8D8C-76EDF912D7CD}"/>
              </a:ext>
            </a:extLst>
          </p:cNvPr>
          <p:cNvGrpSpPr/>
          <p:nvPr/>
        </p:nvGrpSpPr>
        <p:grpSpPr>
          <a:xfrm>
            <a:off x="545253" y="1945885"/>
            <a:ext cx="5767494" cy="243840"/>
            <a:chOff x="545253" y="576103"/>
            <a:chExt cx="5767494" cy="243840"/>
          </a:xfrm>
        </p:grpSpPr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762498D3-28D5-4373-9D4B-35F69A86B24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3E6DC440-E951-4E30-8F92-250DA87F33DC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7CE94690-69AF-4027-A6EC-DE82866D65E1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3CF314D4-508C-4137-A249-27D0A40F3FEA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A79E8709-E216-4CDE-A27E-7BE18AA224C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7AD9689-58F0-474B-B3CB-164B40580BE2}"/>
              </a:ext>
            </a:extLst>
          </p:cNvPr>
          <p:cNvGrpSpPr/>
          <p:nvPr/>
        </p:nvGrpSpPr>
        <p:grpSpPr>
          <a:xfrm>
            <a:off x="545253" y="2585056"/>
            <a:ext cx="5767494" cy="243840"/>
            <a:chOff x="545253" y="576103"/>
            <a:chExt cx="5767494" cy="243840"/>
          </a:xfrm>
        </p:grpSpPr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6C4CCD4F-127D-439A-A744-1AC22DCBF54D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71E017F1-3C6A-4CEA-96E9-0FE158B4C5B0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0C663681-CB11-439D-9285-45EE51EF4393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4027BD7F-CA36-4B7E-9519-874BDD7C4391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7FE733D4-ED18-4568-BCC1-AC8BDAC34370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6D355D02-C24E-4C7E-8DCA-4EE4E0866C11}"/>
              </a:ext>
            </a:extLst>
          </p:cNvPr>
          <p:cNvGrpSpPr/>
          <p:nvPr/>
        </p:nvGrpSpPr>
        <p:grpSpPr>
          <a:xfrm>
            <a:off x="545253" y="3224227"/>
            <a:ext cx="5767494" cy="243840"/>
            <a:chOff x="545253" y="576103"/>
            <a:chExt cx="5767494" cy="243840"/>
          </a:xfrm>
        </p:grpSpPr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A2A201D3-3782-487A-A408-BCFA8F250F8D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49602F52-05E5-4C1C-B569-99941934A10F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0839667E-F741-45E0-87CB-29E753050C8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2D51C6C0-CF0A-4CFD-B025-BEE4E9D52DD2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0621645A-77A2-48AC-8AA8-1F52FE499D2B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61CD66C2-FD46-42AC-807D-EA71286FB71C}"/>
              </a:ext>
            </a:extLst>
          </p:cNvPr>
          <p:cNvGrpSpPr/>
          <p:nvPr/>
        </p:nvGrpSpPr>
        <p:grpSpPr>
          <a:xfrm>
            <a:off x="545253" y="3863398"/>
            <a:ext cx="5767494" cy="243840"/>
            <a:chOff x="545253" y="576103"/>
            <a:chExt cx="5767494" cy="243840"/>
          </a:xfrm>
        </p:grpSpPr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6AD03632-84E1-458A-A3B3-9F20AC86029F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64C198B8-62BA-4EC8-B46F-21C446FEAC3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C4D41B3D-BF75-4CDF-9351-9E0450CE5ADB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AC1832F5-9858-4D30-AC9B-5AA13F694F8A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2A660A43-257A-4ED9-9E5C-39F35469C446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E1B9F3C-990E-4441-BF79-3E20305710C6}"/>
              </a:ext>
            </a:extLst>
          </p:cNvPr>
          <p:cNvGrpSpPr/>
          <p:nvPr/>
        </p:nvGrpSpPr>
        <p:grpSpPr>
          <a:xfrm>
            <a:off x="545253" y="4502569"/>
            <a:ext cx="5767494" cy="243840"/>
            <a:chOff x="545253" y="576103"/>
            <a:chExt cx="5767494" cy="243840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E3D0EE62-7F91-47F1-9816-BF2F470FABD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D598C4FC-3880-4E7B-8B1E-7C4BDF516715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C1E455D3-5782-416B-B829-2710DA56E9A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FC1E91B2-55E6-4C39-B03D-4047FC64E5CA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A29CC529-00BE-4582-9886-B2B4116D341C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D108CF5D-7B6B-4DE8-BEF6-A585A046BB57}"/>
              </a:ext>
            </a:extLst>
          </p:cNvPr>
          <p:cNvGrpSpPr/>
          <p:nvPr/>
        </p:nvGrpSpPr>
        <p:grpSpPr>
          <a:xfrm>
            <a:off x="545253" y="5141740"/>
            <a:ext cx="5767494" cy="243840"/>
            <a:chOff x="545253" y="576103"/>
            <a:chExt cx="5767494" cy="243840"/>
          </a:xfrm>
        </p:grpSpPr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ED73382E-39A4-4561-B222-EC6F4829BB0C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1F433CCD-6BD9-4F97-BF6B-5C210B2F8A17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273E7BBB-3980-4DDF-8EDF-CE00D386B3BC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B2EDA19-921E-4CC1-A8EA-9277491AFA7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E5CDC805-68F9-450D-B040-068BD7E6E598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1786A1B6-0493-486B-ABBE-5516AD1D52E2}"/>
              </a:ext>
            </a:extLst>
          </p:cNvPr>
          <p:cNvGrpSpPr/>
          <p:nvPr/>
        </p:nvGrpSpPr>
        <p:grpSpPr>
          <a:xfrm>
            <a:off x="545253" y="5780911"/>
            <a:ext cx="5767494" cy="243840"/>
            <a:chOff x="545253" y="576103"/>
            <a:chExt cx="5767494" cy="243840"/>
          </a:xfrm>
        </p:grpSpPr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EF1DA505-C1E2-4C80-8434-28994AA840C5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03CDB20D-BFB0-41E9-943E-B0F806214D3E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A66807AD-09D4-4A25-9457-1C5AFFF2091E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60B7631B-FC04-45BE-AE2C-B416052DFC13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49ED23B0-5B05-45CE-93B3-2722C13031AC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A9DFEB46-A105-4D2B-8B5E-E610C6F7CEE7}"/>
              </a:ext>
            </a:extLst>
          </p:cNvPr>
          <p:cNvGrpSpPr/>
          <p:nvPr/>
        </p:nvGrpSpPr>
        <p:grpSpPr>
          <a:xfrm>
            <a:off x="545253" y="6420082"/>
            <a:ext cx="5767494" cy="243840"/>
            <a:chOff x="545253" y="576103"/>
            <a:chExt cx="5767494" cy="243840"/>
          </a:xfrm>
        </p:grpSpPr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077F19AA-DDCB-40B5-83AB-5F9CE078F453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F4F9DDF8-2102-42B6-B220-E6FABE42C22B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8ECD6F18-DFE1-4908-89BD-7365EBA7DE6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4E44183E-787F-4BC5-A857-99AA90E10C98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3E70E9F8-35DB-4641-92F8-E4941CFD82AC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E4D046E0-769D-4A13-A2EA-5BEF13FC1972}"/>
              </a:ext>
            </a:extLst>
          </p:cNvPr>
          <p:cNvGrpSpPr/>
          <p:nvPr/>
        </p:nvGrpSpPr>
        <p:grpSpPr>
          <a:xfrm>
            <a:off x="545253" y="7059253"/>
            <a:ext cx="5767494" cy="243840"/>
            <a:chOff x="545253" y="576103"/>
            <a:chExt cx="5767494" cy="243840"/>
          </a:xfrm>
        </p:grpSpPr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1AA9A2C1-5BA9-4DD2-B7CE-A4E0A087962D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41221507-2504-4CBE-B2A5-E7D2A0F48B3E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189D707B-AFA9-4F3D-9E9E-29F4296CE3E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DEE8A224-3C99-413C-8C9F-AC1FB9AD01FA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F3A31991-453A-467D-9ADA-CE2880E417C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E46859D5-9A32-4139-A4B0-5744146EF558}"/>
              </a:ext>
            </a:extLst>
          </p:cNvPr>
          <p:cNvGrpSpPr/>
          <p:nvPr/>
        </p:nvGrpSpPr>
        <p:grpSpPr>
          <a:xfrm>
            <a:off x="545253" y="7698424"/>
            <a:ext cx="5767494" cy="243840"/>
            <a:chOff x="545253" y="576103"/>
            <a:chExt cx="5767494" cy="243840"/>
          </a:xfrm>
        </p:grpSpPr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A5A7AA79-0B6B-4E57-8889-E1369569BB5B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1A975CF5-F079-4B76-BBFA-77FF55E11A8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CEC7BDC4-A0D1-4047-94A4-9379E83D5C12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0B4E7351-D1C3-4E31-9127-5064F56FB909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2EA07208-3CF6-4F66-B130-ABCBB8707978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7A774588-BD48-4897-B6CC-6BA7FC119714}"/>
              </a:ext>
            </a:extLst>
          </p:cNvPr>
          <p:cNvGrpSpPr/>
          <p:nvPr/>
        </p:nvGrpSpPr>
        <p:grpSpPr>
          <a:xfrm>
            <a:off x="545253" y="8337595"/>
            <a:ext cx="5767494" cy="243840"/>
            <a:chOff x="545253" y="576103"/>
            <a:chExt cx="5767494" cy="243840"/>
          </a:xfrm>
        </p:grpSpPr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1E289C8F-40FA-40F8-B1F5-9E56E3504117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14CA5338-4EEF-4A78-B652-CA6C31E909EB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矢印コネクタ 78">
              <a:extLst>
                <a:ext uri="{FF2B5EF4-FFF2-40B4-BE49-F238E27FC236}">
                  <a16:creationId xmlns:a16="http://schemas.microsoft.com/office/drawing/2014/main" id="{319887EE-D523-4977-8D61-950641431BEA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9BE60F6C-314E-4CE3-A8C3-E6C3631C6090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52422D33-1F0C-4009-8BB1-A726B9465AF9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437E70E5-6EB7-4352-BBFF-91FCA11A3AF2}"/>
              </a:ext>
            </a:extLst>
          </p:cNvPr>
          <p:cNvGrpSpPr/>
          <p:nvPr/>
        </p:nvGrpSpPr>
        <p:grpSpPr>
          <a:xfrm>
            <a:off x="545253" y="8976767"/>
            <a:ext cx="5767494" cy="243840"/>
            <a:chOff x="545253" y="576103"/>
            <a:chExt cx="5767494" cy="243840"/>
          </a:xfrm>
        </p:grpSpPr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4B8A92F0-DEA0-4605-B213-F8DCE3DB393F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EFA8D4CE-2B0F-4E71-8960-F6C6A9F95535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43CA2C97-3FC8-4BBE-8D6D-BB48898FE761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C374B3D2-70C9-4B18-9D85-F72ACC12F70E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D7C79AE4-396D-43C3-9F7A-10DD180DDBD5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1186E762-EC17-4F51-9DC8-676871395DB3}"/>
              </a:ext>
            </a:extLst>
          </p:cNvPr>
          <p:cNvSpPr/>
          <p:nvPr/>
        </p:nvSpPr>
        <p:spPr>
          <a:xfrm>
            <a:off x="454091" y="553244"/>
            <a:ext cx="34496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900" dirty="0">
                <a:latin typeface="Maestro" panose="02000506050000020004" pitchFamily="2" charset="2"/>
              </a:rPr>
              <a:t>B</a:t>
            </a:r>
            <a:endParaRPr lang="ja-JP" altLang="en-US" sz="1900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B3CC08DE-F768-4847-9F70-5E9ABAAB0056}"/>
              </a:ext>
            </a:extLst>
          </p:cNvPr>
          <p:cNvSpPr/>
          <p:nvPr/>
        </p:nvSpPr>
        <p:spPr>
          <a:xfrm>
            <a:off x="454091" y="1192708"/>
            <a:ext cx="34496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900" dirty="0">
                <a:latin typeface="Maestro" panose="02000506050000020004" pitchFamily="2" charset="2"/>
              </a:rPr>
              <a:t>B</a:t>
            </a:r>
            <a:endParaRPr lang="ja-JP" altLang="en-US" sz="1900" dirty="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4CF8157-A5EB-4F81-9FC0-779EAD577FB8}"/>
              </a:ext>
            </a:extLst>
          </p:cNvPr>
          <p:cNvSpPr/>
          <p:nvPr/>
        </p:nvSpPr>
        <p:spPr>
          <a:xfrm>
            <a:off x="454091" y="1832172"/>
            <a:ext cx="34496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900" dirty="0">
                <a:latin typeface="Maestro" panose="02000506050000020004" pitchFamily="2" charset="2"/>
              </a:rPr>
              <a:t>B</a:t>
            </a:r>
            <a:endParaRPr lang="ja-JP" altLang="en-US" sz="1900" dirty="0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D3F8763D-79DF-4975-B2E9-12B8A1640A26}"/>
              </a:ext>
            </a:extLst>
          </p:cNvPr>
          <p:cNvSpPr/>
          <p:nvPr/>
        </p:nvSpPr>
        <p:spPr>
          <a:xfrm>
            <a:off x="454091" y="2471636"/>
            <a:ext cx="34496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900" dirty="0">
                <a:latin typeface="Maestro" panose="02000506050000020004" pitchFamily="2" charset="2"/>
              </a:rPr>
              <a:t>B</a:t>
            </a:r>
            <a:endParaRPr lang="ja-JP" altLang="en-US" sz="1900" dirty="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32679A54-C97F-410E-A6BF-E070A1BC89B8}"/>
              </a:ext>
            </a:extLst>
          </p:cNvPr>
          <p:cNvSpPr/>
          <p:nvPr/>
        </p:nvSpPr>
        <p:spPr>
          <a:xfrm>
            <a:off x="454091" y="3111100"/>
            <a:ext cx="34496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900" dirty="0">
                <a:latin typeface="Maestro" panose="02000506050000020004" pitchFamily="2" charset="2"/>
              </a:rPr>
              <a:t>B</a:t>
            </a:r>
            <a:endParaRPr lang="ja-JP" altLang="en-US" sz="1900" dirty="0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BD9F5DF0-2309-45D4-ACC8-D42DADABFF0D}"/>
              </a:ext>
            </a:extLst>
          </p:cNvPr>
          <p:cNvSpPr/>
          <p:nvPr/>
        </p:nvSpPr>
        <p:spPr>
          <a:xfrm>
            <a:off x="454091" y="3747389"/>
            <a:ext cx="34496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900" dirty="0">
                <a:latin typeface="Maestro" panose="02000506050000020004" pitchFamily="2" charset="2"/>
              </a:rPr>
              <a:t>B</a:t>
            </a:r>
            <a:endParaRPr lang="ja-JP" altLang="en-US" sz="1900" dirty="0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36425417-9936-42EC-A8DF-2DAEF78C26FC}"/>
              </a:ext>
            </a:extLst>
          </p:cNvPr>
          <p:cNvSpPr/>
          <p:nvPr/>
        </p:nvSpPr>
        <p:spPr>
          <a:xfrm>
            <a:off x="454091" y="4390028"/>
            <a:ext cx="34496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900" dirty="0">
                <a:latin typeface="Maestro" panose="02000506050000020004" pitchFamily="2" charset="2"/>
              </a:rPr>
              <a:t>B</a:t>
            </a:r>
            <a:endParaRPr lang="ja-JP" altLang="en-US" sz="1900" dirty="0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A8B8ED9D-F64F-4A69-B62B-1CA1931D1B32}"/>
              </a:ext>
            </a:extLst>
          </p:cNvPr>
          <p:cNvSpPr/>
          <p:nvPr/>
        </p:nvSpPr>
        <p:spPr>
          <a:xfrm>
            <a:off x="454091" y="5029492"/>
            <a:ext cx="34496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900" dirty="0">
                <a:latin typeface="Maestro" panose="02000506050000020004" pitchFamily="2" charset="2"/>
              </a:rPr>
              <a:t>B</a:t>
            </a:r>
            <a:endParaRPr lang="ja-JP" altLang="en-US" sz="1900" dirty="0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A86AA9CC-49FA-40B7-A53D-53CCE65E41E3}"/>
              </a:ext>
            </a:extLst>
          </p:cNvPr>
          <p:cNvSpPr/>
          <p:nvPr/>
        </p:nvSpPr>
        <p:spPr>
          <a:xfrm>
            <a:off x="454091" y="5665781"/>
            <a:ext cx="34496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900" dirty="0">
                <a:latin typeface="Maestro" panose="02000506050000020004" pitchFamily="2" charset="2"/>
              </a:rPr>
              <a:t>B</a:t>
            </a:r>
            <a:endParaRPr lang="ja-JP" altLang="en-US" sz="1900" dirty="0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9B4004C4-9C83-4805-8DAC-5EDF06C0BCA6}"/>
              </a:ext>
            </a:extLst>
          </p:cNvPr>
          <p:cNvSpPr/>
          <p:nvPr/>
        </p:nvSpPr>
        <p:spPr>
          <a:xfrm>
            <a:off x="454091" y="6305245"/>
            <a:ext cx="34496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900" dirty="0">
                <a:latin typeface="Maestro" panose="02000506050000020004" pitchFamily="2" charset="2"/>
              </a:rPr>
              <a:t>B</a:t>
            </a:r>
            <a:endParaRPr lang="ja-JP" altLang="en-US" sz="1900" dirty="0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B0984E1F-F102-4D81-86A2-A0C0DF345526}"/>
              </a:ext>
            </a:extLst>
          </p:cNvPr>
          <p:cNvSpPr/>
          <p:nvPr/>
        </p:nvSpPr>
        <p:spPr>
          <a:xfrm>
            <a:off x="454091" y="6944709"/>
            <a:ext cx="34496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900" dirty="0">
                <a:latin typeface="Maestro" panose="02000506050000020004" pitchFamily="2" charset="2"/>
              </a:rPr>
              <a:t>B</a:t>
            </a:r>
            <a:endParaRPr lang="ja-JP" altLang="en-US" sz="1900" dirty="0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05032348-563B-4015-A5F7-B7FD53582FD0}"/>
              </a:ext>
            </a:extLst>
          </p:cNvPr>
          <p:cNvSpPr/>
          <p:nvPr/>
        </p:nvSpPr>
        <p:spPr>
          <a:xfrm>
            <a:off x="454091" y="7584173"/>
            <a:ext cx="34496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900" dirty="0">
                <a:latin typeface="Maestro" panose="02000506050000020004" pitchFamily="2" charset="2"/>
              </a:rPr>
              <a:t>B</a:t>
            </a:r>
            <a:endParaRPr lang="ja-JP" altLang="en-US" sz="1900" dirty="0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41BF42F7-CF81-4D9C-9FB1-361A694A41C3}"/>
              </a:ext>
            </a:extLst>
          </p:cNvPr>
          <p:cNvSpPr/>
          <p:nvPr/>
        </p:nvSpPr>
        <p:spPr>
          <a:xfrm>
            <a:off x="454091" y="8220462"/>
            <a:ext cx="34496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900" dirty="0">
                <a:latin typeface="Maestro" panose="02000506050000020004" pitchFamily="2" charset="2"/>
              </a:rPr>
              <a:t>B</a:t>
            </a:r>
            <a:endParaRPr lang="ja-JP" altLang="en-US" sz="1900" dirty="0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1C569B90-B89A-44BD-8C08-08F71879611E}"/>
              </a:ext>
            </a:extLst>
          </p:cNvPr>
          <p:cNvSpPr/>
          <p:nvPr/>
        </p:nvSpPr>
        <p:spPr>
          <a:xfrm>
            <a:off x="454091" y="8859926"/>
            <a:ext cx="34496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900" dirty="0">
                <a:latin typeface="Maestro" panose="02000506050000020004" pitchFamily="2" charset="2"/>
              </a:rPr>
              <a:t>B</a:t>
            </a:r>
            <a:endParaRPr lang="ja-JP" altLang="en-US" sz="1900" dirty="0"/>
          </a:p>
        </p:txBody>
      </p:sp>
    </p:spTree>
    <p:extLst>
      <p:ext uri="{BB962C8B-B14F-4D97-AF65-F5344CB8AC3E}">
        <p14:creationId xmlns:p14="http://schemas.microsoft.com/office/powerpoint/2010/main" val="418826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84122B0-4EEF-4646-9D51-B4C3CA9274FC}"/>
              </a:ext>
            </a:extLst>
          </p:cNvPr>
          <p:cNvGrpSpPr/>
          <p:nvPr/>
        </p:nvGrpSpPr>
        <p:grpSpPr>
          <a:xfrm>
            <a:off x="545253" y="667543"/>
            <a:ext cx="5767494" cy="243840"/>
            <a:chOff x="545253" y="576103"/>
            <a:chExt cx="5767494" cy="243840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343EA832-6704-4574-98D0-038AC9C819F2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56B5DFBE-AA83-4289-A11E-1C7C81789EFA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CEB1E79A-B500-4EE0-AE85-70FADD120B4B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A6AD3169-BADB-4B7F-ADD2-5381464EB38E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959737A-45CC-4B0D-B437-656AEE3C6692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6B89F42-7E77-4E31-A194-DEABC19E9779}"/>
              </a:ext>
            </a:extLst>
          </p:cNvPr>
          <p:cNvGrpSpPr/>
          <p:nvPr/>
        </p:nvGrpSpPr>
        <p:grpSpPr>
          <a:xfrm>
            <a:off x="545253" y="1306714"/>
            <a:ext cx="5767494" cy="243840"/>
            <a:chOff x="545253" y="576103"/>
            <a:chExt cx="5767494" cy="243840"/>
          </a:xfrm>
        </p:grpSpPr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D2C92B2B-3183-467B-8E7C-E781874D8490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5D938D6E-8334-4DCC-9C38-EA9460673A51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84278B01-ACAC-4298-B8E8-80BACC40394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405CA678-F7D3-426C-9396-60F7C6B2E0FA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68F41F2E-D089-4E74-947E-FACFA54233B0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86BEF7AA-5B44-4AC0-8D8C-76EDF912D7CD}"/>
              </a:ext>
            </a:extLst>
          </p:cNvPr>
          <p:cNvGrpSpPr/>
          <p:nvPr/>
        </p:nvGrpSpPr>
        <p:grpSpPr>
          <a:xfrm>
            <a:off x="545253" y="1945885"/>
            <a:ext cx="5767494" cy="243840"/>
            <a:chOff x="545253" y="576103"/>
            <a:chExt cx="5767494" cy="243840"/>
          </a:xfrm>
        </p:grpSpPr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762498D3-28D5-4373-9D4B-35F69A86B24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3E6DC440-E951-4E30-8F92-250DA87F33DC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7CE94690-69AF-4027-A6EC-DE82866D65E1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3CF314D4-508C-4137-A249-27D0A40F3FEA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A79E8709-E216-4CDE-A27E-7BE18AA224C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7AD9689-58F0-474B-B3CB-164B40580BE2}"/>
              </a:ext>
            </a:extLst>
          </p:cNvPr>
          <p:cNvGrpSpPr/>
          <p:nvPr/>
        </p:nvGrpSpPr>
        <p:grpSpPr>
          <a:xfrm>
            <a:off x="545253" y="2585056"/>
            <a:ext cx="5767494" cy="243840"/>
            <a:chOff x="545253" y="576103"/>
            <a:chExt cx="5767494" cy="243840"/>
          </a:xfrm>
        </p:grpSpPr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6C4CCD4F-127D-439A-A744-1AC22DCBF54D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71E017F1-3C6A-4CEA-96E9-0FE158B4C5B0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0C663681-CB11-439D-9285-45EE51EF4393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4027BD7F-CA36-4B7E-9519-874BDD7C4391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7FE733D4-ED18-4568-BCC1-AC8BDAC34370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6D355D02-C24E-4C7E-8DCA-4EE4E0866C11}"/>
              </a:ext>
            </a:extLst>
          </p:cNvPr>
          <p:cNvGrpSpPr/>
          <p:nvPr/>
        </p:nvGrpSpPr>
        <p:grpSpPr>
          <a:xfrm>
            <a:off x="545253" y="3224227"/>
            <a:ext cx="5767494" cy="243840"/>
            <a:chOff x="545253" y="576103"/>
            <a:chExt cx="5767494" cy="243840"/>
          </a:xfrm>
        </p:grpSpPr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A2A201D3-3782-487A-A408-BCFA8F250F8D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49602F52-05E5-4C1C-B569-99941934A10F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0839667E-F741-45E0-87CB-29E753050C8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2D51C6C0-CF0A-4CFD-B025-BEE4E9D52DD2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0621645A-77A2-48AC-8AA8-1F52FE499D2B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61CD66C2-FD46-42AC-807D-EA71286FB71C}"/>
              </a:ext>
            </a:extLst>
          </p:cNvPr>
          <p:cNvGrpSpPr/>
          <p:nvPr/>
        </p:nvGrpSpPr>
        <p:grpSpPr>
          <a:xfrm>
            <a:off x="545253" y="3863398"/>
            <a:ext cx="5767494" cy="243840"/>
            <a:chOff x="545253" y="576103"/>
            <a:chExt cx="5767494" cy="243840"/>
          </a:xfrm>
        </p:grpSpPr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6AD03632-84E1-458A-A3B3-9F20AC86029F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64C198B8-62BA-4EC8-B46F-21C446FEAC3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C4D41B3D-BF75-4CDF-9351-9E0450CE5ADB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AC1832F5-9858-4D30-AC9B-5AA13F694F8A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2A660A43-257A-4ED9-9E5C-39F35469C446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E1B9F3C-990E-4441-BF79-3E20305710C6}"/>
              </a:ext>
            </a:extLst>
          </p:cNvPr>
          <p:cNvGrpSpPr/>
          <p:nvPr/>
        </p:nvGrpSpPr>
        <p:grpSpPr>
          <a:xfrm>
            <a:off x="545253" y="4502569"/>
            <a:ext cx="5767494" cy="243840"/>
            <a:chOff x="545253" y="576103"/>
            <a:chExt cx="5767494" cy="243840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E3D0EE62-7F91-47F1-9816-BF2F470FABD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D598C4FC-3880-4E7B-8B1E-7C4BDF516715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C1E455D3-5782-416B-B829-2710DA56E9A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FC1E91B2-55E6-4C39-B03D-4047FC64E5CA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A29CC529-00BE-4582-9886-B2B4116D341C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D108CF5D-7B6B-4DE8-BEF6-A585A046BB57}"/>
              </a:ext>
            </a:extLst>
          </p:cNvPr>
          <p:cNvGrpSpPr/>
          <p:nvPr/>
        </p:nvGrpSpPr>
        <p:grpSpPr>
          <a:xfrm>
            <a:off x="545253" y="5141740"/>
            <a:ext cx="5767494" cy="243840"/>
            <a:chOff x="545253" y="576103"/>
            <a:chExt cx="5767494" cy="243840"/>
          </a:xfrm>
        </p:grpSpPr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ED73382E-39A4-4561-B222-EC6F4829BB0C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1F433CCD-6BD9-4F97-BF6B-5C210B2F8A17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273E7BBB-3980-4DDF-8EDF-CE00D386B3BC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B2EDA19-921E-4CC1-A8EA-9277491AFA7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E5CDC805-68F9-450D-B040-068BD7E6E598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1786A1B6-0493-486B-ABBE-5516AD1D52E2}"/>
              </a:ext>
            </a:extLst>
          </p:cNvPr>
          <p:cNvGrpSpPr/>
          <p:nvPr/>
        </p:nvGrpSpPr>
        <p:grpSpPr>
          <a:xfrm>
            <a:off x="545253" y="5780911"/>
            <a:ext cx="5767494" cy="243840"/>
            <a:chOff x="545253" y="576103"/>
            <a:chExt cx="5767494" cy="243840"/>
          </a:xfrm>
        </p:grpSpPr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EF1DA505-C1E2-4C80-8434-28994AA840C5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03CDB20D-BFB0-41E9-943E-B0F806214D3E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A66807AD-09D4-4A25-9457-1C5AFFF2091E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60B7631B-FC04-45BE-AE2C-B416052DFC13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49ED23B0-5B05-45CE-93B3-2722C13031AC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A9DFEB46-A105-4D2B-8B5E-E610C6F7CEE7}"/>
              </a:ext>
            </a:extLst>
          </p:cNvPr>
          <p:cNvGrpSpPr/>
          <p:nvPr/>
        </p:nvGrpSpPr>
        <p:grpSpPr>
          <a:xfrm>
            <a:off x="545253" y="6420082"/>
            <a:ext cx="5767494" cy="243840"/>
            <a:chOff x="545253" y="576103"/>
            <a:chExt cx="5767494" cy="243840"/>
          </a:xfrm>
        </p:grpSpPr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077F19AA-DDCB-40B5-83AB-5F9CE078F453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F4F9DDF8-2102-42B6-B220-E6FABE42C22B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8ECD6F18-DFE1-4908-89BD-7365EBA7DE6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4E44183E-787F-4BC5-A857-99AA90E10C98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3E70E9F8-35DB-4641-92F8-E4941CFD82AC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E4D046E0-769D-4A13-A2EA-5BEF13FC1972}"/>
              </a:ext>
            </a:extLst>
          </p:cNvPr>
          <p:cNvGrpSpPr/>
          <p:nvPr/>
        </p:nvGrpSpPr>
        <p:grpSpPr>
          <a:xfrm>
            <a:off x="545253" y="7059253"/>
            <a:ext cx="5767494" cy="243840"/>
            <a:chOff x="545253" y="576103"/>
            <a:chExt cx="5767494" cy="243840"/>
          </a:xfrm>
        </p:grpSpPr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1AA9A2C1-5BA9-4DD2-B7CE-A4E0A087962D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41221507-2504-4CBE-B2A5-E7D2A0F48B3E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189D707B-AFA9-4F3D-9E9E-29F4296CE3E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DEE8A224-3C99-413C-8C9F-AC1FB9AD01FA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F3A31991-453A-467D-9ADA-CE2880E417C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E46859D5-9A32-4139-A4B0-5744146EF558}"/>
              </a:ext>
            </a:extLst>
          </p:cNvPr>
          <p:cNvGrpSpPr/>
          <p:nvPr/>
        </p:nvGrpSpPr>
        <p:grpSpPr>
          <a:xfrm>
            <a:off x="545253" y="7698424"/>
            <a:ext cx="5767494" cy="243840"/>
            <a:chOff x="545253" y="576103"/>
            <a:chExt cx="5767494" cy="243840"/>
          </a:xfrm>
        </p:grpSpPr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A5A7AA79-0B6B-4E57-8889-E1369569BB5B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1A975CF5-F079-4B76-BBFA-77FF55E11A8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CEC7BDC4-A0D1-4047-94A4-9379E83D5C12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0B4E7351-D1C3-4E31-9127-5064F56FB909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2EA07208-3CF6-4F66-B130-ABCBB8707978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7A774588-BD48-4897-B6CC-6BA7FC119714}"/>
              </a:ext>
            </a:extLst>
          </p:cNvPr>
          <p:cNvGrpSpPr/>
          <p:nvPr/>
        </p:nvGrpSpPr>
        <p:grpSpPr>
          <a:xfrm>
            <a:off x="545253" y="8337595"/>
            <a:ext cx="5767494" cy="243840"/>
            <a:chOff x="545253" y="576103"/>
            <a:chExt cx="5767494" cy="243840"/>
          </a:xfrm>
        </p:grpSpPr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1E289C8F-40FA-40F8-B1F5-9E56E3504117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14CA5338-4EEF-4A78-B652-CA6C31E909EB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矢印コネクタ 78">
              <a:extLst>
                <a:ext uri="{FF2B5EF4-FFF2-40B4-BE49-F238E27FC236}">
                  <a16:creationId xmlns:a16="http://schemas.microsoft.com/office/drawing/2014/main" id="{319887EE-D523-4977-8D61-950641431BEA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9BE60F6C-314E-4CE3-A8C3-E6C3631C6090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52422D33-1F0C-4009-8BB1-A726B9465AF9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437E70E5-6EB7-4352-BBFF-91FCA11A3AF2}"/>
              </a:ext>
            </a:extLst>
          </p:cNvPr>
          <p:cNvGrpSpPr/>
          <p:nvPr/>
        </p:nvGrpSpPr>
        <p:grpSpPr>
          <a:xfrm>
            <a:off x="545253" y="8976767"/>
            <a:ext cx="5767494" cy="243840"/>
            <a:chOff x="545253" y="576103"/>
            <a:chExt cx="5767494" cy="243840"/>
          </a:xfrm>
        </p:grpSpPr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4B8A92F0-DEA0-4605-B213-F8DCE3DB393F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57610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EFA8D4CE-2B0F-4E71-8960-F6C6A9F95535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3706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43CA2C97-3FC8-4BBE-8D6D-BB48898FE761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69802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C374B3D2-70C9-4B18-9D85-F72ACC12F70E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75898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D7C79AE4-396D-43C3-9F7A-10DD180DDBD5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" y="819943"/>
              <a:ext cx="57674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1186E762-EC17-4F51-9DC8-676871395DB3}"/>
              </a:ext>
            </a:extLst>
          </p:cNvPr>
          <p:cNvSpPr/>
          <p:nvPr/>
        </p:nvSpPr>
        <p:spPr>
          <a:xfrm>
            <a:off x="490667" y="493998"/>
            <a:ext cx="36099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900" dirty="0">
                <a:latin typeface="Maestro" panose="02000506050000020004" pitchFamily="2" charset="2"/>
              </a:rPr>
              <a:t>?</a:t>
            </a:r>
            <a:endParaRPr lang="ja-JP" altLang="en-US" sz="1900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B3CC08DE-F768-4847-9F70-5E9ABAAB0056}"/>
              </a:ext>
            </a:extLst>
          </p:cNvPr>
          <p:cNvSpPr/>
          <p:nvPr/>
        </p:nvSpPr>
        <p:spPr>
          <a:xfrm>
            <a:off x="490667" y="1133462"/>
            <a:ext cx="36099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900" dirty="0">
                <a:latin typeface="Maestro" panose="02000506050000020004" pitchFamily="2" charset="2"/>
              </a:rPr>
              <a:t>?</a:t>
            </a:r>
            <a:endParaRPr lang="ja-JP" altLang="en-US" sz="1900" dirty="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4CF8157-A5EB-4F81-9FC0-779EAD577FB8}"/>
              </a:ext>
            </a:extLst>
          </p:cNvPr>
          <p:cNvSpPr/>
          <p:nvPr/>
        </p:nvSpPr>
        <p:spPr>
          <a:xfrm>
            <a:off x="490667" y="1772926"/>
            <a:ext cx="36099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900" dirty="0">
                <a:latin typeface="Maestro" panose="02000506050000020004" pitchFamily="2" charset="2"/>
              </a:rPr>
              <a:t>?</a:t>
            </a:r>
            <a:endParaRPr lang="ja-JP" altLang="en-US" sz="1900" dirty="0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D3F8763D-79DF-4975-B2E9-12B8A1640A26}"/>
              </a:ext>
            </a:extLst>
          </p:cNvPr>
          <p:cNvSpPr/>
          <p:nvPr/>
        </p:nvSpPr>
        <p:spPr>
          <a:xfrm>
            <a:off x="490667" y="2412390"/>
            <a:ext cx="36099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900" dirty="0">
                <a:latin typeface="Maestro" panose="02000506050000020004" pitchFamily="2" charset="2"/>
              </a:rPr>
              <a:t>?</a:t>
            </a:r>
            <a:endParaRPr lang="ja-JP" altLang="en-US" sz="1900" dirty="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32679A54-C97F-410E-A6BF-E070A1BC89B8}"/>
              </a:ext>
            </a:extLst>
          </p:cNvPr>
          <p:cNvSpPr/>
          <p:nvPr/>
        </p:nvSpPr>
        <p:spPr>
          <a:xfrm>
            <a:off x="490667" y="3051854"/>
            <a:ext cx="36099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900" dirty="0">
                <a:latin typeface="Maestro" panose="02000506050000020004" pitchFamily="2" charset="2"/>
              </a:rPr>
              <a:t>?</a:t>
            </a:r>
            <a:endParaRPr lang="ja-JP" altLang="en-US" sz="1900" dirty="0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BD9F5DF0-2309-45D4-ACC8-D42DADABFF0D}"/>
              </a:ext>
            </a:extLst>
          </p:cNvPr>
          <p:cNvSpPr/>
          <p:nvPr/>
        </p:nvSpPr>
        <p:spPr>
          <a:xfrm>
            <a:off x="490667" y="3691318"/>
            <a:ext cx="36099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900" dirty="0">
                <a:latin typeface="Maestro" panose="02000506050000020004" pitchFamily="2" charset="2"/>
              </a:rPr>
              <a:t>?</a:t>
            </a:r>
            <a:endParaRPr lang="ja-JP" altLang="en-US" sz="1900" dirty="0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36425417-9936-42EC-A8DF-2DAEF78C26FC}"/>
              </a:ext>
            </a:extLst>
          </p:cNvPr>
          <p:cNvSpPr/>
          <p:nvPr/>
        </p:nvSpPr>
        <p:spPr>
          <a:xfrm>
            <a:off x="490667" y="4330782"/>
            <a:ext cx="36099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900" dirty="0">
                <a:latin typeface="Maestro" panose="02000506050000020004" pitchFamily="2" charset="2"/>
              </a:rPr>
              <a:t>?</a:t>
            </a:r>
            <a:endParaRPr lang="ja-JP" altLang="en-US" sz="1900" dirty="0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A8B8ED9D-F64F-4A69-B62B-1CA1931D1B32}"/>
              </a:ext>
            </a:extLst>
          </p:cNvPr>
          <p:cNvSpPr/>
          <p:nvPr/>
        </p:nvSpPr>
        <p:spPr>
          <a:xfrm>
            <a:off x="490667" y="4970246"/>
            <a:ext cx="36099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900" dirty="0">
                <a:latin typeface="Maestro" panose="02000506050000020004" pitchFamily="2" charset="2"/>
              </a:rPr>
              <a:t>?</a:t>
            </a:r>
            <a:endParaRPr lang="ja-JP" altLang="en-US" sz="1900" dirty="0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A86AA9CC-49FA-40B7-A53D-53CCE65E41E3}"/>
              </a:ext>
            </a:extLst>
          </p:cNvPr>
          <p:cNvSpPr/>
          <p:nvPr/>
        </p:nvSpPr>
        <p:spPr>
          <a:xfrm>
            <a:off x="490667" y="5609710"/>
            <a:ext cx="36099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900" dirty="0">
                <a:latin typeface="Maestro" panose="02000506050000020004" pitchFamily="2" charset="2"/>
              </a:rPr>
              <a:t>?</a:t>
            </a:r>
            <a:endParaRPr lang="ja-JP" altLang="en-US" sz="1900" dirty="0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9B4004C4-9C83-4805-8DAC-5EDF06C0BCA6}"/>
              </a:ext>
            </a:extLst>
          </p:cNvPr>
          <p:cNvSpPr/>
          <p:nvPr/>
        </p:nvSpPr>
        <p:spPr>
          <a:xfrm>
            <a:off x="490667" y="6249174"/>
            <a:ext cx="36099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900" dirty="0">
                <a:latin typeface="Maestro" panose="02000506050000020004" pitchFamily="2" charset="2"/>
              </a:rPr>
              <a:t>?</a:t>
            </a:r>
            <a:endParaRPr lang="ja-JP" altLang="en-US" sz="1900" dirty="0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B0984E1F-F102-4D81-86A2-A0C0DF345526}"/>
              </a:ext>
            </a:extLst>
          </p:cNvPr>
          <p:cNvSpPr/>
          <p:nvPr/>
        </p:nvSpPr>
        <p:spPr>
          <a:xfrm>
            <a:off x="490667" y="6888638"/>
            <a:ext cx="36099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900" dirty="0">
                <a:latin typeface="Maestro" panose="02000506050000020004" pitchFamily="2" charset="2"/>
              </a:rPr>
              <a:t>?</a:t>
            </a:r>
            <a:endParaRPr lang="ja-JP" altLang="en-US" sz="1900" dirty="0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05032348-563B-4015-A5F7-B7FD53582FD0}"/>
              </a:ext>
            </a:extLst>
          </p:cNvPr>
          <p:cNvSpPr/>
          <p:nvPr/>
        </p:nvSpPr>
        <p:spPr>
          <a:xfrm>
            <a:off x="490667" y="7528102"/>
            <a:ext cx="36099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900" dirty="0">
                <a:latin typeface="Maestro" panose="02000506050000020004" pitchFamily="2" charset="2"/>
              </a:rPr>
              <a:t>?</a:t>
            </a:r>
            <a:endParaRPr lang="ja-JP" altLang="en-US" sz="1900" dirty="0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41BF42F7-CF81-4D9C-9FB1-361A694A41C3}"/>
              </a:ext>
            </a:extLst>
          </p:cNvPr>
          <p:cNvSpPr/>
          <p:nvPr/>
        </p:nvSpPr>
        <p:spPr>
          <a:xfrm>
            <a:off x="490667" y="8167566"/>
            <a:ext cx="36099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900" dirty="0">
                <a:latin typeface="Maestro" panose="02000506050000020004" pitchFamily="2" charset="2"/>
              </a:rPr>
              <a:t>?</a:t>
            </a:r>
            <a:endParaRPr lang="ja-JP" altLang="en-US" sz="1900" dirty="0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1C569B90-B89A-44BD-8C08-08F71879611E}"/>
              </a:ext>
            </a:extLst>
          </p:cNvPr>
          <p:cNvSpPr/>
          <p:nvPr/>
        </p:nvSpPr>
        <p:spPr>
          <a:xfrm>
            <a:off x="490667" y="8807030"/>
            <a:ext cx="36099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900" dirty="0">
                <a:latin typeface="Maestro" panose="02000506050000020004" pitchFamily="2" charset="2"/>
              </a:rPr>
              <a:t>?</a:t>
            </a:r>
            <a:endParaRPr lang="ja-JP" altLang="en-US" sz="1900" dirty="0"/>
          </a:p>
        </p:txBody>
      </p:sp>
    </p:spTree>
    <p:extLst>
      <p:ext uri="{BB962C8B-B14F-4D97-AF65-F5344CB8AC3E}">
        <p14:creationId xmlns:p14="http://schemas.microsoft.com/office/powerpoint/2010/main" val="40631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86</Words>
  <Application>Microsoft Office PowerPoint</Application>
  <PresentationFormat>A4 210 x 297 mm</PresentationFormat>
  <Paragraphs>86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Maestro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名畑 壱志</dc:creator>
  <cp:lastModifiedBy>名畑 壱志</cp:lastModifiedBy>
  <cp:revision>3</cp:revision>
  <dcterms:created xsi:type="dcterms:W3CDTF">2020-09-21T14:20:53Z</dcterms:created>
  <dcterms:modified xsi:type="dcterms:W3CDTF">2020-09-21T14:42:13Z</dcterms:modified>
</cp:coreProperties>
</file>