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97134B-ADE9-487B-AA0F-CC5EF570A34F}" v="48" dt="2025-06-27T18:47:05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軒愷 張" userId="5fc3b90502e76139" providerId="LiveId" clId="{A497134B-ADE9-487B-AA0F-CC5EF570A34F}"/>
    <pc:docChg chg="undo custSel addSld modSld">
      <pc:chgData name="軒愷 張" userId="5fc3b90502e76139" providerId="LiveId" clId="{A497134B-ADE9-487B-AA0F-CC5EF570A34F}" dt="2025-06-27T18:47:09.219" v="2684" actId="20577"/>
      <pc:docMkLst>
        <pc:docMk/>
      </pc:docMkLst>
      <pc:sldChg chg="modSp new mod">
        <pc:chgData name="軒愷 張" userId="5fc3b90502e76139" providerId="LiveId" clId="{A497134B-ADE9-487B-AA0F-CC5EF570A34F}" dt="2025-06-27T18:05:44.798" v="14" actId="20577"/>
        <pc:sldMkLst>
          <pc:docMk/>
          <pc:sldMk cId="2185508677" sldId="256"/>
        </pc:sldMkLst>
        <pc:spChg chg="mod">
          <ac:chgData name="軒愷 張" userId="5fc3b90502e76139" providerId="LiveId" clId="{A497134B-ADE9-487B-AA0F-CC5EF570A34F}" dt="2025-06-27T18:05:44.798" v="14" actId="20577"/>
          <ac:spMkLst>
            <pc:docMk/>
            <pc:sldMk cId="2185508677" sldId="256"/>
            <ac:spMk id="2" creationId="{6BACF220-0B98-216D-DA39-C1DD55230518}"/>
          </ac:spMkLst>
        </pc:spChg>
        <pc:spChg chg="mod">
          <ac:chgData name="軒愷 張" userId="5fc3b90502e76139" providerId="LiveId" clId="{A497134B-ADE9-487B-AA0F-CC5EF570A34F}" dt="2025-06-27T18:05:38.017" v="1"/>
          <ac:spMkLst>
            <pc:docMk/>
            <pc:sldMk cId="2185508677" sldId="256"/>
            <ac:spMk id="3" creationId="{A2786B16-ABB6-D136-96E1-F933812EA8A1}"/>
          </ac:spMkLst>
        </pc:spChg>
      </pc:sldChg>
      <pc:sldChg chg="addSp modSp new mod">
        <pc:chgData name="軒愷 張" userId="5fc3b90502e76139" providerId="LiveId" clId="{A497134B-ADE9-487B-AA0F-CC5EF570A34F}" dt="2025-06-27T18:07:32.509" v="135"/>
        <pc:sldMkLst>
          <pc:docMk/>
          <pc:sldMk cId="4072201838" sldId="257"/>
        </pc:sldMkLst>
        <pc:spChg chg="mod">
          <ac:chgData name="軒愷 張" userId="5fc3b90502e76139" providerId="LiveId" clId="{A497134B-ADE9-487B-AA0F-CC5EF570A34F}" dt="2025-06-27T18:05:56.882" v="34" actId="20577"/>
          <ac:spMkLst>
            <pc:docMk/>
            <pc:sldMk cId="4072201838" sldId="257"/>
            <ac:spMk id="2" creationId="{FFDC1012-32C9-9342-562D-13C68A0E2C0A}"/>
          </ac:spMkLst>
        </pc:spChg>
        <pc:spChg chg="mod">
          <ac:chgData name="軒愷 張" userId="5fc3b90502e76139" providerId="LiveId" clId="{A497134B-ADE9-487B-AA0F-CC5EF570A34F}" dt="2025-06-27T18:07:32.509" v="135"/>
          <ac:spMkLst>
            <pc:docMk/>
            <pc:sldMk cId="4072201838" sldId="257"/>
            <ac:spMk id="3" creationId="{9FA69165-06BE-2978-CD89-9738CC64E3D6}"/>
          </ac:spMkLst>
        </pc:spChg>
        <pc:picChg chg="add mod">
          <ac:chgData name="軒愷 張" userId="5fc3b90502e76139" providerId="LiveId" clId="{A497134B-ADE9-487B-AA0F-CC5EF570A34F}" dt="2025-06-27T18:07:23.823" v="131" actId="14100"/>
          <ac:picMkLst>
            <pc:docMk/>
            <pc:sldMk cId="4072201838" sldId="257"/>
            <ac:picMk id="5" creationId="{CC9325FB-6EF2-A612-51CE-BBB8EF09BA53}"/>
          </ac:picMkLst>
        </pc:picChg>
      </pc:sldChg>
      <pc:sldChg chg="addSp modSp new mod">
        <pc:chgData name="軒愷 張" userId="5fc3b90502e76139" providerId="LiveId" clId="{A497134B-ADE9-487B-AA0F-CC5EF570A34F}" dt="2025-06-27T18:15:37.274" v="669" actId="1076"/>
        <pc:sldMkLst>
          <pc:docMk/>
          <pc:sldMk cId="1560614674" sldId="258"/>
        </pc:sldMkLst>
        <pc:spChg chg="mod">
          <ac:chgData name="軒愷 張" userId="5fc3b90502e76139" providerId="LiveId" clId="{A497134B-ADE9-487B-AA0F-CC5EF570A34F}" dt="2025-06-27T18:08:37.693" v="161" actId="20577"/>
          <ac:spMkLst>
            <pc:docMk/>
            <pc:sldMk cId="1560614674" sldId="258"/>
            <ac:spMk id="2" creationId="{35836695-2804-737F-8683-FD5B1008081C}"/>
          </ac:spMkLst>
        </pc:spChg>
        <pc:spChg chg="mod">
          <ac:chgData name="軒愷 張" userId="5fc3b90502e76139" providerId="LiveId" clId="{A497134B-ADE9-487B-AA0F-CC5EF570A34F}" dt="2025-06-27T18:15:09.439" v="665"/>
          <ac:spMkLst>
            <pc:docMk/>
            <pc:sldMk cId="1560614674" sldId="258"/>
            <ac:spMk id="3" creationId="{5B96C304-3155-9556-E525-3489DF1924E1}"/>
          </ac:spMkLst>
        </pc:spChg>
        <pc:spChg chg="add mod">
          <ac:chgData name="軒愷 張" userId="5fc3b90502e76139" providerId="LiveId" clId="{A497134B-ADE9-487B-AA0F-CC5EF570A34F}" dt="2025-06-27T18:10:39.856" v="289" actId="14100"/>
          <ac:spMkLst>
            <pc:docMk/>
            <pc:sldMk cId="1560614674" sldId="258"/>
            <ac:spMk id="6" creationId="{C1B28B80-8EB8-9FE4-B0E0-1CF05FFD29D1}"/>
          </ac:spMkLst>
        </pc:spChg>
        <pc:picChg chg="add mod">
          <ac:chgData name="軒愷 張" userId="5fc3b90502e76139" providerId="LiveId" clId="{A497134B-ADE9-487B-AA0F-CC5EF570A34F}" dt="2025-06-27T18:10:04.206" v="281" actId="1076"/>
          <ac:picMkLst>
            <pc:docMk/>
            <pc:sldMk cId="1560614674" sldId="258"/>
            <ac:picMk id="5" creationId="{08A20F66-497C-2226-DD74-AD6601812C38}"/>
          </ac:picMkLst>
        </pc:picChg>
        <pc:picChg chg="add mod">
          <ac:chgData name="軒愷 張" userId="5fc3b90502e76139" providerId="LiveId" clId="{A497134B-ADE9-487B-AA0F-CC5EF570A34F}" dt="2025-06-27T18:13:59.952" v="572" actId="1076"/>
          <ac:picMkLst>
            <pc:docMk/>
            <pc:sldMk cId="1560614674" sldId="258"/>
            <ac:picMk id="8" creationId="{1C77FE42-2E31-091A-469F-FE73297C251B}"/>
          </ac:picMkLst>
        </pc:picChg>
        <pc:picChg chg="add mod">
          <ac:chgData name="軒愷 張" userId="5fc3b90502e76139" providerId="LiveId" clId="{A497134B-ADE9-487B-AA0F-CC5EF570A34F}" dt="2025-06-27T18:14:59.810" v="651" actId="1076"/>
          <ac:picMkLst>
            <pc:docMk/>
            <pc:sldMk cId="1560614674" sldId="258"/>
            <ac:picMk id="10" creationId="{28A5B74B-00E9-A766-2C29-D48049ADF144}"/>
          </ac:picMkLst>
        </pc:picChg>
        <pc:picChg chg="add mod">
          <ac:chgData name="軒愷 張" userId="5fc3b90502e76139" providerId="LiveId" clId="{A497134B-ADE9-487B-AA0F-CC5EF570A34F}" dt="2025-06-27T18:15:37.274" v="669" actId="1076"/>
          <ac:picMkLst>
            <pc:docMk/>
            <pc:sldMk cId="1560614674" sldId="258"/>
            <ac:picMk id="12" creationId="{A5522978-9EDD-ABFD-EBD7-6EC90602532F}"/>
          </ac:picMkLst>
        </pc:picChg>
      </pc:sldChg>
      <pc:sldChg chg="addSp delSp modSp new mod">
        <pc:chgData name="軒愷 張" userId="5fc3b90502e76139" providerId="LiveId" clId="{A497134B-ADE9-487B-AA0F-CC5EF570A34F}" dt="2025-06-27T18:47:09.219" v="2684" actId="20577"/>
        <pc:sldMkLst>
          <pc:docMk/>
          <pc:sldMk cId="4255486043" sldId="259"/>
        </pc:sldMkLst>
        <pc:spChg chg="mod">
          <ac:chgData name="軒愷 張" userId="5fc3b90502e76139" providerId="LiveId" clId="{A497134B-ADE9-487B-AA0F-CC5EF570A34F}" dt="2025-06-27T18:15:49.760" v="696" actId="20577"/>
          <ac:spMkLst>
            <pc:docMk/>
            <pc:sldMk cId="4255486043" sldId="259"/>
            <ac:spMk id="2" creationId="{679611AE-D141-BE72-E5D2-A9AA04DA43D8}"/>
          </ac:spMkLst>
        </pc:spChg>
        <pc:spChg chg="del">
          <ac:chgData name="軒愷 張" userId="5fc3b90502e76139" providerId="LiveId" clId="{A497134B-ADE9-487B-AA0F-CC5EF570A34F}" dt="2025-06-27T18:16:06.542" v="697" actId="931"/>
          <ac:spMkLst>
            <pc:docMk/>
            <pc:sldMk cId="4255486043" sldId="259"/>
            <ac:spMk id="3" creationId="{76E8245C-CFEB-EB66-C299-3FEE720BE35B}"/>
          </ac:spMkLst>
        </pc:spChg>
        <pc:spChg chg="add mod">
          <ac:chgData name="軒愷 張" userId="5fc3b90502e76139" providerId="LiveId" clId="{A497134B-ADE9-487B-AA0F-CC5EF570A34F}" dt="2025-06-27T18:47:09.219" v="2684" actId="20577"/>
          <ac:spMkLst>
            <pc:docMk/>
            <pc:sldMk cId="4255486043" sldId="259"/>
            <ac:spMk id="6" creationId="{415EE8BD-2F88-F070-2140-1D4978921E9A}"/>
          </ac:spMkLst>
        </pc:spChg>
        <pc:spChg chg="add mod">
          <ac:chgData name="軒愷 張" userId="5fc3b90502e76139" providerId="LiveId" clId="{A497134B-ADE9-487B-AA0F-CC5EF570A34F}" dt="2025-06-27T18:23:48.311" v="853" actId="20577"/>
          <ac:spMkLst>
            <pc:docMk/>
            <pc:sldMk cId="4255486043" sldId="259"/>
            <ac:spMk id="7" creationId="{D3A3B58D-B336-B9AF-5C2E-8B062892486D}"/>
          </ac:spMkLst>
        </pc:spChg>
        <pc:picChg chg="add mod">
          <ac:chgData name="軒愷 張" userId="5fc3b90502e76139" providerId="LiveId" clId="{A497134B-ADE9-487B-AA0F-CC5EF570A34F}" dt="2025-06-27T18:16:11.407" v="699" actId="14100"/>
          <ac:picMkLst>
            <pc:docMk/>
            <pc:sldMk cId="4255486043" sldId="259"/>
            <ac:picMk id="5" creationId="{F9AB0B0C-41E7-8DBE-B03E-D53879774DE5}"/>
          </ac:picMkLst>
        </pc:picChg>
      </pc:sldChg>
      <pc:sldChg chg="addSp delSp modSp new mod">
        <pc:chgData name="軒愷 張" userId="5fc3b90502e76139" providerId="LiveId" clId="{A497134B-ADE9-487B-AA0F-CC5EF570A34F}" dt="2025-06-27T18:29:41.217" v="1496" actId="20577"/>
        <pc:sldMkLst>
          <pc:docMk/>
          <pc:sldMk cId="1777483842" sldId="260"/>
        </pc:sldMkLst>
        <pc:spChg chg="mod">
          <ac:chgData name="軒愷 張" userId="5fc3b90502e76139" providerId="LiveId" clId="{A497134B-ADE9-487B-AA0F-CC5EF570A34F}" dt="2025-06-27T18:26:32.924" v="1244"/>
          <ac:spMkLst>
            <pc:docMk/>
            <pc:sldMk cId="1777483842" sldId="260"/>
            <ac:spMk id="2" creationId="{3F1B735A-9447-DA94-ABBD-A11C26A05532}"/>
          </ac:spMkLst>
        </pc:spChg>
        <pc:spChg chg="add del mod">
          <ac:chgData name="軒愷 張" userId="5fc3b90502e76139" providerId="LiveId" clId="{A497134B-ADE9-487B-AA0F-CC5EF570A34F}" dt="2025-06-27T18:29:41.217" v="1496" actId="20577"/>
          <ac:spMkLst>
            <pc:docMk/>
            <pc:sldMk cId="1777483842" sldId="260"/>
            <ac:spMk id="3" creationId="{E6A3AF3E-5E5F-5A0C-5B28-585FE40A8EAE}"/>
          </ac:spMkLst>
        </pc:spChg>
        <pc:picChg chg="add del mod ord">
          <ac:chgData name="軒愷 張" userId="5fc3b90502e76139" providerId="LiveId" clId="{A497134B-ADE9-487B-AA0F-CC5EF570A34F}" dt="2025-06-27T18:27:02.507" v="1247" actId="22"/>
          <ac:picMkLst>
            <pc:docMk/>
            <pc:sldMk cId="1777483842" sldId="260"/>
            <ac:picMk id="5" creationId="{BD3A5176-F462-AD4D-9AF7-A889F128C891}"/>
          </ac:picMkLst>
        </pc:picChg>
        <pc:picChg chg="add mod ord">
          <ac:chgData name="軒愷 張" userId="5fc3b90502e76139" providerId="LiveId" clId="{A497134B-ADE9-487B-AA0F-CC5EF570A34F}" dt="2025-06-27T18:29:05.909" v="1463" actId="167"/>
          <ac:picMkLst>
            <pc:docMk/>
            <pc:sldMk cId="1777483842" sldId="260"/>
            <ac:picMk id="7" creationId="{28227B28-EFA7-DDAD-C80A-EF34D39EAAE0}"/>
          </ac:picMkLst>
        </pc:picChg>
      </pc:sldChg>
      <pc:sldChg chg="addSp modSp new mod">
        <pc:chgData name="軒愷 張" userId="5fc3b90502e76139" providerId="LiveId" clId="{A497134B-ADE9-487B-AA0F-CC5EF570A34F}" dt="2025-06-27T18:35:21.669" v="1901" actId="20577"/>
        <pc:sldMkLst>
          <pc:docMk/>
          <pc:sldMk cId="2993260705" sldId="261"/>
        </pc:sldMkLst>
        <pc:spChg chg="mod">
          <ac:chgData name="軒愷 張" userId="5fc3b90502e76139" providerId="LiveId" clId="{A497134B-ADE9-487B-AA0F-CC5EF570A34F}" dt="2025-06-27T18:29:53.444" v="1516" actId="20577"/>
          <ac:spMkLst>
            <pc:docMk/>
            <pc:sldMk cId="2993260705" sldId="261"/>
            <ac:spMk id="2" creationId="{92F2D521-92B1-7247-A41C-3C6E68A26792}"/>
          </ac:spMkLst>
        </pc:spChg>
        <pc:spChg chg="mod">
          <ac:chgData name="軒愷 張" userId="5fc3b90502e76139" providerId="LiveId" clId="{A497134B-ADE9-487B-AA0F-CC5EF570A34F}" dt="2025-06-27T18:35:21.669" v="1901" actId="20577"/>
          <ac:spMkLst>
            <pc:docMk/>
            <pc:sldMk cId="2993260705" sldId="261"/>
            <ac:spMk id="3" creationId="{65FFEA9B-AEA6-8BF7-0A8F-52FFEFDBE484}"/>
          </ac:spMkLst>
        </pc:spChg>
        <pc:picChg chg="add mod">
          <ac:chgData name="軒愷 張" userId="5fc3b90502e76139" providerId="LiveId" clId="{A497134B-ADE9-487B-AA0F-CC5EF570A34F}" dt="2025-06-27T18:31:57.661" v="1626" actId="1076"/>
          <ac:picMkLst>
            <pc:docMk/>
            <pc:sldMk cId="2993260705" sldId="261"/>
            <ac:picMk id="5" creationId="{2E8DFEB1-0A0E-4DF5-8629-0EA70CBD50E9}"/>
          </ac:picMkLst>
        </pc:picChg>
        <pc:picChg chg="add mod">
          <ac:chgData name="軒愷 張" userId="5fc3b90502e76139" providerId="LiveId" clId="{A497134B-ADE9-487B-AA0F-CC5EF570A34F}" dt="2025-06-27T18:32:52.385" v="1694" actId="1076"/>
          <ac:picMkLst>
            <pc:docMk/>
            <pc:sldMk cId="2993260705" sldId="261"/>
            <ac:picMk id="7" creationId="{3DEC699A-8A0B-9753-2CA4-7A2899BBCC87}"/>
          </ac:picMkLst>
        </pc:picChg>
        <pc:picChg chg="add mod">
          <ac:chgData name="軒愷 張" userId="5fc3b90502e76139" providerId="LiveId" clId="{A497134B-ADE9-487B-AA0F-CC5EF570A34F}" dt="2025-06-27T18:33:18.847" v="1698" actId="14100"/>
          <ac:picMkLst>
            <pc:docMk/>
            <pc:sldMk cId="2993260705" sldId="261"/>
            <ac:picMk id="9" creationId="{72FBE96F-FFB4-E060-4A54-4BDDCD48E174}"/>
          </ac:picMkLst>
        </pc:picChg>
      </pc:sldChg>
      <pc:sldChg chg="modSp new mod">
        <pc:chgData name="軒愷 張" userId="5fc3b90502e76139" providerId="LiveId" clId="{A497134B-ADE9-487B-AA0F-CC5EF570A34F}" dt="2025-06-27T18:46:10.157" v="2665" actId="20577"/>
        <pc:sldMkLst>
          <pc:docMk/>
          <pc:sldMk cId="3040935134" sldId="262"/>
        </pc:sldMkLst>
        <pc:spChg chg="mod">
          <ac:chgData name="軒愷 張" userId="5fc3b90502e76139" providerId="LiveId" clId="{A497134B-ADE9-487B-AA0F-CC5EF570A34F}" dt="2025-06-27T18:34:01.320" v="1719" actId="20577"/>
          <ac:spMkLst>
            <pc:docMk/>
            <pc:sldMk cId="3040935134" sldId="262"/>
            <ac:spMk id="2" creationId="{18FA0553-84AB-BB8D-0000-3F6B9B49125D}"/>
          </ac:spMkLst>
        </pc:spChg>
        <pc:spChg chg="mod">
          <ac:chgData name="軒愷 張" userId="5fc3b90502e76139" providerId="LiveId" clId="{A497134B-ADE9-487B-AA0F-CC5EF570A34F}" dt="2025-06-27T18:46:10.157" v="2665" actId="20577"/>
          <ac:spMkLst>
            <pc:docMk/>
            <pc:sldMk cId="3040935134" sldId="262"/>
            <ac:spMk id="3" creationId="{FE1E3F4C-7871-DAE3-5D62-9601C6FD513C}"/>
          </ac:spMkLst>
        </pc:spChg>
      </pc:sldChg>
      <pc:sldChg chg="modSp new mod">
        <pc:chgData name="軒愷 張" userId="5fc3b90502e76139" providerId="LiveId" clId="{A497134B-ADE9-487B-AA0F-CC5EF570A34F}" dt="2025-06-27T18:45:25.564" v="2618"/>
        <pc:sldMkLst>
          <pc:docMk/>
          <pc:sldMk cId="536376429" sldId="263"/>
        </pc:sldMkLst>
        <pc:spChg chg="mod">
          <ac:chgData name="軒愷 張" userId="5fc3b90502e76139" providerId="LiveId" clId="{A497134B-ADE9-487B-AA0F-CC5EF570A34F}" dt="2025-06-27T18:38:17.054" v="2232"/>
          <ac:spMkLst>
            <pc:docMk/>
            <pc:sldMk cId="536376429" sldId="263"/>
            <ac:spMk id="2" creationId="{05CFCC84-69DB-06BD-4472-33BCE5AD1F58}"/>
          </ac:spMkLst>
        </pc:spChg>
        <pc:spChg chg="mod">
          <ac:chgData name="軒愷 張" userId="5fc3b90502e76139" providerId="LiveId" clId="{A497134B-ADE9-487B-AA0F-CC5EF570A34F}" dt="2025-06-27T18:45:25.564" v="2618"/>
          <ac:spMkLst>
            <pc:docMk/>
            <pc:sldMk cId="536376429" sldId="263"/>
            <ac:spMk id="3" creationId="{19CCC52E-17B9-1280-226A-B4731E046B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1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12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06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9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0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20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15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33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8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905BC6-4632-4870-90C4-8541630C52F0}" type="datetimeFigureOut">
              <a:rPr lang="zh-TW" altLang="en-US" smtClean="0"/>
              <a:t>2025/6/28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E83316-00E2-406B-BBB8-6E3EDAD8D0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70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-presston9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ims2.llnl.gov/search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CF220-0B98-216D-DA39-C1DD55230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Week2.5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786B16-ABB6-D136-96E1-F933812EA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50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C1012-32C9-9342-562D-13C68A0E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65-06BE-2978-CD89-9738CC64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向經理抱歉，拖了一點時間研究該怎麼使用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https://github.com/h-presston90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9325FB-6EF2-A612-51CE-BBB8EF09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60" y="2899068"/>
            <a:ext cx="6916017" cy="31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36695-2804-737F-8683-FD5B1008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NCDR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6C304-3155-9556-E525-3489DF19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7593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原則上當時討論的資料集就屬於網址陳列中的其中一個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相關預測資料針對溫度、降雨，以及氣候現象的重要指標，僅有溫度之部分和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paper</a:t>
            </a:r>
            <a:r>
              <a:rPr lang="zh-TW" altLang="en-US" dirty="0"/>
              <a:t> 相同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溫度資料屬於</a:t>
            </a:r>
            <a:r>
              <a:rPr lang="en-US" altLang="zh-TW" dirty="0"/>
              <a:t>level2</a:t>
            </a:r>
            <a:r>
              <a:rPr lang="zh-TW" altLang="en-US" dirty="0"/>
              <a:t>，可透過正常申請後下載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申請介面需填寫教授姓名與信箱，此外無特殊限制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A20F66-497C-2226-DD74-AD660181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17" y="0"/>
            <a:ext cx="5900924" cy="474365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1B28B80-8EB8-9FE4-B0E0-1CF05FFD29D1}"/>
              </a:ext>
            </a:extLst>
          </p:cNvPr>
          <p:cNvSpPr/>
          <p:nvPr/>
        </p:nvSpPr>
        <p:spPr>
          <a:xfrm>
            <a:off x="5948518" y="3637935"/>
            <a:ext cx="2261418" cy="6784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77FE42-2E31-091A-469F-FE73297C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91" y="-106274"/>
            <a:ext cx="3989258" cy="19520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A5B74B-00E9-A766-2C29-D48049ADF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160" y="2716709"/>
            <a:ext cx="3335585" cy="34145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5522978-9EDD-ABFD-EBD7-6EC906025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29" y="5295710"/>
            <a:ext cx="9477686" cy="5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1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611AE-D141-BE72-E5D2-A9AA04DA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Cmip6 resolution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AB0B0C-41E7-8DBE-B03E-D53879774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96" y="1124955"/>
            <a:ext cx="6206280" cy="46072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15EE8BD-2F88-F070-2140-1D4978921E9A}"/>
              </a:ext>
            </a:extLst>
          </p:cNvPr>
          <p:cNvSpPr txBox="1"/>
          <p:nvPr/>
        </p:nvSpPr>
        <p:spPr>
          <a:xfrm>
            <a:off x="248924" y="1976284"/>
            <a:ext cx="56209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Best resolution is </a:t>
            </a:r>
            <a:r>
              <a:rPr lang="en-US" altLang="zh-TW" sz="2400" dirty="0" err="1"/>
              <a:t>cnrm-hr</a:t>
            </a:r>
            <a:r>
              <a:rPr lang="en-US" altLang="zh-TW" sz="2400" dirty="0"/>
              <a:t> with 0.5*0.5(apply on cmip6 public website)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A company ”the climate data factory ”claimed that have 0.1*0.1 resolution cmip6 data, haven’t ask for the pricing yet but shall be expensive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hlinkClick r:id="rId3"/>
              </a:rPr>
              <a:t>https://aims2.llnl.gov/search</a:t>
            </a:r>
            <a:endParaRPr lang="en-US" altLang="zh-TW" sz="2400" dirty="0"/>
          </a:p>
          <a:p>
            <a:r>
              <a:rPr lang="en-US" altLang="zh-TW" sz="2400" dirty="0"/>
              <a:t>As this website shown at meeting, we can search for all model by it’s resolution(next page)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A3B58D-B336-B9AF-5C2E-8B062892486D}"/>
              </a:ext>
            </a:extLst>
          </p:cNvPr>
          <p:cNvSpPr txBox="1"/>
          <p:nvPr/>
        </p:nvSpPr>
        <p:spPr>
          <a:xfrm>
            <a:off x="6126480" y="406624"/>
            <a:ext cx="521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Paper published in May 2020, outdated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48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8227B28-EFA7-DDAD-C80A-EF34D39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7" y="1737360"/>
            <a:ext cx="9600966" cy="46338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1B735A-9447-DA94-ABBD-A11C26A0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Cmip6 resolution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A3AF3E-5E5F-5A0C-5B28-585FE40A8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73" y="486821"/>
            <a:ext cx="4513007" cy="4023360"/>
          </a:xfrm>
        </p:spPr>
        <p:txBody>
          <a:bodyPr/>
          <a:lstStyle/>
          <a:p>
            <a:r>
              <a:rPr lang="en-US" altLang="zh-TW" b="1" dirty="0"/>
              <a:t>Have tried on the searching and applying, but the </a:t>
            </a:r>
            <a:r>
              <a:rPr lang="en-US" altLang="zh-TW" b="1" dirty="0" err="1"/>
              <a:t>datas</a:t>
            </a:r>
            <a:r>
              <a:rPr lang="en-US" altLang="zh-TW" b="1" dirty="0"/>
              <a:t> are </a:t>
            </a:r>
            <a:r>
              <a:rPr lang="en-US" altLang="zh-TW" b="1" dirty="0" err="1"/>
              <a:t>lil</a:t>
            </a:r>
            <a:r>
              <a:rPr lang="en-US" altLang="zh-TW" b="1" dirty="0"/>
              <a:t> tricky to retrieve</a:t>
            </a:r>
          </a:p>
          <a:p>
            <a:r>
              <a:rPr lang="en-US" altLang="zh-TW" b="1" dirty="0"/>
              <a:t>Keyword: “ssp58.5+ resolution 25km+radiation”</a:t>
            </a:r>
          </a:p>
          <a:p>
            <a:r>
              <a:rPr lang="en-US" altLang="zh-TW" b="1" dirty="0"/>
              <a:t>ssp58.5+ resolution 25km got 1288 results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7748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2D521-92B1-7247-A41C-3C6E68A2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FEA9B-AEA6-8BF7-0A8F-52FFEFDB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173378" cy="4023360"/>
          </a:xfrm>
        </p:spPr>
        <p:txBody>
          <a:bodyPr/>
          <a:lstStyle/>
          <a:p>
            <a:r>
              <a:rPr lang="en-US" altLang="zh-TW" dirty="0"/>
              <a:t>Have finished the simple plotting at 0.5*0.5 scale, down dwelling radiation</a:t>
            </a:r>
          </a:p>
          <a:p>
            <a:r>
              <a:rPr lang="en-US" altLang="zh-TW" dirty="0"/>
              <a:t>Use basic formula to approximate </a:t>
            </a:r>
            <a:r>
              <a:rPr lang="en-US" altLang="zh-TW" dirty="0" err="1"/>
              <a:t>pvout</a:t>
            </a:r>
            <a:r>
              <a:rPr lang="en-US" altLang="zh-TW" dirty="0"/>
              <a:t>: </a:t>
            </a:r>
            <a:r>
              <a:rPr lang="en-US" altLang="zh-TW" dirty="0" err="1"/>
              <a:t>df_month</a:t>
            </a:r>
            <a:r>
              <a:rPr lang="en-US" altLang="zh-TW" dirty="0"/>
              <a:t>["</a:t>
            </a:r>
            <a:r>
              <a:rPr lang="en-US" altLang="zh-TW" dirty="0" err="1"/>
              <a:t>pvout</a:t>
            </a:r>
            <a:r>
              <a:rPr lang="en-US" altLang="zh-TW" dirty="0"/>
              <a:t>"] = </a:t>
            </a:r>
            <a:r>
              <a:rPr lang="en-US" altLang="zh-TW" dirty="0" err="1"/>
              <a:t>df_month</a:t>
            </a:r>
            <a:r>
              <a:rPr lang="en-US" altLang="zh-TW" dirty="0"/>
              <a:t>["</a:t>
            </a:r>
            <a:r>
              <a:rPr lang="en-US" altLang="zh-TW" dirty="0" err="1"/>
              <a:t>rsds</a:t>
            </a:r>
            <a:r>
              <a:rPr lang="en-US" altLang="zh-TW" dirty="0"/>
              <a:t>"] * 0.8 * 24 / 1000</a:t>
            </a:r>
          </a:p>
          <a:p>
            <a:r>
              <a:rPr lang="en-US" altLang="zh-TW" dirty="0"/>
              <a:t>(ssp4.5)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8DFEB1-0A0E-4DF5-8629-0EA70CBD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3409"/>
            <a:ext cx="4244362" cy="39568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EC699A-8A0B-9753-2CA4-7A2899BB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86" y="3353409"/>
            <a:ext cx="4077826" cy="38757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FBE96F-FFB4-E060-4A54-4BDDCD48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835" y="3386907"/>
            <a:ext cx="3802696" cy="38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FA0553-84AB-BB8D-0000-3F6B9B49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Ongoing works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E3F4C-7871-DAE3-5D62-9601C6FD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Exploring a new database retrieval and code fetching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Compare the plot by experiments and the </a:t>
            </a:r>
            <a:r>
              <a:rPr lang="en-US" altLang="zh-TW" dirty="0" err="1"/>
              <a:t>pvout</a:t>
            </a:r>
            <a:r>
              <a:rPr lang="en-US" altLang="zh-TW" dirty="0"/>
              <a:t> plot by </a:t>
            </a:r>
            <a:r>
              <a:rPr lang="en-US" altLang="zh-TW" dirty="0" err="1"/>
              <a:t>solargis</a:t>
            </a:r>
            <a:r>
              <a:rPr lang="en-US" altLang="zh-TW" dirty="0"/>
              <a:t> database(will shall the result on </a:t>
            </a:r>
            <a:r>
              <a:rPr lang="en-US" altLang="zh-TW"/>
              <a:t>next meeting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Find some precise formula to get the relationship of </a:t>
            </a:r>
            <a:r>
              <a:rPr lang="en-US" altLang="zh-TW" dirty="0" err="1"/>
              <a:t>pvout</a:t>
            </a:r>
            <a:r>
              <a:rPr lang="en-US" altLang="zh-TW" dirty="0"/>
              <a:t> and radiation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Watching tutorials of </a:t>
            </a:r>
            <a:r>
              <a:rPr lang="en-US" altLang="zh-TW" dirty="0" err="1"/>
              <a:t>github</a:t>
            </a:r>
            <a:r>
              <a:rPr lang="en-US" altLang="zh-TW" dirty="0"/>
              <a:t> using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Arrange the downloaded papers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93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FCC84-69DB-06BD-4472-33BCE5AD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expected to do(</a:t>
            </a:r>
            <a:r>
              <a:rPr lang="zh-TW" altLang="en-US" dirty="0"/>
              <a:t>請經理多給建議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CC52E-17B9-1280-226A-B4731E04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Find a way to make the color plot fully meshed with the boundary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May explore the paper about downscaling, spatial interpolation (inspired by </a:t>
            </a:r>
            <a:r>
              <a:rPr lang="en-GB" altLang="zh-TW" b="1" dirty="0"/>
              <a:t>Bing-Zhang Wang, from </a:t>
            </a:r>
            <a:r>
              <a:rPr lang="en-GB" altLang="zh-TW" b="1" dirty="0" err="1"/>
              <a:t>thu</a:t>
            </a:r>
            <a:r>
              <a:rPr lang="en-GB" altLang="zh-TW" b="1" dirty="0"/>
              <a:t> splash</a:t>
            </a:r>
            <a:r>
              <a:rPr lang="en-US" altLang="zh-TW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再請經理可以稍微給一些任務目標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63764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341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回顧</vt:lpstr>
      <vt:lpstr>Week2.5</vt:lpstr>
      <vt:lpstr>Github </vt:lpstr>
      <vt:lpstr>NCDR dataset</vt:lpstr>
      <vt:lpstr>Cmip6 resolution</vt:lpstr>
      <vt:lpstr>Cmip6 resolution</vt:lpstr>
      <vt:lpstr>visualization</vt:lpstr>
      <vt:lpstr>Ongoing works</vt:lpstr>
      <vt:lpstr>Work expected to do(請經理多給建議)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軒愷 張</dc:creator>
  <cp:lastModifiedBy>軒愷 張</cp:lastModifiedBy>
  <cp:revision>1</cp:revision>
  <dcterms:created xsi:type="dcterms:W3CDTF">2025-06-27T18:02:48Z</dcterms:created>
  <dcterms:modified xsi:type="dcterms:W3CDTF">2025-06-27T18:47:14Z</dcterms:modified>
</cp:coreProperties>
</file>