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281" r:id="rId6"/>
    <p:sldId id="274" r:id="rId7"/>
    <p:sldId id="278" r:id="rId8"/>
    <p:sldId id="280" r:id="rId9"/>
    <p:sldId id="271" r:id="rId10"/>
    <p:sldId id="276" r:id="rId11"/>
    <p:sldId id="259" r:id="rId12"/>
    <p:sldId id="261" r:id="rId13"/>
    <p:sldId id="260" r:id="rId14"/>
    <p:sldId id="277" r:id="rId15"/>
    <p:sldId id="262" r:id="rId16"/>
    <p:sldId id="268" r:id="rId17"/>
    <p:sldId id="270" r:id="rId18"/>
    <p:sldId id="264" r:id="rId19"/>
    <p:sldId id="267" r:id="rId20"/>
    <p:sldId id="272" r:id="rId21"/>
    <p:sldId id="273" r:id="rId22"/>
    <p:sldId id="265" r:id="rId23"/>
    <p:sldId id="275" r:id="rId24"/>
    <p:sldId id="279" r:id="rId25"/>
    <p:sldId id="266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6CC13-EF7D-4051-8C02-3EE6CB855A98}" v="94" dt="2025-06-25T05:32:22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軒愷 張" userId="5fc3b90502e76139" providerId="LiveId" clId="{4F26CC13-EF7D-4051-8C02-3EE6CB855A98}"/>
    <pc:docChg chg="undo custSel addSld delSld modSld sldOrd">
      <pc:chgData name="軒愷 張" userId="5fc3b90502e76139" providerId="LiveId" clId="{4F26CC13-EF7D-4051-8C02-3EE6CB855A98}" dt="2025-06-25T06:20:48.270" v="3371" actId="1076"/>
      <pc:docMkLst>
        <pc:docMk/>
      </pc:docMkLst>
      <pc:sldChg chg="modSp new mod">
        <pc:chgData name="軒愷 張" userId="5fc3b90502e76139" providerId="LiveId" clId="{4F26CC13-EF7D-4051-8C02-3EE6CB855A98}" dt="2025-06-23T08:04:16.962" v="18" actId="20577"/>
        <pc:sldMkLst>
          <pc:docMk/>
          <pc:sldMk cId="2964938969" sldId="256"/>
        </pc:sldMkLst>
        <pc:spChg chg="mod">
          <ac:chgData name="軒愷 張" userId="5fc3b90502e76139" providerId="LiveId" clId="{4F26CC13-EF7D-4051-8C02-3EE6CB855A98}" dt="2025-06-23T08:04:16.962" v="18" actId="20577"/>
          <ac:spMkLst>
            <pc:docMk/>
            <pc:sldMk cId="2964938969" sldId="256"/>
            <ac:spMk id="2" creationId="{F98D8C6E-1B12-B15B-96E0-761D13E47664}"/>
          </ac:spMkLst>
        </pc:spChg>
        <pc:spChg chg="mod">
          <ac:chgData name="軒愷 張" userId="5fc3b90502e76139" providerId="LiveId" clId="{4F26CC13-EF7D-4051-8C02-3EE6CB855A98}" dt="2025-06-23T08:04:10.524" v="1"/>
          <ac:spMkLst>
            <pc:docMk/>
            <pc:sldMk cId="2964938969" sldId="256"/>
            <ac:spMk id="3" creationId="{74F9E50F-62F1-9C1E-2BC0-044B383C1166}"/>
          </ac:spMkLst>
        </pc:spChg>
      </pc:sldChg>
      <pc:sldChg chg="addSp delSp modSp new mod">
        <pc:chgData name="軒愷 張" userId="5fc3b90502e76139" providerId="LiveId" clId="{4F26CC13-EF7D-4051-8C02-3EE6CB855A98}" dt="2025-06-25T05:25:14.768" v="3342" actId="403"/>
        <pc:sldMkLst>
          <pc:docMk/>
          <pc:sldMk cId="1146964757" sldId="257"/>
        </pc:sldMkLst>
        <pc:spChg chg="mod">
          <ac:chgData name="軒愷 張" userId="5fc3b90502e76139" providerId="LiveId" clId="{4F26CC13-EF7D-4051-8C02-3EE6CB855A98}" dt="2025-06-23T08:10:23.849" v="280" actId="1076"/>
          <ac:spMkLst>
            <pc:docMk/>
            <pc:sldMk cId="1146964757" sldId="257"/>
            <ac:spMk id="2" creationId="{AE21C4B4-CA97-813A-17BB-0640BDE68380}"/>
          </ac:spMkLst>
        </pc:spChg>
        <pc:graphicFrameChg chg="add mod ord modGraphic">
          <ac:chgData name="軒愷 張" userId="5fc3b90502e76139" providerId="LiveId" clId="{4F26CC13-EF7D-4051-8C02-3EE6CB855A98}" dt="2025-06-25T05:25:14.768" v="3342" actId="403"/>
          <ac:graphicFrameMkLst>
            <pc:docMk/>
            <pc:sldMk cId="1146964757" sldId="257"/>
            <ac:graphicFrameMk id="5" creationId="{86484B13-4FD1-50DA-6ADC-D4E22C2EA7E2}"/>
          </ac:graphicFrameMkLst>
        </pc:graphicFrameChg>
      </pc:sldChg>
      <pc:sldChg chg="addSp delSp modSp new mod">
        <pc:chgData name="軒愷 張" userId="5fc3b90502e76139" providerId="LiveId" clId="{4F26CC13-EF7D-4051-8C02-3EE6CB855A98}" dt="2025-06-24T06:39:45.370" v="1005" actId="20577"/>
        <pc:sldMkLst>
          <pc:docMk/>
          <pc:sldMk cId="2875591573" sldId="258"/>
        </pc:sldMkLst>
        <pc:spChg chg="mod">
          <ac:chgData name="軒愷 張" userId="5fc3b90502e76139" providerId="LiveId" clId="{4F26CC13-EF7D-4051-8C02-3EE6CB855A98}" dt="2025-06-24T06:39:45.370" v="1005" actId="20577"/>
          <ac:spMkLst>
            <pc:docMk/>
            <pc:sldMk cId="2875591573" sldId="258"/>
            <ac:spMk id="2" creationId="{9622D060-E4B5-0C7C-D5BB-17A8127ABA0E}"/>
          </ac:spMkLst>
        </pc:spChg>
        <pc:picChg chg="add mod ord">
          <ac:chgData name="軒愷 張" userId="5fc3b90502e76139" providerId="LiveId" clId="{4F26CC13-EF7D-4051-8C02-3EE6CB855A98}" dt="2025-06-23T08:15:18.322" v="306" actId="1076"/>
          <ac:picMkLst>
            <pc:docMk/>
            <pc:sldMk cId="2875591573" sldId="258"/>
            <ac:picMk id="5" creationId="{D071BBC2-6F07-BAE6-55EC-598CA83764FD}"/>
          </ac:picMkLst>
        </pc:picChg>
        <pc:picChg chg="add mod">
          <ac:chgData name="軒愷 張" userId="5fc3b90502e76139" providerId="LiveId" clId="{4F26CC13-EF7D-4051-8C02-3EE6CB855A98}" dt="2025-06-23T08:15:59.897" v="309" actId="14100"/>
          <ac:picMkLst>
            <pc:docMk/>
            <pc:sldMk cId="2875591573" sldId="258"/>
            <ac:picMk id="7" creationId="{92222D01-C277-B58D-4930-F58869E85370}"/>
          </ac:picMkLst>
        </pc:picChg>
      </pc:sldChg>
      <pc:sldChg chg="addSp delSp modSp new mod ord">
        <pc:chgData name="軒愷 張" userId="5fc3b90502e76139" providerId="LiveId" clId="{4F26CC13-EF7D-4051-8C02-3EE6CB855A98}" dt="2025-06-24T18:16:01.603" v="2429"/>
        <pc:sldMkLst>
          <pc:docMk/>
          <pc:sldMk cId="3208730795" sldId="259"/>
        </pc:sldMkLst>
        <pc:spChg chg="mod">
          <ac:chgData name="軒愷 張" userId="5fc3b90502e76139" providerId="LiveId" clId="{4F26CC13-EF7D-4051-8C02-3EE6CB855A98}" dt="2025-06-23T08:17:44.767" v="381" actId="20577"/>
          <ac:spMkLst>
            <pc:docMk/>
            <pc:sldMk cId="3208730795" sldId="259"/>
            <ac:spMk id="2" creationId="{E8D28DCE-D0DA-9147-D74F-B23F8F17E8BB}"/>
          </ac:spMkLst>
        </pc:spChg>
        <pc:spChg chg="add mod">
          <ac:chgData name="軒愷 張" userId="5fc3b90502e76139" providerId="LiveId" clId="{4F26CC13-EF7D-4051-8C02-3EE6CB855A98}" dt="2025-06-23T08:18:39.827" v="477" actId="20577"/>
          <ac:spMkLst>
            <pc:docMk/>
            <pc:sldMk cId="3208730795" sldId="259"/>
            <ac:spMk id="6" creationId="{48208855-775D-9F4D-ABA3-E73B25614BBF}"/>
          </ac:spMkLst>
        </pc:spChg>
        <pc:picChg chg="add mod ord">
          <ac:chgData name="軒愷 張" userId="5fc3b90502e76139" providerId="LiveId" clId="{4F26CC13-EF7D-4051-8C02-3EE6CB855A98}" dt="2025-06-23T08:18:09.056" v="383" actId="1076"/>
          <ac:picMkLst>
            <pc:docMk/>
            <pc:sldMk cId="3208730795" sldId="259"/>
            <ac:picMk id="5" creationId="{C115EAD6-D64E-4304-A89E-211C8CC1954C}"/>
          </ac:picMkLst>
        </pc:picChg>
      </pc:sldChg>
      <pc:sldChg chg="addSp delSp modSp new mod">
        <pc:chgData name="軒愷 張" userId="5fc3b90502e76139" providerId="LiveId" clId="{4F26CC13-EF7D-4051-8C02-3EE6CB855A98}" dt="2025-06-23T08:22:43.564" v="486" actId="14100"/>
        <pc:sldMkLst>
          <pc:docMk/>
          <pc:sldMk cId="383544595" sldId="260"/>
        </pc:sldMkLst>
        <pc:picChg chg="add mod">
          <ac:chgData name="軒愷 張" userId="5fc3b90502e76139" providerId="LiveId" clId="{4F26CC13-EF7D-4051-8C02-3EE6CB855A98}" dt="2025-06-23T08:22:40.910" v="485" actId="1076"/>
          <ac:picMkLst>
            <pc:docMk/>
            <pc:sldMk cId="383544595" sldId="260"/>
            <ac:picMk id="5" creationId="{31062F6E-CC62-1205-6010-509C70947FA7}"/>
          </ac:picMkLst>
        </pc:picChg>
        <pc:picChg chg="add mod">
          <ac:chgData name="軒愷 張" userId="5fc3b90502e76139" providerId="LiveId" clId="{4F26CC13-EF7D-4051-8C02-3EE6CB855A98}" dt="2025-06-23T08:22:43.564" v="486" actId="14100"/>
          <ac:picMkLst>
            <pc:docMk/>
            <pc:sldMk cId="383544595" sldId="260"/>
            <ac:picMk id="7" creationId="{2309DBCF-3CAD-9397-3E5C-02CE25376CC1}"/>
          </ac:picMkLst>
        </pc:picChg>
      </pc:sldChg>
      <pc:sldChg chg="addSp delSp modSp new mod ord">
        <pc:chgData name="軒愷 張" userId="5fc3b90502e76139" providerId="LiveId" clId="{4F26CC13-EF7D-4051-8C02-3EE6CB855A98}" dt="2025-06-24T17:09:24.571" v="2104"/>
        <pc:sldMkLst>
          <pc:docMk/>
          <pc:sldMk cId="433266041" sldId="261"/>
        </pc:sldMkLst>
        <pc:spChg chg="add del mod">
          <ac:chgData name="軒愷 張" userId="5fc3b90502e76139" providerId="LiveId" clId="{4F26CC13-EF7D-4051-8C02-3EE6CB855A98}" dt="2025-06-24T17:09:24.571" v="2104"/>
          <ac:spMkLst>
            <pc:docMk/>
            <pc:sldMk cId="433266041" sldId="261"/>
            <ac:spMk id="2" creationId="{7741A1A8-E863-1315-8B9D-F68C3898C360}"/>
          </ac:spMkLst>
        </pc:spChg>
        <pc:spChg chg="mod">
          <ac:chgData name="軒愷 張" userId="5fc3b90502e76139" providerId="LiveId" clId="{4F26CC13-EF7D-4051-8C02-3EE6CB855A98}" dt="2025-06-24T08:11:06.138" v="1015" actId="20577"/>
          <ac:spMkLst>
            <pc:docMk/>
            <pc:sldMk cId="433266041" sldId="261"/>
            <ac:spMk id="3" creationId="{433C88B8-4E83-54EB-4024-75632C86BE60}"/>
          </ac:spMkLst>
        </pc:spChg>
        <pc:spChg chg="add mod">
          <ac:chgData name="軒愷 張" userId="5fc3b90502e76139" providerId="LiveId" clId="{4F26CC13-EF7D-4051-8C02-3EE6CB855A98}" dt="2025-06-24T17:09:23.725" v="2102" actId="403"/>
          <ac:spMkLst>
            <pc:docMk/>
            <pc:sldMk cId="433266041" sldId="261"/>
            <ac:spMk id="4" creationId="{E1D8B27F-C10F-1EC9-B399-524F152A4459}"/>
          </ac:spMkLst>
        </pc:spChg>
        <pc:picChg chg="add mod">
          <ac:chgData name="軒愷 張" userId="5fc3b90502e76139" providerId="LiveId" clId="{4F26CC13-EF7D-4051-8C02-3EE6CB855A98}" dt="2025-06-23T08:23:11.320" v="489" actId="1076"/>
          <ac:picMkLst>
            <pc:docMk/>
            <pc:sldMk cId="433266041" sldId="261"/>
            <ac:picMk id="5" creationId="{DB3A4069-28D9-A1B5-CD50-7D9B60AC93EB}"/>
          </ac:picMkLst>
        </pc:picChg>
      </pc:sldChg>
      <pc:sldChg chg="addSp delSp modSp new mod">
        <pc:chgData name="軒愷 張" userId="5fc3b90502e76139" providerId="LiveId" clId="{4F26CC13-EF7D-4051-8C02-3EE6CB855A98}" dt="2025-06-25T05:26:24.246" v="3343" actId="20577"/>
        <pc:sldMkLst>
          <pc:docMk/>
          <pc:sldMk cId="4097541885" sldId="262"/>
        </pc:sldMkLst>
        <pc:spChg chg="mod">
          <ac:chgData name="軒愷 張" userId="5fc3b90502e76139" providerId="LiveId" clId="{4F26CC13-EF7D-4051-8C02-3EE6CB855A98}" dt="2025-06-24T08:57:37.228" v="1030" actId="20577"/>
          <ac:spMkLst>
            <pc:docMk/>
            <pc:sldMk cId="4097541885" sldId="262"/>
            <ac:spMk id="2" creationId="{A409161B-7C47-2196-09A6-A17DAC6B0ECE}"/>
          </ac:spMkLst>
        </pc:spChg>
        <pc:spChg chg="add del mod">
          <ac:chgData name="軒愷 張" userId="5fc3b90502e76139" providerId="LiveId" clId="{4F26CC13-EF7D-4051-8C02-3EE6CB855A98}" dt="2025-06-25T05:26:24.246" v="3343" actId="20577"/>
          <ac:spMkLst>
            <pc:docMk/>
            <pc:sldMk cId="4097541885" sldId="262"/>
            <ac:spMk id="3" creationId="{C00E2EF6-02EC-A99F-97F4-EDE2E12C143B}"/>
          </ac:spMkLst>
        </pc:spChg>
        <pc:graphicFrameChg chg="add mod">
          <ac:chgData name="軒愷 張" userId="5fc3b90502e76139" providerId="LiveId" clId="{4F26CC13-EF7D-4051-8C02-3EE6CB855A98}" dt="2025-06-24T02:42:46.036" v="794"/>
          <ac:graphicFrameMkLst>
            <pc:docMk/>
            <pc:sldMk cId="4097541885" sldId="262"/>
            <ac:graphicFrameMk id="4" creationId="{A49D331B-4B4D-DBA3-E388-73AC70DCF71E}"/>
          </ac:graphicFrameMkLst>
        </pc:graphicFrameChg>
        <pc:graphicFrameChg chg="add mod">
          <ac:chgData name="軒愷 張" userId="5fc3b90502e76139" providerId="LiveId" clId="{4F26CC13-EF7D-4051-8C02-3EE6CB855A98}" dt="2025-06-24T02:42:45.318" v="793"/>
          <ac:graphicFrameMkLst>
            <pc:docMk/>
            <pc:sldMk cId="4097541885" sldId="262"/>
            <ac:graphicFrameMk id="5" creationId="{701E3ABD-ABE2-2D50-C62B-351B7B010396}"/>
          </ac:graphicFrameMkLst>
        </pc:graphicFrameChg>
        <pc:graphicFrameChg chg="add mod">
          <ac:chgData name="軒愷 張" userId="5fc3b90502e76139" providerId="LiveId" clId="{4F26CC13-EF7D-4051-8C02-3EE6CB855A98}" dt="2025-06-24T02:42:45.318" v="793"/>
          <ac:graphicFrameMkLst>
            <pc:docMk/>
            <pc:sldMk cId="4097541885" sldId="262"/>
            <ac:graphicFrameMk id="6" creationId="{DF2073FC-FEEF-D475-DB35-6CB85C562C04}"/>
          </ac:graphicFrameMkLst>
        </pc:graphicFrameChg>
        <pc:graphicFrameChg chg="add mod">
          <ac:chgData name="軒愷 張" userId="5fc3b90502e76139" providerId="LiveId" clId="{4F26CC13-EF7D-4051-8C02-3EE6CB855A98}" dt="2025-06-24T02:42:45.318" v="793"/>
          <ac:graphicFrameMkLst>
            <pc:docMk/>
            <pc:sldMk cId="4097541885" sldId="262"/>
            <ac:graphicFrameMk id="7" creationId="{B4250994-4B29-82FA-5D62-776860C726B4}"/>
          </ac:graphicFrameMkLst>
        </pc:graphicFrameChg>
      </pc:sldChg>
      <pc:sldChg chg="addSp modSp new mod ord">
        <pc:chgData name="軒愷 張" userId="5fc3b90502e76139" providerId="LiveId" clId="{4F26CC13-EF7D-4051-8C02-3EE6CB855A98}" dt="2025-06-25T05:30:53.615" v="3366" actId="27636"/>
        <pc:sldMkLst>
          <pc:docMk/>
          <pc:sldMk cId="356033300" sldId="263"/>
        </pc:sldMkLst>
        <pc:spChg chg="mod">
          <ac:chgData name="軒愷 張" userId="5fc3b90502e76139" providerId="LiveId" clId="{4F26CC13-EF7D-4051-8C02-3EE6CB855A98}" dt="2025-06-24T18:06:42.411" v="2242" actId="20577"/>
          <ac:spMkLst>
            <pc:docMk/>
            <pc:sldMk cId="356033300" sldId="263"/>
            <ac:spMk id="2" creationId="{8EA9ABFB-6539-1993-C147-77918D2C2CC2}"/>
          </ac:spMkLst>
        </pc:spChg>
        <pc:spChg chg="mod">
          <ac:chgData name="軒愷 張" userId="5fc3b90502e76139" providerId="LiveId" clId="{4F26CC13-EF7D-4051-8C02-3EE6CB855A98}" dt="2025-06-25T05:30:53.615" v="3366" actId="27636"/>
          <ac:spMkLst>
            <pc:docMk/>
            <pc:sldMk cId="356033300" sldId="263"/>
            <ac:spMk id="3" creationId="{9A8E757E-4CC8-5213-4C79-982E7DA17D16}"/>
          </ac:spMkLst>
        </pc:spChg>
        <pc:spChg chg="add">
          <ac:chgData name="軒愷 張" userId="5fc3b90502e76139" providerId="LiveId" clId="{4F26CC13-EF7D-4051-8C02-3EE6CB855A98}" dt="2025-06-24T02:47:02.551" v="979"/>
          <ac:spMkLst>
            <pc:docMk/>
            <pc:sldMk cId="356033300" sldId="263"/>
            <ac:spMk id="4" creationId="{A7F1A02E-ABE8-3678-661A-6F819E8EB2E9}"/>
          </ac:spMkLst>
        </pc:spChg>
        <pc:spChg chg="add">
          <ac:chgData name="軒愷 張" userId="5fc3b90502e76139" providerId="LiveId" clId="{4F26CC13-EF7D-4051-8C02-3EE6CB855A98}" dt="2025-06-24T02:47:03.771" v="980"/>
          <ac:spMkLst>
            <pc:docMk/>
            <pc:sldMk cId="356033300" sldId="263"/>
            <ac:spMk id="5" creationId="{0FA531CD-3223-81C1-3126-155A7071C778}"/>
          </ac:spMkLst>
        </pc:spChg>
      </pc:sldChg>
      <pc:sldChg chg="addSp modSp new mod">
        <pc:chgData name="軒愷 張" userId="5fc3b90502e76139" providerId="LiveId" clId="{4F26CC13-EF7D-4051-8C02-3EE6CB855A98}" dt="2025-06-24T10:12:41.009" v="1303" actId="1076"/>
        <pc:sldMkLst>
          <pc:docMk/>
          <pc:sldMk cId="4290551386" sldId="264"/>
        </pc:sldMkLst>
        <pc:spChg chg="mod">
          <ac:chgData name="軒愷 張" userId="5fc3b90502e76139" providerId="LiveId" clId="{4F26CC13-EF7D-4051-8C02-3EE6CB855A98}" dt="2025-06-24T08:57:50.958" v="1040" actId="20577"/>
          <ac:spMkLst>
            <pc:docMk/>
            <pc:sldMk cId="4290551386" sldId="264"/>
            <ac:spMk id="2" creationId="{AF365246-9733-D7F8-22F5-0225FE1D4099}"/>
          </ac:spMkLst>
        </pc:spChg>
        <pc:spChg chg="mod">
          <ac:chgData name="軒愷 張" userId="5fc3b90502e76139" providerId="LiveId" clId="{4F26CC13-EF7D-4051-8C02-3EE6CB855A98}" dt="2025-06-24T10:12:38.165" v="1301" actId="20577"/>
          <ac:spMkLst>
            <pc:docMk/>
            <pc:sldMk cId="4290551386" sldId="264"/>
            <ac:spMk id="3" creationId="{9287B9A9-8808-866F-B986-41C62C35A828}"/>
          </ac:spMkLst>
        </pc:spChg>
        <pc:picChg chg="add mod">
          <ac:chgData name="軒愷 張" userId="5fc3b90502e76139" providerId="LiveId" clId="{4F26CC13-EF7D-4051-8C02-3EE6CB855A98}" dt="2025-06-24T10:12:41.009" v="1303" actId="1076"/>
          <ac:picMkLst>
            <pc:docMk/>
            <pc:sldMk cId="4290551386" sldId="264"/>
            <ac:picMk id="5" creationId="{62823957-6C25-C0A9-8383-48546768DD26}"/>
          </ac:picMkLst>
        </pc:picChg>
      </pc:sldChg>
      <pc:sldChg chg="addSp delSp modSp new mod">
        <pc:chgData name="軒愷 張" userId="5fc3b90502e76139" providerId="LiveId" clId="{4F26CC13-EF7D-4051-8C02-3EE6CB855A98}" dt="2025-06-24T18:12:25.100" v="2288" actId="20577"/>
        <pc:sldMkLst>
          <pc:docMk/>
          <pc:sldMk cId="255985997" sldId="265"/>
        </pc:sldMkLst>
        <pc:spChg chg="mod">
          <ac:chgData name="軒愷 張" userId="5fc3b90502e76139" providerId="LiveId" clId="{4F26CC13-EF7D-4051-8C02-3EE6CB855A98}" dt="2025-06-24T09:56:04.861" v="1247" actId="14100"/>
          <ac:spMkLst>
            <pc:docMk/>
            <pc:sldMk cId="255985997" sldId="265"/>
            <ac:spMk id="2" creationId="{D63351F4-DBF5-BA0D-E3D9-9BC0E607F4C8}"/>
          </ac:spMkLst>
        </pc:spChg>
        <pc:spChg chg="add del mod">
          <ac:chgData name="軒愷 張" userId="5fc3b90502e76139" providerId="LiveId" clId="{4F26CC13-EF7D-4051-8C02-3EE6CB855A98}" dt="2025-06-24T18:12:25.100" v="2288" actId="20577"/>
          <ac:spMkLst>
            <pc:docMk/>
            <pc:sldMk cId="255985997" sldId="265"/>
            <ac:spMk id="3" creationId="{7F7D3F0D-245E-F2F6-AB4B-AB9C015A6FCC}"/>
          </ac:spMkLst>
        </pc:spChg>
        <pc:picChg chg="add del mod ord">
          <ac:chgData name="軒愷 張" userId="5fc3b90502e76139" providerId="LiveId" clId="{4F26CC13-EF7D-4051-8C02-3EE6CB855A98}" dt="2025-06-24T09:51:51.664" v="1229" actId="22"/>
          <ac:picMkLst>
            <pc:docMk/>
            <pc:sldMk cId="255985997" sldId="265"/>
            <ac:picMk id="5" creationId="{97B2ED13-8148-E241-10DD-FE9E6E5CAAF8}"/>
          </ac:picMkLst>
        </pc:picChg>
        <pc:picChg chg="add del mod">
          <ac:chgData name="軒愷 張" userId="5fc3b90502e76139" providerId="LiveId" clId="{4F26CC13-EF7D-4051-8C02-3EE6CB855A98}" dt="2025-06-24T10:18:06.965" v="1472" actId="1076"/>
          <ac:picMkLst>
            <pc:docMk/>
            <pc:sldMk cId="255985997" sldId="265"/>
            <ac:picMk id="7" creationId="{3F3D4D2C-0F38-E391-4AB8-FB9630BD8256}"/>
          </ac:picMkLst>
        </pc:picChg>
        <pc:picChg chg="add mod">
          <ac:chgData name="軒愷 張" userId="5fc3b90502e76139" providerId="LiveId" clId="{4F26CC13-EF7D-4051-8C02-3EE6CB855A98}" dt="2025-06-24T10:18:08.688" v="1473" actId="1076"/>
          <ac:picMkLst>
            <pc:docMk/>
            <pc:sldMk cId="255985997" sldId="265"/>
            <ac:picMk id="9" creationId="{29CFDCDE-A0B3-6162-4D5E-FE5543A99A2E}"/>
          </ac:picMkLst>
        </pc:picChg>
      </pc:sldChg>
      <pc:sldChg chg="addSp delSp modSp add mod">
        <pc:chgData name="軒愷 張" userId="5fc3b90502e76139" providerId="LiveId" clId="{4F26CC13-EF7D-4051-8C02-3EE6CB855A98}" dt="2025-06-24T18:14:45.249" v="2427" actId="20577"/>
        <pc:sldMkLst>
          <pc:docMk/>
          <pc:sldMk cId="1980640607" sldId="266"/>
        </pc:sldMkLst>
        <pc:spChg chg="mod">
          <ac:chgData name="軒愷 張" userId="5fc3b90502e76139" providerId="LiveId" clId="{4F26CC13-EF7D-4051-8C02-3EE6CB855A98}" dt="2025-06-24T09:56:19.932" v="1267" actId="20577"/>
          <ac:spMkLst>
            <pc:docMk/>
            <pc:sldMk cId="1980640607" sldId="266"/>
            <ac:spMk id="2" creationId="{9BD0377B-0218-A0E2-CE28-84C3E69B4005}"/>
          </ac:spMkLst>
        </pc:spChg>
        <pc:spChg chg="mod">
          <ac:chgData name="軒愷 張" userId="5fc3b90502e76139" providerId="LiveId" clId="{4F26CC13-EF7D-4051-8C02-3EE6CB855A98}" dt="2025-06-24T18:13:29.380" v="2291" actId="20577"/>
          <ac:spMkLst>
            <pc:docMk/>
            <pc:sldMk cId="1980640607" sldId="266"/>
            <ac:spMk id="3" creationId="{9F9A15A3-5D1F-02F2-9DD2-F8A5E869905E}"/>
          </ac:spMkLst>
        </pc:spChg>
        <pc:spChg chg="add del">
          <ac:chgData name="軒愷 張" userId="5fc3b90502e76139" providerId="LiveId" clId="{4F26CC13-EF7D-4051-8C02-3EE6CB855A98}" dt="2025-06-24T09:57:05.661" v="1270" actId="22"/>
          <ac:spMkLst>
            <pc:docMk/>
            <pc:sldMk cId="1980640607" sldId="266"/>
            <ac:spMk id="5" creationId="{92483047-997B-E125-C47B-2BAA0787616E}"/>
          </ac:spMkLst>
        </pc:spChg>
        <pc:spChg chg="add mod">
          <ac:chgData name="軒愷 張" userId="5fc3b90502e76139" providerId="LiveId" clId="{4F26CC13-EF7D-4051-8C02-3EE6CB855A98}" dt="2025-06-24T18:14:45.249" v="2427" actId="20577"/>
          <ac:spMkLst>
            <pc:docMk/>
            <pc:sldMk cId="1980640607" sldId="266"/>
            <ac:spMk id="6" creationId="{FC68F704-893E-CC32-F00D-9B5A82167F6D}"/>
          </ac:spMkLst>
        </pc:spChg>
        <pc:picChg chg="add mod">
          <ac:chgData name="軒愷 張" userId="5fc3b90502e76139" providerId="LiveId" clId="{4F26CC13-EF7D-4051-8C02-3EE6CB855A98}" dt="2025-06-24T18:13:35.459" v="2294" actId="14100"/>
          <ac:picMkLst>
            <pc:docMk/>
            <pc:sldMk cId="1980640607" sldId="266"/>
            <ac:picMk id="5" creationId="{B6AFA3F1-3D47-6571-F9D4-315D7EA5F5EE}"/>
          </ac:picMkLst>
        </pc:picChg>
        <pc:picChg chg="del">
          <ac:chgData name="軒愷 張" userId="5fc3b90502e76139" providerId="LiveId" clId="{4F26CC13-EF7D-4051-8C02-3EE6CB855A98}" dt="2025-06-24T09:56:23.843" v="1268" actId="478"/>
          <ac:picMkLst>
            <pc:docMk/>
            <pc:sldMk cId="1980640607" sldId="266"/>
            <ac:picMk id="7" creationId="{3598690B-F411-CEF1-F0C0-D2479ECC2316}"/>
          </ac:picMkLst>
        </pc:picChg>
      </pc:sldChg>
      <pc:sldChg chg="addSp delSp modSp new mod ord">
        <pc:chgData name="軒愷 張" userId="5fc3b90502e76139" providerId="LiveId" clId="{4F26CC13-EF7D-4051-8C02-3EE6CB855A98}" dt="2025-06-25T05:27:18.395" v="3348"/>
        <pc:sldMkLst>
          <pc:docMk/>
          <pc:sldMk cId="190090838" sldId="267"/>
        </pc:sldMkLst>
        <pc:spChg chg="mod">
          <ac:chgData name="軒愷 張" userId="5fc3b90502e76139" providerId="LiveId" clId="{4F26CC13-EF7D-4051-8C02-3EE6CB855A98}" dt="2025-06-24T10:13:52.615" v="1407"/>
          <ac:spMkLst>
            <pc:docMk/>
            <pc:sldMk cId="190090838" sldId="267"/>
            <ac:spMk id="2" creationId="{AAACA4CD-1D12-0EC2-99CE-DB768F3150E8}"/>
          </ac:spMkLst>
        </pc:spChg>
        <pc:spChg chg="mod">
          <ac:chgData name="軒愷 張" userId="5fc3b90502e76139" providerId="LiveId" clId="{4F26CC13-EF7D-4051-8C02-3EE6CB855A98}" dt="2025-06-24T17:17:26.791" v="2169"/>
          <ac:spMkLst>
            <pc:docMk/>
            <pc:sldMk cId="190090838" sldId="267"/>
            <ac:spMk id="3" creationId="{6C9E4B4E-A2AB-8753-EC53-083FB476C69F}"/>
          </ac:spMkLst>
        </pc:spChg>
        <pc:picChg chg="add del">
          <ac:chgData name="軒愷 張" userId="5fc3b90502e76139" providerId="LiveId" clId="{4F26CC13-EF7D-4051-8C02-3EE6CB855A98}" dt="2025-06-24T17:17:01.370" v="2163" actId="22"/>
          <ac:picMkLst>
            <pc:docMk/>
            <pc:sldMk cId="190090838" sldId="267"/>
            <ac:picMk id="5" creationId="{BCF02CE3-E806-813D-84C2-7B374066B490}"/>
          </ac:picMkLst>
        </pc:picChg>
        <pc:picChg chg="add del">
          <ac:chgData name="軒愷 張" userId="5fc3b90502e76139" providerId="LiveId" clId="{4F26CC13-EF7D-4051-8C02-3EE6CB855A98}" dt="2025-06-24T17:17:05.977" v="2165" actId="22"/>
          <ac:picMkLst>
            <pc:docMk/>
            <pc:sldMk cId="190090838" sldId="267"/>
            <ac:picMk id="7" creationId="{1B3E7D46-8F6F-D947-4BD3-7BCF39EB66F8}"/>
          </ac:picMkLst>
        </pc:picChg>
        <pc:picChg chg="add mod">
          <ac:chgData name="軒愷 張" userId="5fc3b90502e76139" providerId="LiveId" clId="{4F26CC13-EF7D-4051-8C02-3EE6CB855A98}" dt="2025-06-24T17:17:12.015" v="2167" actId="1076"/>
          <ac:picMkLst>
            <pc:docMk/>
            <pc:sldMk cId="190090838" sldId="267"/>
            <ac:picMk id="9" creationId="{E0D9160D-FC18-0098-9EB0-F405AE26EE2B}"/>
          </ac:picMkLst>
        </pc:picChg>
      </pc:sldChg>
      <pc:sldChg chg="new del">
        <pc:chgData name="軒愷 張" userId="5fc3b90502e76139" providerId="LiveId" clId="{4F26CC13-EF7D-4051-8C02-3EE6CB855A98}" dt="2025-06-24T12:28:49.836" v="1649" actId="680"/>
        <pc:sldMkLst>
          <pc:docMk/>
          <pc:sldMk cId="889995358" sldId="268"/>
        </pc:sldMkLst>
      </pc:sldChg>
      <pc:sldChg chg="addSp delSp modSp new mod">
        <pc:chgData name="軒愷 張" userId="5fc3b90502e76139" providerId="LiveId" clId="{4F26CC13-EF7D-4051-8C02-3EE6CB855A98}" dt="2025-06-24T18:41:28.656" v="2728" actId="1076"/>
        <pc:sldMkLst>
          <pc:docMk/>
          <pc:sldMk cId="968333778" sldId="268"/>
        </pc:sldMkLst>
        <pc:spChg chg="mod">
          <ac:chgData name="軒愷 張" userId="5fc3b90502e76139" providerId="LiveId" clId="{4F26CC13-EF7D-4051-8C02-3EE6CB855A98}" dt="2025-06-24T12:29:30.764" v="1720" actId="20577"/>
          <ac:spMkLst>
            <pc:docMk/>
            <pc:sldMk cId="968333778" sldId="268"/>
            <ac:spMk id="2" creationId="{71BB297F-5BE9-2171-DCE6-A9E3BDC1597C}"/>
          </ac:spMkLst>
        </pc:spChg>
        <pc:spChg chg="del">
          <ac:chgData name="軒愷 張" userId="5fc3b90502e76139" providerId="LiveId" clId="{4F26CC13-EF7D-4051-8C02-3EE6CB855A98}" dt="2025-06-24T12:28:55.532" v="1651" actId="22"/>
          <ac:spMkLst>
            <pc:docMk/>
            <pc:sldMk cId="968333778" sldId="268"/>
            <ac:spMk id="3" creationId="{14A9CA37-33C8-D2BC-696C-ED7A472177E5}"/>
          </ac:spMkLst>
        </pc:spChg>
        <pc:spChg chg="add mod">
          <ac:chgData name="軒愷 張" userId="5fc3b90502e76139" providerId="LiveId" clId="{4F26CC13-EF7D-4051-8C02-3EE6CB855A98}" dt="2025-06-24T18:39:10.012" v="2720" actId="20577"/>
          <ac:spMkLst>
            <pc:docMk/>
            <pc:sldMk cId="968333778" sldId="268"/>
            <ac:spMk id="8" creationId="{A74AD844-4D0E-FB38-36D3-53FFFC6FFABA}"/>
          </ac:spMkLst>
        </pc:spChg>
        <pc:picChg chg="add mod">
          <ac:chgData name="軒愷 張" userId="5fc3b90502e76139" providerId="LiveId" clId="{4F26CC13-EF7D-4051-8C02-3EE6CB855A98}" dt="2025-06-24T18:39:07.524" v="2718" actId="1076"/>
          <ac:picMkLst>
            <pc:docMk/>
            <pc:sldMk cId="968333778" sldId="268"/>
            <ac:picMk id="4" creationId="{4CEA8510-FCC0-8158-FA66-6828345B5D40}"/>
          </ac:picMkLst>
        </pc:picChg>
        <pc:picChg chg="add mod ord">
          <ac:chgData name="軒愷 張" userId="5fc3b90502e76139" providerId="LiveId" clId="{4F26CC13-EF7D-4051-8C02-3EE6CB855A98}" dt="2025-06-24T18:41:28.656" v="2728" actId="1076"/>
          <ac:picMkLst>
            <pc:docMk/>
            <pc:sldMk cId="968333778" sldId="268"/>
            <ac:picMk id="5" creationId="{839E2333-8115-0BD2-4632-CD6FB4F8ED36}"/>
          </ac:picMkLst>
        </pc:picChg>
        <pc:picChg chg="add del">
          <ac:chgData name="軒愷 張" userId="5fc3b90502e76139" providerId="LiveId" clId="{4F26CC13-EF7D-4051-8C02-3EE6CB855A98}" dt="2025-06-24T18:36:19.104" v="2634" actId="22"/>
          <ac:picMkLst>
            <pc:docMk/>
            <pc:sldMk cId="968333778" sldId="268"/>
            <ac:picMk id="7" creationId="{CCC30C97-6CEE-1BB9-2542-6E6730220B0D}"/>
          </ac:picMkLst>
        </pc:picChg>
      </pc:sldChg>
      <pc:sldChg chg="addSp delSp modSp add mod">
        <pc:chgData name="軒愷 張" userId="5fc3b90502e76139" providerId="LiveId" clId="{4F26CC13-EF7D-4051-8C02-3EE6CB855A98}" dt="2025-06-24T12:36:12.664" v="1772" actId="20577"/>
        <pc:sldMkLst>
          <pc:docMk/>
          <pc:sldMk cId="3210581613" sldId="269"/>
        </pc:sldMkLst>
        <pc:spChg chg="mod">
          <ac:chgData name="軒愷 張" userId="5fc3b90502e76139" providerId="LiveId" clId="{4F26CC13-EF7D-4051-8C02-3EE6CB855A98}" dt="2025-06-24T12:33:14.076" v="1734" actId="20577"/>
          <ac:spMkLst>
            <pc:docMk/>
            <pc:sldMk cId="3210581613" sldId="269"/>
            <ac:spMk id="2" creationId="{90DE2201-2B37-9776-C58F-EECDA94D6B0A}"/>
          </ac:spMkLst>
        </pc:spChg>
        <pc:spChg chg="add del mod">
          <ac:chgData name="軒愷 張" userId="5fc3b90502e76139" providerId="LiveId" clId="{4F26CC13-EF7D-4051-8C02-3EE6CB855A98}" dt="2025-06-24T12:36:12.664" v="1772" actId="20577"/>
          <ac:spMkLst>
            <pc:docMk/>
            <pc:sldMk cId="3210581613" sldId="269"/>
            <ac:spMk id="3" creationId="{510F2987-D0F3-3F82-7187-033D28D6D023}"/>
          </ac:spMkLst>
        </pc:spChg>
        <pc:spChg chg="add">
          <ac:chgData name="軒愷 張" userId="5fc3b90502e76139" providerId="LiveId" clId="{4F26CC13-EF7D-4051-8C02-3EE6CB855A98}" dt="2025-06-24T12:34:05.785" v="1737"/>
          <ac:spMkLst>
            <pc:docMk/>
            <pc:sldMk cId="3210581613" sldId="269"/>
            <ac:spMk id="8" creationId="{E95A7BA2-D635-A1C7-6A48-55958D0B50B2}"/>
          </ac:spMkLst>
        </pc:spChg>
        <pc:spChg chg="add mod">
          <ac:chgData name="軒愷 張" userId="5fc3b90502e76139" providerId="LiveId" clId="{4F26CC13-EF7D-4051-8C02-3EE6CB855A98}" dt="2025-06-24T12:34:15.112" v="1740"/>
          <ac:spMkLst>
            <pc:docMk/>
            <pc:sldMk cId="3210581613" sldId="269"/>
            <ac:spMk id="9" creationId="{50A247CE-05E3-B802-2EE7-CA172B611CBB}"/>
          </ac:spMkLst>
        </pc:spChg>
        <pc:spChg chg="add">
          <ac:chgData name="軒愷 張" userId="5fc3b90502e76139" providerId="LiveId" clId="{4F26CC13-EF7D-4051-8C02-3EE6CB855A98}" dt="2025-06-24T12:34:40.560" v="1748"/>
          <ac:spMkLst>
            <pc:docMk/>
            <pc:sldMk cId="3210581613" sldId="269"/>
            <ac:spMk id="10" creationId="{8C3965A8-DDD5-3333-3B1E-9DBAA6E7218D}"/>
          </ac:spMkLst>
        </pc:spChg>
        <pc:spChg chg="add">
          <ac:chgData name="軒愷 張" userId="5fc3b90502e76139" providerId="LiveId" clId="{4F26CC13-EF7D-4051-8C02-3EE6CB855A98}" dt="2025-06-24T12:34:43.802" v="1749"/>
          <ac:spMkLst>
            <pc:docMk/>
            <pc:sldMk cId="3210581613" sldId="269"/>
            <ac:spMk id="11" creationId="{F4C03CB8-F7E4-1CBC-9EB0-82A690D0CA03}"/>
          </ac:spMkLst>
        </pc:spChg>
        <pc:picChg chg="add del">
          <ac:chgData name="軒愷 張" userId="5fc3b90502e76139" providerId="LiveId" clId="{4F26CC13-EF7D-4051-8C02-3EE6CB855A98}" dt="2025-06-24T12:33:07.452" v="1724" actId="22"/>
          <ac:picMkLst>
            <pc:docMk/>
            <pc:sldMk cId="3210581613" sldId="269"/>
            <ac:picMk id="5" creationId="{F1343682-546A-D1EF-40B5-D4417A12165D}"/>
          </ac:picMkLst>
        </pc:picChg>
        <pc:picChg chg="add del">
          <ac:chgData name="軒愷 張" userId="5fc3b90502e76139" providerId="LiveId" clId="{4F26CC13-EF7D-4051-8C02-3EE6CB855A98}" dt="2025-06-24T12:33:53.558" v="1736" actId="22"/>
          <ac:picMkLst>
            <pc:docMk/>
            <pc:sldMk cId="3210581613" sldId="269"/>
            <ac:picMk id="7" creationId="{93346FF2-F9A4-EE2B-ACF5-5CA52D5D508E}"/>
          </ac:picMkLst>
        </pc:picChg>
      </pc:sldChg>
      <pc:sldChg chg="addSp modSp new mod">
        <pc:chgData name="軒愷 張" userId="5fc3b90502e76139" providerId="LiveId" clId="{4F26CC13-EF7D-4051-8C02-3EE6CB855A98}" dt="2025-06-25T06:20:48.270" v="3371" actId="1076"/>
        <pc:sldMkLst>
          <pc:docMk/>
          <pc:sldMk cId="1106484082" sldId="270"/>
        </pc:sldMkLst>
        <pc:spChg chg="mod">
          <ac:chgData name="軒愷 張" userId="5fc3b90502e76139" providerId="LiveId" clId="{4F26CC13-EF7D-4051-8C02-3EE6CB855A98}" dt="2025-06-24T12:59:21.186" v="1817" actId="20577"/>
          <ac:spMkLst>
            <pc:docMk/>
            <pc:sldMk cId="1106484082" sldId="270"/>
            <ac:spMk id="2" creationId="{0F253ED5-FA73-0C3C-3522-BC67A4B69F89}"/>
          </ac:spMkLst>
        </pc:spChg>
        <pc:spChg chg="mod">
          <ac:chgData name="軒愷 張" userId="5fc3b90502e76139" providerId="LiveId" clId="{4F26CC13-EF7D-4051-8C02-3EE6CB855A98}" dt="2025-06-25T05:24:53.006" v="3339"/>
          <ac:spMkLst>
            <pc:docMk/>
            <pc:sldMk cId="1106484082" sldId="270"/>
            <ac:spMk id="3" creationId="{3CF2E398-C4FE-FB97-F93A-46EF56C3A105}"/>
          </ac:spMkLst>
        </pc:spChg>
        <pc:spChg chg="add">
          <ac:chgData name="軒愷 張" userId="5fc3b90502e76139" providerId="LiveId" clId="{4F26CC13-EF7D-4051-8C02-3EE6CB855A98}" dt="2025-06-24T13:00:56.625" v="1822"/>
          <ac:spMkLst>
            <pc:docMk/>
            <pc:sldMk cId="1106484082" sldId="270"/>
            <ac:spMk id="4" creationId="{43A205EA-51C9-021E-4B2A-536EC78AC2A1}"/>
          </ac:spMkLst>
        </pc:spChg>
        <pc:spChg chg="add">
          <ac:chgData name="軒愷 張" userId="5fc3b90502e76139" providerId="LiveId" clId="{4F26CC13-EF7D-4051-8C02-3EE6CB855A98}" dt="2025-06-24T13:00:56.625" v="1822"/>
          <ac:spMkLst>
            <pc:docMk/>
            <pc:sldMk cId="1106484082" sldId="270"/>
            <ac:spMk id="5" creationId="{54C29F37-15B2-5CE9-75D4-E2D02080373D}"/>
          </ac:spMkLst>
        </pc:spChg>
        <pc:spChg chg="add">
          <ac:chgData name="軒愷 張" userId="5fc3b90502e76139" providerId="LiveId" clId="{4F26CC13-EF7D-4051-8C02-3EE6CB855A98}" dt="2025-06-24T13:00:56.625" v="1822"/>
          <ac:spMkLst>
            <pc:docMk/>
            <pc:sldMk cId="1106484082" sldId="270"/>
            <ac:spMk id="6" creationId="{44B9C95F-7D3C-C6D0-7549-C259F985D977}"/>
          </ac:spMkLst>
        </pc:spChg>
        <pc:spChg chg="add">
          <ac:chgData name="軒愷 張" userId="5fc3b90502e76139" providerId="LiveId" clId="{4F26CC13-EF7D-4051-8C02-3EE6CB855A98}" dt="2025-06-24T13:00:56.625" v="1822"/>
          <ac:spMkLst>
            <pc:docMk/>
            <pc:sldMk cId="1106484082" sldId="270"/>
            <ac:spMk id="7" creationId="{7FDC5C8A-3105-13C0-3D4B-2234DD009665}"/>
          </ac:spMkLst>
        </pc:spChg>
        <pc:spChg chg="add">
          <ac:chgData name="軒愷 張" userId="5fc3b90502e76139" providerId="LiveId" clId="{4F26CC13-EF7D-4051-8C02-3EE6CB855A98}" dt="2025-06-24T13:00:56.625" v="1822"/>
          <ac:spMkLst>
            <pc:docMk/>
            <pc:sldMk cId="1106484082" sldId="270"/>
            <ac:spMk id="8" creationId="{0C1FB872-8A57-3ECD-EE49-2C2FEA58EDFF}"/>
          </ac:spMkLst>
        </pc:spChg>
        <pc:picChg chg="add mod">
          <ac:chgData name="軒愷 張" userId="5fc3b90502e76139" providerId="LiveId" clId="{4F26CC13-EF7D-4051-8C02-3EE6CB855A98}" dt="2025-06-25T06:20:48.270" v="3371" actId="1076"/>
          <ac:picMkLst>
            <pc:docMk/>
            <pc:sldMk cId="1106484082" sldId="270"/>
            <ac:picMk id="6" creationId="{C4BC42B9-CCF4-F281-4E3E-587C15475C20}"/>
          </ac:picMkLst>
        </pc:picChg>
        <pc:cxnChg chg="add mod">
          <ac:chgData name="軒愷 張" userId="5fc3b90502e76139" providerId="LiveId" clId="{4F26CC13-EF7D-4051-8C02-3EE6CB855A98}" dt="2025-06-24T17:11:07.024" v="2113" actId="1076"/>
          <ac:cxnSpMkLst>
            <pc:docMk/>
            <pc:sldMk cId="1106484082" sldId="270"/>
            <ac:cxnSpMk id="5" creationId="{957A60E0-66B7-EE84-59B6-CC6E953CD1FD}"/>
          </ac:cxnSpMkLst>
        </pc:cxnChg>
      </pc:sldChg>
      <pc:sldChg chg="addSp delSp modSp add mod">
        <pc:chgData name="軒愷 張" userId="5fc3b90502e76139" providerId="LiveId" clId="{4F26CC13-EF7D-4051-8C02-3EE6CB855A98}" dt="2025-06-24T18:32:59.798" v="2493" actId="1076"/>
        <pc:sldMkLst>
          <pc:docMk/>
          <pc:sldMk cId="3753949760" sldId="271"/>
        </pc:sldMkLst>
        <pc:spChg chg="mod">
          <ac:chgData name="軒愷 張" userId="5fc3b90502e76139" providerId="LiveId" clId="{4F26CC13-EF7D-4051-8C02-3EE6CB855A98}" dt="2025-06-24T18:30:13.844" v="2487" actId="404"/>
          <ac:spMkLst>
            <pc:docMk/>
            <pc:sldMk cId="3753949760" sldId="271"/>
            <ac:spMk id="2" creationId="{C62D52A3-0B83-F5B0-BE76-7463BBE56C48}"/>
          </ac:spMkLst>
        </pc:spChg>
        <pc:spChg chg="del">
          <ac:chgData name="軒愷 張" userId="5fc3b90502e76139" providerId="LiveId" clId="{4F26CC13-EF7D-4051-8C02-3EE6CB855A98}" dt="2025-06-24T18:31:48.165" v="2488" actId="22"/>
          <ac:spMkLst>
            <pc:docMk/>
            <pc:sldMk cId="3753949760" sldId="271"/>
            <ac:spMk id="3" creationId="{F62A8833-DC08-9331-3DF1-8DC029C1BF0B}"/>
          </ac:spMkLst>
        </pc:spChg>
        <pc:picChg chg="add mod ord">
          <ac:chgData name="軒愷 張" userId="5fc3b90502e76139" providerId="LiveId" clId="{4F26CC13-EF7D-4051-8C02-3EE6CB855A98}" dt="2025-06-24T18:31:50.472" v="2489" actId="1076"/>
          <ac:picMkLst>
            <pc:docMk/>
            <pc:sldMk cId="3753949760" sldId="271"/>
            <ac:picMk id="5" creationId="{AAF6F027-2F56-7748-7733-64661F3E6285}"/>
          </ac:picMkLst>
        </pc:picChg>
        <pc:picChg chg="add mod">
          <ac:chgData name="軒愷 張" userId="5fc3b90502e76139" providerId="LiveId" clId="{4F26CC13-EF7D-4051-8C02-3EE6CB855A98}" dt="2025-06-24T18:32:40.159" v="2491" actId="1076"/>
          <ac:picMkLst>
            <pc:docMk/>
            <pc:sldMk cId="3753949760" sldId="271"/>
            <ac:picMk id="7" creationId="{339CD1B8-DD48-539D-DFDC-9F735BF49D79}"/>
          </ac:picMkLst>
        </pc:picChg>
        <pc:picChg chg="add mod">
          <ac:chgData name="軒愷 張" userId="5fc3b90502e76139" providerId="LiveId" clId="{4F26CC13-EF7D-4051-8C02-3EE6CB855A98}" dt="2025-06-24T18:32:59.798" v="2493" actId="1076"/>
          <ac:picMkLst>
            <pc:docMk/>
            <pc:sldMk cId="3753949760" sldId="271"/>
            <ac:picMk id="9" creationId="{34BF7CB6-FE1F-D634-A39B-2686107A99B9}"/>
          </ac:picMkLst>
        </pc:picChg>
      </pc:sldChg>
      <pc:sldChg chg="addSp delSp modSp new mod">
        <pc:chgData name="軒愷 張" userId="5fc3b90502e76139" providerId="LiveId" clId="{4F26CC13-EF7D-4051-8C02-3EE6CB855A98}" dt="2025-06-25T05:26:55.884" v="3344" actId="478"/>
        <pc:sldMkLst>
          <pc:docMk/>
          <pc:sldMk cId="1505150684" sldId="272"/>
        </pc:sldMkLst>
        <pc:spChg chg="mod">
          <ac:chgData name="軒愷 張" userId="5fc3b90502e76139" providerId="LiveId" clId="{4F26CC13-EF7D-4051-8C02-3EE6CB855A98}" dt="2025-06-24T17:17:37.522" v="2171"/>
          <ac:spMkLst>
            <pc:docMk/>
            <pc:sldMk cId="1505150684" sldId="272"/>
            <ac:spMk id="2" creationId="{5B8619FE-6814-1255-97E4-EC42D09CF826}"/>
          </ac:spMkLst>
        </pc:spChg>
        <pc:spChg chg="add del mod">
          <ac:chgData name="軒愷 張" userId="5fc3b90502e76139" providerId="LiveId" clId="{4F26CC13-EF7D-4051-8C02-3EE6CB855A98}" dt="2025-06-24T18:03:48.201" v="2187"/>
          <ac:spMkLst>
            <pc:docMk/>
            <pc:sldMk cId="1505150684" sldId="272"/>
            <ac:spMk id="3" creationId="{7C480171-6F71-FB15-F054-EB3B004A4135}"/>
          </ac:spMkLst>
        </pc:spChg>
        <pc:picChg chg="add del mod ord">
          <ac:chgData name="軒愷 張" userId="5fc3b90502e76139" providerId="LiveId" clId="{4F26CC13-EF7D-4051-8C02-3EE6CB855A98}" dt="2025-06-24T17:56:43.896" v="2173" actId="22"/>
          <ac:picMkLst>
            <pc:docMk/>
            <pc:sldMk cId="1505150684" sldId="272"/>
            <ac:picMk id="5" creationId="{5A4BA191-8073-C384-20B7-5BF88443AE51}"/>
          </ac:picMkLst>
        </pc:picChg>
        <pc:picChg chg="add mod">
          <ac:chgData name="軒愷 張" userId="5fc3b90502e76139" providerId="LiveId" clId="{4F26CC13-EF7D-4051-8C02-3EE6CB855A98}" dt="2025-06-24T17:57:30.158" v="2176" actId="1076"/>
          <ac:picMkLst>
            <pc:docMk/>
            <pc:sldMk cId="1505150684" sldId="272"/>
            <ac:picMk id="7" creationId="{441B5A65-E8D9-5650-0202-FC739F447CEF}"/>
          </ac:picMkLst>
        </pc:picChg>
        <pc:picChg chg="add del mod">
          <ac:chgData name="軒愷 張" userId="5fc3b90502e76139" providerId="LiveId" clId="{4F26CC13-EF7D-4051-8C02-3EE6CB855A98}" dt="2025-06-25T05:26:55.884" v="3344" actId="478"/>
          <ac:picMkLst>
            <pc:docMk/>
            <pc:sldMk cId="1505150684" sldId="272"/>
            <ac:picMk id="9" creationId="{B28B80DF-1D6A-32B4-4FAD-2E1527606F80}"/>
          </ac:picMkLst>
        </pc:picChg>
      </pc:sldChg>
      <pc:sldChg chg="addSp modSp new mod">
        <pc:chgData name="軒愷 張" userId="5fc3b90502e76139" providerId="LiveId" clId="{4F26CC13-EF7D-4051-8C02-3EE6CB855A98}" dt="2025-06-24T18:05:22.017" v="2193" actId="1076"/>
        <pc:sldMkLst>
          <pc:docMk/>
          <pc:sldMk cId="1350018151" sldId="273"/>
        </pc:sldMkLst>
        <pc:spChg chg="mod">
          <ac:chgData name="軒愷 張" userId="5fc3b90502e76139" providerId="LiveId" clId="{4F26CC13-EF7D-4051-8C02-3EE6CB855A98}" dt="2025-06-24T18:03:58.217" v="2189"/>
          <ac:spMkLst>
            <pc:docMk/>
            <pc:sldMk cId="1350018151" sldId="273"/>
            <ac:spMk id="2" creationId="{D40492AB-D0B5-2CDD-9C29-2285DFF9B0DC}"/>
          </ac:spMkLst>
        </pc:spChg>
        <pc:spChg chg="mod">
          <ac:chgData name="軒愷 張" userId="5fc3b90502e76139" providerId="LiveId" clId="{4F26CC13-EF7D-4051-8C02-3EE6CB855A98}" dt="2025-06-24T18:05:19.099" v="2191" actId="20577"/>
          <ac:spMkLst>
            <pc:docMk/>
            <pc:sldMk cId="1350018151" sldId="273"/>
            <ac:spMk id="3" creationId="{788C220C-BE22-0046-7034-2064EA6105AF}"/>
          </ac:spMkLst>
        </pc:spChg>
        <pc:picChg chg="add mod">
          <ac:chgData name="軒愷 張" userId="5fc3b90502e76139" providerId="LiveId" clId="{4F26CC13-EF7D-4051-8C02-3EE6CB855A98}" dt="2025-06-24T18:05:22.017" v="2193" actId="1076"/>
          <ac:picMkLst>
            <pc:docMk/>
            <pc:sldMk cId="1350018151" sldId="273"/>
            <ac:picMk id="5" creationId="{663EEF76-162F-A92C-4AB1-259131BFADB7}"/>
          </ac:picMkLst>
        </pc:picChg>
      </pc:sldChg>
      <pc:sldChg chg="addSp delSp modSp new mod ord">
        <pc:chgData name="軒愷 張" userId="5fc3b90502e76139" providerId="LiveId" clId="{4F26CC13-EF7D-4051-8C02-3EE6CB855A98}" dt="2025-06-24T19:21:12.929" v="3179"/>
        <pc:sldMkLst>
          <pc:docMk/>
          <pc:sldMk cId="763388667" sldId="274"/>
        </pc:sldMkLst>
        <pc:spChg chg="mod">
          <ac:chgData name="軒愷 張" userId="5fc3b90502e76139" providerId="LiveId" clId="{4F26CC13-EF7D-4051-8C02-3EE6CB855A98}" dt="2025-06-24T18:06:34.355" v="2230" actId="20577"/>
          <ac:spMkLst>
            <pc:docMk/>
            <pc:sldMk cId="763388667" sldId="274"/>
            <ac:spMk id="2" creationId="{55FD0AA4-8381-7FC7-0EB1-1A42C152F17A}"/>
          </ac:spMkLst>
        </pc:spChg>
        <pc:spChg chg="mod">
          <ac:chgData name="軒愷 張" userId="5fc3b90502e76139" providerId="LiveId" clId="{4F26CC13-EF7D-4051-8C02-3EE6CB855A98}" dt="2025-06-24T19:21:12.929" v="3179"/>
          <ac:spMkLst>
            <pc:docMk/>
            <pc:sldMk cId="763388667" sldId="274"/>
            <ac:spMk id="3" creationId="{AC70C526-69AA-1211-F52C-061EDC7E82A6}"/>
          </ac:spMkLst>
        </pc:spChg>
        <pc:picChg chg="add del">
          <ac:chgData name="軒愷 張" userId="5fc3b90502e76139" providerId="LiveId" clId="{4F26CC13-EF7D-4051-8C02-3EE6CB855A98}" dt="2025-06-24T18:06:24.681" v="2216" actId="22"/>
          <ac:picMkLst>
            <pc:docMk/>
            <pc:sldMk cId="763388667" sldId="274"/>
            <ac:picMk id="5" creationId="{AC741410-7E22-17EE-E585-BA812FF59FDD}"/>
          </ac:picMkLst>
        </pc:picChg>
        <pc:picChg chg="add mod">
          <ac:chgData name="軒愷 張" userId="5fc3b90502e76139" providerId="LiveId" clId="{4F26CC13-EF7D-4051-8C02-3EE6CB855A98}" dt="2025-06-24T19:19:41.569" v="3066" actId="1076"/>
          <ac:picMkLst>
            <pc:docMk/>
            <pc:sldMk cId="763388667" sldId="274"/>
            <ac:picMk id="7" creationId="{4765A09E-590D-46D9-0F4B-F4256AD53A24}"/>
          </ac:picMkLst>
        </pc:picChg>
      </pc:sldChg>
      <pc:sldChg chg="addSp delSp modSp new mod">
        <pc:chgData name="軒愷 張" userId="5fc3b90502e76139" providerId="LiveId" clId="{4F26CC13-EF7D-4051-8C02-3EE6CB855A98}" dt="2025-06-24T19:05:21.310" v="2933" actId="1076"/>
        <pc:sldMkLst>
          <pc:docMk/>
          <pc:sldMk cId="1704730975" sldId="275"/>
        </pc:sldMkLst>
        <pc:spChg chg="del">
          <ac:chgData name="軒愷 張" userId="5fc3b90502e76139" providerId="LiveId" clId="{4F26CC13-EF7D-4051-8C02-3EE6CB855A98}" dt="2025-06-24T18:20:01.846" v="2431" actId="22"/>
          <ac:spMkLst>
            <pc:docMk/>
            <pc:sldMk cId="1704730975" sldId="275"/>
            <ac:spMk id="3" creationId="{4CE23AFA-C1B5-E8F8-03C0-464BDC2838FF}"/>
          </ac:spMkLst>
        </pc:spChg>
        <pc:picChg chg="add mod ord">
          <ac:chgData name="軒愷 張" userId="5fc3b90502e76139" providerId="LiveId" clId="{4F26CC13-EF7D-4051-8C02-3EE6CB855A98}" dt="2025-06-24T18:40:19.312" v="2722" actId="1076"/>
          <ac:picMkLst>
            <pc:docMk/>
            <pc:sldMk cId="1704730975" sldId="275"/>
            <ac:picMk id="5" creationId="{B1620602-25EA-B72E-40AD-510DC38405E1}"/>
          </ac:picMkLst>
        </pc:picChg>
        <pc:picChg chg="add mod">
          <ac:chgData name="軒愷 張" userId="5fc3b90502e76139" providerId="LiveId" clId="{4F26CC13-EF7D-4051-8C02-3EE6CB855A98}" dt="2025-06-24T18:40:24.404" v="2727" actId="1076"/>
          <ac:picMkLst>
            <pc:docMk/>
            <pc:sldMk cId="1704730975" sldId="275"/>
            <ac:picMk id="7" creationId="{B3A2B872-D80C-55DA-92B4-F7B4BB237CA5}"/>
          </ac:picMkLst>
        </pc:picChg>
        <pc:picChg chg="add mod">
          <ac:chgData name="軒愷 張" userId="5fc3b90502e76139" providerId="LiveId" clId="{4F26CC13-EF7D-4051-8C02-3EE6CB855A98}" dt="2025-06-24T19:05:21.310" v="2933" actId="1076"/>
          <ac:picMkLst>
            <pc:docMk/>
            <pc:sldMk cId="1704730975" sldId="275"/>
            <ac:picMk id="9" creationId="{020D7802-F03C-DD39-E1C8-27EC71A8B189}"/>
          </ac:picMkLst>
        </pc:picChg>
      </pc:sldChg>
      <pc:sldChg chg="addSp delSp modSp new mod modClrScheme chgLayout">
        <pc:chgData name="軒愷 張" userId="5fc3b90502e76139" providerId="LiveId" clId="{4F26CC13-EF7D-4051-8C02-3EE6CB855A98}" dt="2025-06-24T18:57:12.219" v="2871" actId="14100"/>
        <pc:sldMkLst>
          <pc:docMk/>
          <pc:sldMk cId="3787188921" sldId="276"/>
        </pc:sldMkLst>
        <pc:spChg chg="del">
          <ac:chgData name="軒愷 張" userId="5fc3b90502e76139" providerId="LiveId" clId="{4F26CC13-EF7D-4051-8C02-3EE6CB855A98}" dt="2025-06-24T18:33:11.630" v="2494" actId="700"/>
          <ac:spMkLst>
            <pc:docMk/>
            <pc:sldMk cId="3787188921" sldId="276"/>
            <ac:spMk id="2" creationId="{0317A21D-3D1B-3FA3-210E-E91C16F705C2}"/>
          </ac:spMkLst>
        </pc:spChg>
        <pc:spChg chg="del">
          <ac:chgData name="軒愷 張" userId="5fc3b90502e76139" providerId="LiveId" clId="{4F26CC13-EF7D-4051-8C02-3EE6CB855A98}" dt="2025-06-24T18:33:11.630" v="2494" actId="700"/>
          <ac:spMkLst>
            <pc:docMk/>
            <pc:sldMk cId="3787188921" sldId="276"/>
            <ac:spMk id="3" creationId="{49B05936-66D2-28B3-8887-B15B66245444}"/>
          </ac:spMkLst>
        </pc:spChg>
        <pc:spChg chg="add mod">
          <ac:chgData name="軒愷 張" userId="5fc3b90502e76139" providerId="LiveId" clId="{4F26CC13-EF7D-4051-8C02-3EE6CB855A98}" dt="2025-06-24T18:35:54.395" v="2632" actId="20577"/>
          <ac:spMkLst>
            <pc:docMk/>
            <pc:sldMk cId="3787188921" sldId="276"/>
            <ac:spMk id="4" creationId="{DDDBAFA9-0455-1C70-3833-E4D6D0AA6E8D}"/>
          </ac:spMkLst>
        </pc:spChg>
        <pc:spChg chg="add mod">
          <ac:chgData name="軒愷 張" userId="5fc3b90502e76139" providerId="LiveId" clId="{4F26CC13-EF7D-4051-8C02-3EE6CB855A98}" dt="2025-06-24T18:54:46.816" v="2858" actId="1076"/>
          <ac:spMkLst>
            <pc:docMk/>
            <pc:sldMk cId="3787188921" sldId="276"/>
            <ac:spMk id="11" creationId="{8E435D0B-2807-2780-6276-FFBBC9E817F8}"/>
          </ac:spMkLst>
        </pc:spChg>
        <pc:spChg chg="add mod">
          <ac:chgData name="軒愷 張" userId="5fc3b90502e76139" providerId="LiveId" clId="{4F26CC13-EF7D-4051-8C02-3EE6CB855A98}" dt="2025-06-24T18:56:35.790" v="2867" actId="113"/>
          <ac:spMkLst>
            <pc:docMk/>
            <pc:sldMk cId="3787188921" sldId="276"/>
            <ac:spMk id="17" creationId="{729E52B2-1DAB-835C-63C6-5B78905C20DB}"/>
          </ac:spMkLst>
        </pc:spChg>
        <pc:picChg chg="add mod">
          <ac:chgData name="軒愷 張" userId="5fc3b90502e76139" providerId="LiveId" clId="{4F26CC13-EF7D-4051-8C02-3EE6CB855A98}" dt="2025-06-24T18:35:39.030" v="2623" actId="1076"/>
          <ac:picMkLst>
            <pc:docMk/>
            <pc:sldMk cId="3787188921" sldId="276"/>
            <ac:picMk id="6" creationId="{FE048036-2002-2F31-770A-D36B4EAFFAD1}"/>
          </ac:picMkLst>
        </pc:picChg>
        <pc:picChg chg="add mod">
          <ac:chgData name="軒愷 張" userId="5fc3b90502e76139" providerId="LiveId" clId="{4F26CC13-EF7D-4051-8C02-3EE6CB855A98}" dt="2025-06-24T18:50:57.407" v="2835" actId="14100"/>
          <ac:picMkLst>
            <pc:docMk/>
            <pc:sldMk cId="3787188921" sldId="276"/>
            <ac:picMk id="8" creationId="{A73C63C4-C953-C1E7-2974-A594402ABF55}"/>
          </ac:picMkLst>
        </pc:picChg>
        <pc:picChg chg="add mod">
          <ac:chgData name="軒愷 張" userId="5fc3b90502e76139" providerId="LiveId" clId="{4F26CC13-EF7D-4051-8C02-3EE6CB855A98}" dt="2025-06-24T18:53:06.251" v="2840" actId="1076"/>
          <ac:picMkLst>
            <pc:docMk/>
            <pc:sldMk cId="3787188921" sldId="276"/>
            <ac:picMk id="10" creationId="{CC60F557-68AE-D456-7180-B298C1DDCF1D}"/>
          </ac:picMkLst>
        </pc:picChg>
        <pc:picChg chg="add mod">
          <ac:chgData name="軒愷 張" userId="5fc3b90502e76139" providerId="LiveId" clId="{4F26CC13-EF7D-4051-8C02-3EE6CB855A98}" dt="2025-06-24T18:55:28.365" v="2862" actId="1076"/>
          <ac:picMkLst>
            <pc:docMk/>
            <pc:sldMk cId="3787188921" sldId="276"/>
            <ac:picMk id="13" creationId="{22367B03-70A1-A272-F468-CABF40E9A512}"/>
          </ac:picMkLst>
        </pc:picChg>
        <pc:picChg chg="add mod">
          <ac:chgData name="軒愷 張" userId="5fc3b90502e76139" providerId="LiveId" clId="{4F26CC13-EF7D-4051-8C02-3EE6CB855A98}" dt="2025-06-24T18:55:50.303" v="2864" actId="1076"/>
          <ac:picMkLst>
            <pc:docMk/>
            <pc:sldMk cId="3787188921" sldId="276"/>
            <ac:picMk id="15" creationId="{563C472D-3424-19DD-E6FA-A88CBAFAC676}"/>
          </ac:picMkLst>
        </pc:picChg>
        <pc:picChg chg="add mod">
          <ac:chgData name="軒愷 張" userId="5fc3b90502e76139" providerId="LiveId" clId="{4F26CC13-EF7D-4051-8C02-3EE6CB855A98}" dt="2025-06-24T18:57:12.219" v="2871" actId="14100"/>
          <ac:picMkLst>
            <pc:docMk/>
            <pc:sldMk cId="3787188921" sldId="276"/>
            <ac:picMk id="19" creationId="{99AF9B86-40B1-E449-5295-B6CBFB4DF34B}"/>
          </ac:picMkLst>
        </pc:picChg>
      </pc:sldChg>
      <pc:sldChg chg="addSp modSp new mod">
        <pc:chgData name="軒愷 張" userId="5fc3b90502e76139" providerId="LiveId" clId="{4F26CC13-EF7D-4051-8C02-3EE6CB855A98}" dt="2025-06-24T18:47:54.234" v="2831" actId="1076"/>
        <pc:sldMkLst>
          <pc:docMk/>
          <pc:sldMk cId="400696199" sldId="277"/>
        </pc:sldMkLst>
        <pc:spChg chg="mod">
          <ac:chgData name="軒愷 張" userId="5fc3b90502e76139" providerId="LiveId" clId="{4F26CC13-EF7D-4051-8C02-3EE6CB855A98}" dt="2025-06-24T18:42:59.739" v="2825" actId="20577"/>
          <ac:spMkLst>
            <pc:docMk/>
            <pc:sldMk cId="400696199" sldId="277"/>
            <ac:spMk id="2" creationId="{C71B9E62-01DB-ABE4-D6A2-2CA8B05938D6}"/>
          </ac:spMkLst>
        </pc:spChg>
        <pc:picChg chg="add mod">
          <ac:chgData name="軒愷 張" userId="5fc3b90502e76139" providerId="LiveId" clId="{4F26CC13-EF7D-4051-8C02-3EE6CB855A98}" dt="2025-06-24T18:42:23.992" v="2734" actId="1076"/>
          <ac:picMkLst>
            <pc:docMk/>
            <pc:sldMk cId="400696199" sldId="277"/>
            <ac:picMk id="5" creationId="{512E9E12-03A6-085F-1517-0502FFA8A175}"/>
          </ac:picMkLst>
        </pc:picChg>
        <pc:picChg chg="add mod">
          <ac:chgData name="軒愷 張" userId="5fc3b90502e76139" providerId="LiveId" clId="{4F26CC13-EF7D-4051-8C02-3EE6CB855A98}" dt="2025-06-24T18:47:54.234" v="2831" actId="1076"/>
          <ac:picMkLst>
            <pc:docMk/>
            <pc:sldMk cId="400696199" sldId="277"/>
            <ac:picMk id="7" creationId="{0D769508-ACAD-D641-827B-81161B78ED7E}"/>
          </ac:picMkLst>
        </pc:picChg>
        <pc:picChg chg="add mod">
          <ac:chgData name="軒愷 張" userId="5fc3b90502e76139" providerId="LiveId" clId="{4F26CC13-EF7D-4051-8C02-3EE6CB855A98}" dt="2025-06-24T18:47:54.234" v="2831" actId="1076"/>
          <ac:picMkLst>
            <pc:docMk/>
            <pc:sldMk cId="400696199" sldId="277"/>
            <ac:picMk id="1026" creationId="{347AE36A-08E9-EA1E-6391-B05DB949D842}"/>
          </ac:picMkLst>
        </pc:picChg>
      </pc:sldChg>
      <pc:sldChg chg="addSp delSp modSp new mod">
        <pc:chgData name="軒愷 張" userId="5fc3b90502e76139" providerId="LiveId" clId="{4F26CC13-EF7D-4051-8C02-3EE6CB855A98}" dt="2025-06-24T19:13:10.135" v="3000" actId="20577"/>
        <pc:sldMkLst>
          <pc:docMk/>
          <pc:sldMk cId="2249019767" sldId="278"/>
        </pc:sldMkLst>
        <pc:spChg chg="mod">
          <ac:chgData name="軒愷 張" userId="5fc3b90502e76139" providerId="LiveId" clId="{4F26CC13-EF7D-4051-8C02-3EE6CB855A98}" dt="2025-06-24T18:59:01.193" v="2917" actId="1076"/>
          <ac:spMkLst>
            <pc:docMk/>
            <pc:sldMk cId="2249019767" sldId="278"/>
            <ac:spMk id="2" creationId="{8EFE14C7-302D-1BD7-BCBE-DEF631C7DA4C}"/>
          </ac:spMkLst>
        </pc:spChg>
        <pc:spChg chg="add del mod">
          <ac:chgData name="軒愷 張" userId="5fc3b90502e76139" providerId="LiveId" clId="{4F26CC13-EF7D-4051-8C02-3EE6CB855A98}" dt="2025-06-24T19:13:10.135" v="3000" actId="20577"/>
          <ac:spMkLst>
            <pc:docMk/>
            <pc:sldMk cId="2249019767" sldId="278"/>
            <ac:spMk id="3" creationId="{A35169D8-D3DF-64C6-6A0B-3DC63A9FE78A}"/>
          </ac:spMkLst>
        </pc:spChg>
        <pc:spChg chg="add mod">
          <ac:chgData name="軒愷 張" userId="5fc3b90502e76139" providerId="LiveId" clId="{4F26CC13-EF7D-4051-8C02-3EE6CB855A98}" dt="2025-06-24T19:09:31.556" v="2950"/>
          <ac:spMkLst>
            <pc:docMk/>
            <pc:sldMk cId="2249019767" sldId="278"/>
            <ac:spMk id="6" creationId="{EB953D8E-30F5-E96B-A1F6-DD91905B643D}"/>
          </ac:spMkLst>
        </pc:spChg>
        <pc:picChg chg="add del mod">
          <ac:chgData name="軒愷 張" userId="5fc3b90502e76139" providerId="LiveId" clId="{4F26CC13-EF7D-4051-8C02-3EE6CB855A98}" dt="2025-06-24T19:07:38.393" v="2940" actId="478"/>
          <ac:picMkLst>
            <pc:docMk/>
            <pc:sldMk cId="2249019767" sldId="278"/>
            <ac:picMk id="5" creationId="{F3DEE992-AFEB-C4F0-F045-7B35638EB0FB}"/>
          </ac:picMkLst>
        </pc:picChg>
      </pc:sldChg>
      <pc:sldChg chg="addSp modSp new mod ord">
        <pc:chgData name="軒愷 張" userId="5fc3b90502e76139" providerId="LiveId" clId="{4F26CC13-EF7D-4051-8C02-3EE6CB855A98}" dt="2025-06-24T19:06:13.448" v="2935" actId="1076"/>
        <pc:sldMkLst>
          <pc:docMk/>
          <pc:sldMk cId="1308923411" sldId="279"/>
        </pc:sldMkLst>
        <pc:spChg chg="mod">
          <ac:chgData name="軒愷 張" userId="5fc3b90502e76139" providerId="LiveId" clId="{4F26CC13-EF7D-4051-8C02-3EE6CB855A98}" dt="2025-06-24T19:04:22.423" v="2931" actId="20577"/>
          <ac:spMkLst>
            <pc:docMk/>
            <pc:sldMk cId="1308923411" sldId="279"/>
            <ac:spMk id="2" creationId="{CFAAD529-7D12-A0D6-17DA-F3932E01DF78}"/>
          </ac:spMkLst>
        </pc:spChg>
        <pc:picChg chg="add mod">
          <ac:chgData name="軒愷 張" userId="5fc3b90502e76139" providerId="LiveId" clId="{4F26CC13-EF7D-4051-8C02-3EE6CB855A98}" dt="2025-06-24T19:06:13.448" v="2935" actId="1076"/>
          <ac:picMkLst>
            <pc:docMk/>
            <pc:sldMk cId="1308923411" sldId="279"/>
            <ac:picMk id="5" creationId="{77414ABC-92EE-0E2E-6720-38B838DE411C}"/>
          </ac:picMkLst>
        </pc:picChg>
      </pc:sldChg>
      <pc:sldChg chg="addSp delSp modSp new mod modClrScheme chgLayout">
        <pc:chgData name="軒愷 張" userId="5fc3b90502e76139" providerId="LiveId" clId="{4F26CC13-EF7D-4051-8C02-3EE6CB855A98}" dt="2025-06-24T19:08:39.846" v="2948" actId="1076"/>
        <pc:sldMkLst>
          <pc:docMk/>
          <pc:sldMk cId="1159040004" sldId="280"/>
        </pc:sldMkLst>
        <pc:spChg chg="del">
          <ac:chgData name="軒愷 張" userId="5fc3b90502e76139" providerId="LiveId" clId="{4F26CC13-EF7D-4051-8C02-3EE6CB855A98}" dt="2025-06-24T19:07:52.168" v="2945" actId="700"/>
          <ac:spMkLst>
            <pc:docMk/>
            <pc:sldMk cId="1159040004" sldId="280"/>
            <ac:spMk id="2" creationId="{3CA9CC1A-7DFE-9DDA-F909-8DB3457869E2}"/>
          </ac:spMkLst>
        </pc:spChg>
        <pc:spChg chg="del">
          <ac:chgData name="軒愷 張" userId="5fc3b90502e76139" providerId="LiveId" clId="{4F26CC13-EF7D-4051-8C02-3EE6CB855A98}" dt="2025-06-24T19:07:52.168" v="2945" actId="700"/>
          <ac:spMkLst>
            <pc:docMk/>
            <pc:sldMk cId="1159040004" sldId="280"/>
            <ac:spMk id="3" creationId="{B7AE62D5-C12C-7906-B27C-8D2B31772315}"/>
          </ac:spMkLst>
        </pc:spChg>
        <pc:picChg chg="add mod">
          <ac:chgData name="軒愷 張" userId="5fc3b90502e76139" providerId="LiveId" clId="{4F26CC13-EF7D-4051-8C02-3EE6CB855A98}" dt="2025-06-24T19:07:54.874" v="2946" actId="1076"/>
          <ac:picMkLst>
            <pc:docMk/>
            <pc:sldMk cId="1159040004" sldId="280"/>
            <ac:picMk id="5" creationId="{EF009683-349C-5876-5A9C-10178E9A300E}"/>
          </ac:picMkLst>
        </pc:picChg>
        <pc:picChg chg="add mod">
          <ac:chgData name="軒愷 張" userId="5fc3b90502e76139" providerId="LiveId" clId="{4F26CC13-EF7D-4051-8C02-3EE6CB855A98}" dt="2025-06-24T19:08:39.846" v="2948" actId="1076"/>
          <ac:picMkLst>
            <pc:docMk/>
            <pc:sldMk cId="1159040004" sldId="280"/>
            <ac:picMk id="7" creationId="{689BCD42-E10F-FCF3-F7E7-29E32ADE01CD}"/>
          </ac:picMkLst>
        </pc:picChg>
      </pc:sldChg>
      <pc:sldChg chg="modSp new">
        <pc:chgData name="軒愷 張" userId="5fc3b90502e76139" providerId="LiveId" clId="{4F26CC13-EF7D-4051-8C02-3EE6CB855A98}" dt="2025-06-25T05:32:22.591" v="3369"/>
        <pc:sldMkLst>
          <pc:docMk/>
          <pc:sldMk cId="1062311173" sldId="281"/>
        </pc:sldMkLst>
        <pc:spChg chg="mod">
          <ac:chgData name="軒愷 張" userId="5fc3b90502e76139" providerId="LiveId" clId="{4F26CC13-EF7D-4051-8C02-3EE6CB855A98}" dt="2025-06-25T05:31:03.785" v="3368"/>
          <ac:spMkLst>
            <pc:docMk/>
            <pc:sldMk cId="1062311173" sldId="281"/>
            <ac:spMk id="2" creationId="{BC89ADB1-76D4-DA24-0B24-D1DE9484460D}"/>
          </ac:spMkLst>
        </pc:spChg>
        <pc:spChg chg="mod">
          <ac:chgData name="軒愷 張" userId="5fc3b90502e76139" providerId="LiveId" clId="{4F26CC13-EF7D-4051-8C02-3EE6CB855A98}" dt="2025-06-25T05:32:22.591" v="3369"/>
          <ac:spMkLst>
            <pc:docMk/>
            <pc:sldMk cId="1062311173" sldId="281"/>
            <ac:spMk id="3" creationId="{698B3484-43BD-4D15-007E-2D4D5789AE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EBA37-2974-4B02-87A9-355ABCFF6AB3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75ACD-C992-46B2-AFA1-928DA0B46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33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cc-data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ccs.nasa.gov/services/data-collections/land-based-products/nex-gddp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 b="1" dirty="0"/>
              <a:t>1. IPCC WGI Data Distribution Centre (DDC)</a:t>
            </a:r>
          </a:p>
          <a:p>
            <a:r>
              <a:rPr lang="en-GB" altLang="zh-TW" b="1" dirty="0"/>
              <a:t>What it is</a:t>
            </a:r>
            <a:r>
              <a:rPr lang="en-GB" altLang="zh-TW" dirty="0"/>
              <a:t>: Official data provider for IPCC Working Group I.</a:t>
            </a:r>
          </a:p>
          <a:p>
            <a:r>
              <a:rPr lang="en-GB" altLang="zh-TW" b="1" dirty="0"/>
              <a:t>What it offers</a:t>
            </a:r>
            <a:r>
              <a:rPr lang="en-GB" altLang="zh-TW" dirty="0"/>
              <a:t>: Processed output from CMIP5 and CMIP6, covering surface temperature rise, precipitation, extreme events, and emissions scenarios (RCPs and SSPs).</a:t>
            </a:r>
          </a:p>
          <a:p>
            <a:r>
              <a:rPr lang="en-GB" altLang="zh-TW" b="1" dirty="0"/>
              <a:t>Use case</a:t>
            </a:r>
            <a:r>
              <a:rPr lang="en-GB" altLang="zh-TW" dirty="0"/>
              <a:t>: Access regional projections for warming levels (e.g., +1.5 °C, +2 °C, +4 °C).</a:t>
            </a:r>
          </a:p>
          <a:p>
            <a:r>
              <a:rPr lang="en-GB" altLang="zh-TW" b="1" dirty="0"/>
              <a:t>Website</a:t>
            </a:r>
            <a:r>
              <a:rPr lang="en-GB" altLang="zh-TW" dirty="0"/>
              <a:t>: </a:t>
            </a:r>
            <a:r>
              <a:rPr lang="en-GB" altLang="zh-TW" dirty="0">
                <a:hlinkClick r:id="rId3"/>
              </a:rPr>
              <a:t>https://www.ipcc-data.org/</a:t>
            </a:r>
            <a:endParaRPr lang="en-GB" altLang="zh-TW" dirty="0"/>
          </a:p>
          <a:p>
            <a:r>
              <a:rPr lang="zh-TW" altLang="en-US" b="1" dirty="0"/>
              <a:t>🔹 </a:t>
            </a:r>
            <a:r>
              <a:rPr lang="en-US" altLang="zh-TW" b="1" dirty="0"/>
              <a:t>2. </a:t>
            </a:r>
            <a:r>
              <a:rPr lang="en-GB" altLang="zh-TW" b="1" dirty="0"/>
              <a:t>CMIP6 / CMIP5 via Earth System Grid Federation (ESGF)</a:t>
            </a:r>
          </a:p>
          <a:p>
            <a:r>
              <a:rPr lang="en-GB" altLang="zh-TW" b="1" dirty="0"/>
              <a:t>What it is</a:t>
            </a:r>
            <a:r>
              <a:rPr lang="en-GB" altLang="zh-TW" dirty="0"/>
              <a:t>: Global hub of raw and processed data from multiple climate models.</a:t>
            </a:r>
          </a:p>
          <a:p>
            <a:r>
              <a:rPr lang="en-GB" altLang="zh-TW" b="1" dirty="0"/>
              <a:t>Strength</a:t>
            </a:r>
            <a:r>
              <a:rPr lang="en-GB" altLang="zh-TW" dirty="0"/>
              <a:t>: Offers multi-model ensembles, future scenario data (SSP1–5), detailed variable coverage.</a:t>
            </a:r>
          </a:p>
          <a:p>
            <a:r>
              <a:rPr lang="en-GB" altLang="zh-TW" b="1" dirty="0"/>
              <a:t>Variables</a:t>
            </a:r>
            <a:r>
              <a:rPr lang="en-GB" altLang="zh-TW" dirty="0"/>
              <a:t>: Surface temperature, max/min temp, radiative forcing, sea surface temp, ocean heat, etc.</a:t>
            </a:r>
          </a:p>
          <a:p>
            <a:r>
              <a:rPr lang="en-GB" altLang="zh-TW" b="1" dirty="0"/>
              <a:t>Website</a:t>
            </a:r>
            <a:r>
              <a:rPr lang="en-GB" altLang="zh-TW" dirty="0"/>
              <a:t>: https://esgf-node.llnl.gov/search/cmip6/</a:t>
            </a:r>
          </a:p>
          <a:p>
            <a:r>
              <a:rPr lang="zh-TW" altLang="en-US" dirty="0"/>
              <a:t>🔧 </a:t>
            </a:r>
            <a:r>
              <a:rPr lang="en-GB" altLang="zh-TW" i="1" dirty="0"/>
              <a:t>Requires familiarity with </a:t>
            </a:r>
            <a:r>
              <a:rPr lang="en-GB" altLang="zh-TW" i="1" dirty="0" err="1"/>
              <a:t>NetCDF</a:t>
            </a:r>
            <a:r>
              <a:rPr lang="en-GB" altLang="zh-TW" i="1" dirty="0"/>
              <a:t> format and climate data tools like </a:t>
            </a:r>
            <a:r>
              <a:rPr lang="en-GB" altLang="zh-TW" i="1" dirty="0" err="1"/>
              <a:t>xarray</a:t>
            </a:r>
            <a:r>
              <a:rPr lang="en-GB" altLang="zh-TW" i="1" dirty="0"/>
              <a:t>, CDO, or Panoply.</a:t>
            </a:r>
            <a:endParaRPr lang="en-GB" altLang="zh-TW" dirty="0"/>
          </a:p>
          <a:p>
            <a:r>
              <a:rPr lang="zh-TW" altLang="en-US" b="1" dirty="0"/>
              <a:t>🔹 </a:t>
            </a:r>
            <a:r>
              <a:rPr lang="en-US" altLang="zh-TW" b="1" dirty="0"/>
              <a:t>3. </a:t>
            </a:r>
            <a:r>
              <a:rPr lang="en-GB" altLang="zh-TW" b="1" dirty="0"/>
              <a:t>NASA Earth Exchange (NEX-GDDP &amp; NEX-GDDP-CMIP6)</a:t>
            </a:r>
          </a:p>
          <a:p>
            <a:r>
              <a:rPr lang="en-GB" altLang="zh-TW" b="1" dirty="0"/>
              <a:t>What it is</a:t>
            </a:r>
            <a:r>
              <a:rPr lang="en-GB" altLang="zh-TW" dirty="0"/>
              <a:t>: Downscaled CMIP5 and CMIP6 datasets with high resolution (0.25°), global coverage.</a:t>
            </a:r>
          </a:p>
          <a:p>
            <a:r>
              <a:rPr lang="en-GB" altLang="zh-TW" b="1" dirty="0"/>
              <a:t>Features</a:t>
            </a:r>
            <a:r>
              <a:rPr lang="en-GB" altLang="zh-TW" dirty="0"/>
              <a:t>:</a:t>
            </a:r>
          </a:p>
          <a:p>
            <a:pPr lvl="1"/>
            <a:r>
              <a:rPr lang="en-GB" altLang="zh-TW" dirty="0"/>
              <a:t>Daily projections (1950–2100)</a:t>
            </a:r>
          </a:p>
          <a:p>
            <a:pPr lvl="1"/>
            <a:r>
              <a:rPr lang="en-GB" altLang="zh-TW" dirty="0"/>
              <a:t>RCP4.5 &amp; RCP8.5 / SSPs</a:t>
            </a:r>
          </a:p>
          <a:p>
            <a:pPr lvl="1"/>
            <a:r>
              <a:rPr lang="en-GB" altLang="zh-TW" dirty="0"/>
              <a:t>Includes bias-corrected temperature and precipitation</a:t>
            </a:r>
          </a:p>
          <a:p>
            <a:r>
              <a:rPr lang="en-GB" altLang="zh-TW" b="1" dirty="0"/>
              <a:t>Good for</a:t>
            </a:r>
            <a:r>
              <a:rPr lang="en-GB" altLang="zh-TW" dirty="0"/>
              <a:t>: Climate impact models, especially for energy and agriculture.</a:t>
            </a:r>
          </a:p>
          <a:p>
            <a:r>
              <a:rPr lang="en-GB" altLang="zh-TW" b="1" dirty="0"/>
              <a:t>Access</a:t>
            </a:r>
            <a:r>
              <a:rPr lang="en-GB" altLang="zh-TW" dirty="0"/>
              <a:t>: </a:t>
            </a:r>
            <a:r>
              <a:rPr lang="en-GB" altLang="zh-TW" dirty="0">
                <a:hlinkClick r:id="rId4"/>
              </a:rPr>
              <a:t>https://www.nccs.nasa.gov/services/data-collections/land-based-products/nex-gddp</a:t>
            </a:r>
            <a:endParaRPr lang="en-GB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75ACD-C992-46B2-AFA1-928DA0B46F6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00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75ACD-C992-46B2-AFA1-928DA0B46F6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31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7FB-43FC-4649-BFF8-4C3BC9ADEBC4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6633-FB68-4B62-9C40-264A9B91744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8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7FB-43FC-4649-BFF8-4C3BC9ADEBC4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6633-FB68-4B62-9C40-264A9B9174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50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7FB-43FC-4649-BFF8-4C3BC9ADEBC4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6633-FB68-4B62-9C40-264A9B9174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49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7FB-43FC-4649-BFF8-4C3BC9ADEBC4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6633-FB68-4B62-9C40-264A9B9174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49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7FB-43FC-4649-BFF8-4C3BC9ADEBC4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6633-FB68-4B62-9C40-264A9B91744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84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7FB-43FC-4649-BFF8-4C3BC9ADEBC4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6633-FB68-4B62-9C40-264A9B9174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48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7FB-43FC-4649-BFF8-4C3BC9ADEBC4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6633-FB68-4B62-9C40-264A9B9174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87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7FB-43FC-4649-BFF8-4C3BC9ADEBC4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6633-FB68-4B62-9C40-264A9B9174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77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7FB-43FC-4649-BFF8-4C3BC9ADEBC4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6633-FB68-4B62-9C40-264A9B9174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70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F127FB-43FC-4649-BFF8-4C3BC9ADEBC4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9C6633-FB68-4B62-9C40-264A9B9174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38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27FB-43FC-4649-BFF8-4C3BC9ADEBC4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6633-FB68-4B62-9C40-264A9B9174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F127FB-43FC-4649-BFF8-4C3BC9ADEBC4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9C6633-FB68-4B62-9C40-264A9B91744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5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hyperlink" Target="https://zenodo.org/records/778747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jma.go.jp/stats/data/en/smp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D8C6E-1B12-B15B-96E0-761D13E47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Week2 meeting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F9E50F-62F1-9C1E-2BC0-044B383C1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938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DDBAFA9-0455-1C70-3833-E4D6D0AA6E8D}"/>
              </a:ext>
            </a:extLst>
          </p:cNvPr>
          <p:cNvSpPr txBox="1">
            <a:spLocks/>
          </p:cNvSpPr>
          <p:nvPr/>
        </p:nvSpPr>
        <p:spPr>
          <a:xfrm>
            <a:off x="212376" y="0"/>
            <a:ext cx="1665585" cy="539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dirty="0"/>
              <a:t>M-k test, directly get radiance- cloud/humidity relationship</a:t>
            </a:r>
            <a:endParaRPr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048036-2002-2F31-770A-D36B4EAFF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166" y="0"/>
            <a:ext cx="4252834" cy="196510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73C63C4-C953-C1E7-2974-A594402AB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045" y="88738"/>
            <a:ext cx="6855417" cy="187636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C60F557-68AE-D456-7180-B298C1DDC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6" y="2181661"/>
            <a:ext cx="4060237" cy="453384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E435D0B-2807-2780-6276-FFBBC9E817F8}"/>
              </a:ext>
            </a:extLst>
          </p:cNvPr>
          <p:cNvSpPr txBox="1"/>
          <p:nvPr/>
        </p:nvSpPr>
        <p:spPr>
          <a:xfrm>
            <a:off x="4272613" y="2181661"/>
            <a:ext cx="32348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comparing the solar irradiance for 2020–2060 with 1960–2014, east </a:t>
            </a:r>
          </a:p>
          <a:p>
            <a:r>
              <a:rPr lang="en-US" altLang="zh-TW" sz="800" dirty="0"/>
              <a:t>and west China exhibit opposite results (Fig. 7). It is found that the solar </a:t>
            </a:r>
          </a:p>
          <a:p>
            <a:r>
              <a:rPr lang="en-US" altLang="zh-TW" sz="800" dirty="0"/>
              <a:t>irradiance for 2020–2060 is higher in east China compared to that for </a:t>
            </a:r>
          </a:p>
          <a:p>
            <a:r>
              <a:rPr lang="en-US" altLang="zh-TW" sz="800" dirty="0"/>
              <a:t>1960–2014, especially under the SSP1–2.6 scenario, by almost 5%, </a:t>
            </a:r>
          </a:p>
          <a:p>
            <a:r>
              <a:rPr lang="en-US" altLang="zh-TW" sz="800" dirty="0"/>
              <a:t>while the solar irradiance for 2020–2060 in west China is lower than </a:t>
            </a:r>
          </a:p>
          <a:p>
            <a:r>
              <a:rPr lang="en-US" altLang="zh-TW" sz="800" dirty="0"/>
              <a:t>that for 1960–2014, with the effect more pronounced under the </a:t>
            </a:r>
          </a:p>
          <a:p>
            <a:r>
              <a:rPr lang="en-US" altLang="zh-TW" sz="800" dirty="0"/>
              <a:t>SSP2–4.5 and SSP5–8.5 scenarios. Except for Northwest and Southwest </a:t>
            </a:r>
          </a:p>
          <a:p>
            <a:r>
              <a:rPr lang="en-US" altLang="zh-TW" sz="800" dirty="0"/>
              <a:t>power grids under the SSP2–4.5 and SSP5–8.5 scenarios, all power grids </a:t>
            </a:r>
          </a:p>
          <a:p>
            <a:r>
              <a:rPr lang="en-US" altLang="zh-TW" sz="800" dirty="0"/>
              <a:t>exhibit an uptrend in three future scenarios, with the Central, East and </a:t>
            </a:r>
          </a:p>
          <a:p>
            <a:r>
              <a:rPr lang="en-US" altLang="zh-TW" sz="800" dirty="0"/>
              <a:t>Southern power grids being the strongest and the Northwest and </a:t>
            </a:r>
          </a:p>
          <a:p>
            <a:r>
              <a:rPr lang="en-US" altLang="zh-TW" sz="800" dirty="0"/>
              <a:t>Southwest power grid the weakest. </a:t>
            </a:r>
            <a:endParaRPr lang="zh-TW" altLang="en-US" sz="8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2367B03-70A1-A272-F468-CABF40E9A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4611" y="3712569"/>
            <a:ext cx="2260485" cy="267700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63C472D-3424-19DD-E6FA-A88CBAFAC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7787" y="5432937"/>
            <a:ext cx="4244708" cy="1425063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29E52B2-1DAB-835C-63C6-5B78905C20DB}"/>
              </a:ext>
            </a:extLst>
          </p:cNvPr>
          <p:cNvSpPr txBox="1"/>
          <p:nvPr/>
        </p:nvSpPr>
        <p:spPr>
          <a:xfrm>
            <a:off x="5535561" y="14031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hlinkClick r:id="rId7"/>
              </a:rPr>
              <a:t>Code - Different photovoltaic power potential variations in east and west China</a:t>
            </a:r>
            <a:endParaRPr lang="zh-TW" altLang="en-US" b="1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99AF9B86-40B1-E449-5295-B6CBFB4DF3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7425" y="2443011"/>
            <a:ext cx="4506833" cy="203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8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28DCE-D0DA-9147-D74F-B23F8F17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Exploration of global solar atlas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115EAD6-D64E-4304-A89E-211C8CC19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21" y="1630880"/>
            <a:ext cx="10058400" cy="348976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8208855-775D-9F4D-ABA3-E73B25614BBF}"/>
              </a:ext>
            </a:extLst>
          </p:cNvPr>
          <p:cNvSpPr txBox="1"/>
          <p:nvPr/>
        </p:nvSpPr>
        <p:spPr>
          <a:xfrm>
            <a:off x="1887794" y="5063613"/>
            <a:ext cx="641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But Taiwan isn’t in the “ country” category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873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C88B8-4E83-54EB-4024-75632C86B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150255" cy="4023360"/>
          </a:xfrm>
        </p:spPr>
        <p:txBody>
          <a:bodyPr/>
          <a:lstStyle/>
          <a:p>
            <a:r>
              <a:rPr lang="en-US" altLang="zh-TW" dirty="0"/>
              <a:t>The dataset is based on the </a:t>
            </a:r>
            <a:r>
              <a:rPr lang="en-US" altLang="zh-TW" dirty="0" err="1"/>
              <a:t>solargis</a:t>
            </a:r>
            <a:r>
              <a:rPr lang="en-US" altLang="zh-TW" dirty="0"/>
              <a:t>, a charged data set which mentioned in week1, so the full functional data set should may not be found here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3A4069-28D9-A1B5-CD50-7D9B60AC9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84" y="286603"/>
            <a:ext cx="6843353" cy="580694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1D8B27F-C10F-1EC9-B399-524F152A4459}"/>
              </a:ext>
            </a:extLst>
          </p:cNvPr>
          <p:cNvSpPr txBox="1"/>
          <p:nvPr/>
        </p:nvSpPr>
        <p:spPr>
          <a:xfrm>
            <a:off x="825910" y="481781"/>
            <a:ext cx="45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Solar data for Taiwan on global solar atlas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3326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1062F6E-CC62-1205-6010-509C70947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469" y="162827"/>
            <a:ext cx="6980525" cy="61193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309DBCF-3CAD-9397-3E5C-02CE2537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43" y="728302"/>
            <a:ext cx="6053525" cy="52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B9E62-01DB-ABE4-D6A2-2CA8B059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The </a:t>
            </a:r>
            <a:r>
              <a:rPr lang="en-US" altLang="zh-TW" sz="3600" dirty="0" err="1"/>
              <a:t>tif</a:t>
            </a:r>
            <a:r>
              <a:rPr lang="en-US" altLang="zh-TW" sz="3600" dirty="0"/>
              <a:t> from the download section is </a:t>
            </a:r>
            <a:r>
              <a:rPr lang="en-US" altLang="zh-TW" sz="3600" dirty="0" err="1"/>
              <a:t>visualizeable</a:t>
            </a:r>
            <a:br>
              <a:rPr lang="en-US" altLang="zh-TW" sz="3600" dirty="0"/>
            </a:br>
            <a:r>
              <a:rPr lang="en-US" altLang="zh-TW" sz="3600" dirty="0"/>
              <a:t>and the csv is set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C36AA7-D8AB-1490-95CE-B0161F73A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2E9E12-03A6-085F-1517-0502FFA8A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1" y="1737360"/>
            <a:ext cx="6387739" cy="51302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D769508-ACAD-D641-827B-81161B78E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364" y="4117544"/>
            <a:ext cx="2667231" cy="2453853"/>
          </a:xfrm>
          <a:prstGeom prst="rect">
            <a:avLst/>
          </a:prstGeom>
        </p:spPr>
      </p:pic>
      <p:pic>
        <p:nvPicPr>
          <p:cNvPr id="1026" name="Picture 2" descr="已上傳的圖像">
            <a:extLst>
              <a:ext uri="{FF2B5EF4-FFF2-40B4-BE49-F238E27FC236}">
                <a16:creationId xmlns:a16="http://schemas.microsoft.com/office/drawing/2014/main" id="{347AE36A-08E9-EA1E-6391-B05DB949D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393" y="2390775"/>
            <a:ext cx="78771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96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9161B-7C47-2196-09A6-A17DAC6B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on collecting (CMIP6)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0E2EF6-02EC-A99F-97F4-EDE2E12C1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229481" cy="45059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Model :</a:t>
            </a:r>
            <a:r>
              <a:rPr lang="en-GB" altLang="zh-TW" dirty="0"/>
              <a:t>MIROC6 (Japan) or CESM2 (USA) or BCC-CSM2-MR (China)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GB" altLang="zh-TW" dirty="0"/>
              <a:t>Experiment ssp4.5 and ssp8.5 are the common pairs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✅ </a:t>
            </a:r>
            <a:r>
              <a:rPr lang="en-GB" altLang="zh-TW" dirty="0"/>
              <a:t>Air temperature / Near-surface air temperature: Used to compute PV cell temperature and temperature-dependent efficiency loss</a:t>
            </a:r>
          </a:p>
          <a:p>
            <a:r>
              <a:rPr lang="zh-TW" altLang="en-US" dirty="0"/>
              <a:t>✅ </a:t>
            </a:r>
            <a:r>
              <a:rPr lang="en-GB" altLang="zh-TW" dirty="0"/>
              <a:t>Surface downwelling shortwave radiation: Proxy for solar insolation reaching the surface — key for PV output</a:t>
            </a:r>
          </a:p>
          <a:p>
            <a:r>
              <a:rPr lang="zh-TW" altLang="en-US" dirty="0"/>
              <a:t>✅ </a:t>
            </a:r>
            <a:r>
              <a:rPr lang="en-GB" altLang="zh-TW" dirty="0"/>
              <a:t>Surface temperature: Alternative to near-surface air temp; useful for land-surface interaction modelling</a:t>
            </a:r>
          </a:p>
          <a:p>
            <a:r>
              <a:rPr lang="zh-TW" altLang="en-US" dirty="0"/>
              <a:t>✅ </a:t>
            </a:r>
            <a:r>
              <a:rPr lang="en-GB" altLang="zh-TW" dirty="0"/>
              <a:t>Near-surface wind speed: as a </a:t>
            </a:r>
            <a:r>
              <a:rPr lang="en-GB" altLang="zh-TW" dirty="0" err="1"/>
              <a:t>pv</a:t>
            </a:r>
            <a:r>
              <a:rPr lang="en-GB" altLang="zh-TW" dirty="0"/>
              <a:t> placement condition</a:t>
            </a:r>
          </a:p>
        </p:txBody>
      </p:sp>
    </p:spTree>
    <p:extLst>
      <p:ext uri="{BB962C8B-B14F-4D97-AF65-F5344CB8AC3E}">
        <p14:creationId xmlns:p14="http://schemas.microsoft.com/office/powerpoint/2010/main" val="4097541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BB297F-5BE9-2171-DCE6-A9E3BDC1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data is set, but there’s only 2 grid point </a:t>
            </a:r>
            <a:r>
              <a:rPr lang="en-US" altLang="zh-TW" dirty="0">
                <a:sym typeface="Wingdings" panose="05000000000000000000" pitchFamily="2" charset="2"/>
              </a:rPr>
              <a:t>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39E2333-8115-0BD2-4632-CD6FB4F8E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0494" y="1879770"/>
            <a:ext cx="7056732" cy="2225233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CEA8510-FCC0-8158-FA66-6828345B5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55" y="3646955"/>
            <a:ext cx="2743438" cy="2385267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A74AD844-4D0E-FB38-36D3-53FFFC6FFABA}"/>
              </a:ext>
            </a:extLst>
          </p:cNvPr>
          <p:cNvSpPr txBox="1">
            <a:spLocks/>
          </p:cNvSpPr>
          <p:nvPr/>
        </p:nvSpPr>
        <p:spPr>
          <a:xfrm>
            <a:off x="4817550" y="3966100"/>
            <a:ext cx="682260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/>
              <a:t>CMIP5/6 (global)</a:t>
            </a:r>
            <a:r>
              <a:rPr lang="en-US" altLang="zh-TW" sz="2800" dirty="0"/>
              <a:t> data is likely </a:t>
            </a:r>
            <a:r>
              <a:rPr lang="en-US" altLang="zh-TW" sz="2800" b="1" dirty="0"/>
              <a:t>too coarse</a:t>
            </a:r>
            <a:r>
              <a:rPr lang="en-US" altLang="zh-TW" sz="2800" dirty="0"/>
              <a:t> for accurate local analysis without </a:t>
            </a:r>
            <a:r>
              <a:rPr lang="en-US" altLang="zh-TW" sz="2800" b="1" dirty="0"/>
              <a:t>downscaling</a:t>
            </a:r>
            <a:r>
              <a:rPr lang="en-US" altLang="zh-TW" sz="2800" dirty="0"/>
              <a:t>.</a:t>
            </a:r>
          </a:p>
          <a:p>
            <a:endParaRPr lang="en-US" altLang="zh-TW" sz="1900" dirty="0"/>
          </a:p>
          <a:p>
            <a:r>
              <a:rPr lang="en-GB" altLang="zh-TW" sz="1900" dirty="0"/>
              <a:t>CORDEX-East Asia (regional model): ~25 km resolution</a:t>
            </a:r>
          </a:p>
          <a:p>
            <a:r>
              <a:rPr lang="en-GB" altLang="zh-TW" sz="1900" dirty="0"/>
              <a:t>NEX-GDDP-CMIP6: ~25 km globally (recommend by chat)</a:t>
            </a:r>
            <a:endParaRPr lang="zh-TW" altLang="en-US" sz="1900" dirty="0"/>
          </a:p>
        </p:txBody>
      </p:sp>
    </p:spTree>
    <p:extLst>
      <p:ext uri="{BB962C8B-B14F-4D97-AF65-F5344CB8AC3E}">
        <p14:creationId xmlns:p14="http://schemas.microsoft.com/office/powerpoint/2010/main" val="96833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53ED5-FA73-0C3C-3522-BC67A4B6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alternatives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F2E398-C4FE-FB97-F93A-46EF56C3A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b="1" dirty="0"/>
              <a:t>CORDEX-East Asia</a:t>
            </a:r>
            <a:r>
              <a:rPr lang="en-GB" altLang="zh-TW" dirty="0"/>
              <a:t>                     working on this now</a:t>
            </a:r>
          </a:p>
          <a:p>
            <a:r>
              <a:rPr lang="en-GB" altLang="zh-TW" dirty="0"/>
              <a:t>NEX-GDDP-CMIP6</a:t>
            </a:r>
          </a:p>
          <a:p>
            <a:r>
              <a:rPr lang="en-US" altLang="zh-TW" dirty="0"/>
              <a:t>ISCCP(also monthly)</a:t>
            </a:r>
          </a:p>
          <a:p>
            <a:pPr fontAlgn="base"/>
            <a:r>
              <a:rPr lang="en-GB" altLang="zh-TW" dirty="0" err="1"/>
              <a:t>iccp</a:t>
            </a:r>
            <a:r>
              <a:rPr lang="en-GB" altLang="zh-TW" dirty="0"/>
              <a:t>/ar6</a:t>
            </a:r>
          </a:p>
          <a:p>
            <a:pPr fontAlgn="base"/>
            <a:r>
              <a:rPr lang="en-GB" altLang="zh-TW" dirty="0"/>
              <a:t>TCCIP/</a:t>
            </a:r>
            <a:r>
              <a:rPr lang="en-GB" altLang="zh-TW" dirty="0" err="1"/>
              <a:t>TaiESM</a:t>
            </a:r>
            <a:endParaRPr lang="en-GB" altLang="zh-TW" dirty="0"/>
          </a:p>
          <a:p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57A60E0-66B7-EE84-59B6-CC6E953CD1FD}"/>
              </a:ext>
            </a:extLst>
          </p:cNvPr>
          <p:cNvCxnSpPr/>
          <p:nvPr/>
        </p:nvCxnSpPr>
        <p:spPr>
          <a:xfrm flipH="1">
            <a:off x="3352801" y="1509743"/>
            <a:ext cx="1032387" cy="4552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C4BC42B9-CCF4-F281-4E3E-587C15475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994" y="2402896"/>
            <a:ext cx="8131245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84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365246-9733-D7F8-22F5-0225FE1D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on collecting (PV)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7B9A9-8808-866F-B986-41C62C35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dependent relationship of </a:t>
            </a:r>
            <a:r>
              <a:rPr lang="en-US" altLang="zh-TW" dirty="0" err="1"/>
              <a:t>pv</a:t>
            </a:r>
            <a:r>
              <a:rPr lang="en-US" altLang="zh-TW" dirty="0"/>
              <a:t> modules and temperature(and other factor):</a:t>
            </a:r>
          </a:p>
          <a:p>
            <a:pPr marL="0" indent="0">
              <a:buNone/>
            </a:pPr>
            <a:r>
              <a:rPr lang="en-US" altLang="zh-TW" dirty="0"/>
              <a:t>Key paper: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823957-6C25-C0A9-8383-48546768D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802" y="2666509"/>
            <a:ext cx="6332769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51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ACA4CD-1D12-0EC2-99CE-DB768F31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on collecting (PV)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E4B4E-A2AB-8753-EC53-083FB476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Impact of Global Warming on Silicon PV Energy Yield in 2100 :</a:t>
            </a:r>
            <a:r>
              <a:rPr lang="en-GB" altLang="zh-TW" dirty="0"/>
              <a:t>-0.45%/K ,0.3~0.6</a:t>
            </a:r>
          </a:p>
          <a:p>
            <a:r>
              <a:rPr lang="en-US" altLang="zh-TW" dirty="0"/>
              <a:t>Temperature Dependent Photovoltaic (PV) Efficiency and Its Effect on PV Production in the World A Review</a:t>
            </a:r>
            <a:endParaRPr lang="en-GB" altLang="zh-TW" dirty="0"/>
          </a:p>
          <a:p>
            <a:endParaRPr lang="en-GB" altLang="zh-TW" dirty="0"/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0D9160D-FC18-0098-9EB0-F405AE26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187" y="3125907"/>
            <a:ext cx="8237934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1C4B4-CA97-813A-17BB-0640BDE6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461" y="-431152"/>
            <a:ext cx="10058400" cy="1450757"/>
          </a:xfrm>
        </p:spPr>
        <p:txBody>
          <a:bodyPr/>
          <a:lstStyle/>
          <a:p>
            <a:r>
              <a:rPr lang="en-US" altLang="zh-TW" dirty="0"/>
              <a:t>Datasets registration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86484B13-4FD1-50DA-6ADC-D4E22C2EA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794181"/>
              </p:ext>
            </p:extLst>
          </p:nvPr>
        </p:nvGraphicFramePr>
        <p:xfrm>
          <a:off x="969461" y="1019605"/>
          <a:ext cx="10058400" cy="557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58743236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90062046"/>
                    </a:ext>
                  </a:extLst>
                </a:gridCol>
              </a:tblGrid>
              <a:tr h="696564"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database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Registration state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808516"/>
                  </a:ext>
                </a:extLst>
              </a:tr>
              <a:tr h="696564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Himawari-8,9 (</a:t>
                      </a:r>
                      <a:r>
                        <a:rPr lang="en-US" altLang="zh-TW" sz="2800" dirty="0" err="1"/>
                        <a:t>Ptree</a:t>
                      </a:r>
                      <a:r>
                        <a:rPr lang="en-US" altLang="zh-TW" sz="2800" dirty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Finished but without view by ftp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490996"/>
                  </a:ext>
                </a:extLst>
              </a:tr>
              <a:tr h="696564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ERA5, CMIP6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Finished and tried visualization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62191"/>
                  </a:ext>
                </a:extLst>
              </a:tr>
              <a:tr h="696564">
                <a:tc>
                  <a:txBody>
                    <a:bodyPr/>
                    <a:lstStyle/>
                    <a:p>
                      <a:r>
                        <a:rPr lang="en-GB" altLang="zh-TW" sz="2800" dirty="0"/>
                        <a:t>ISCCP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Still waiting for the applying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47891"/>
                  </a:ext>
                </a:extLst>
              </a:tr>
              <a:tr h="696564">
                <a:tc>
                  <a:txBody>
                    <a:bodyPr/>
                    <a:lstStyle/>
                    <a:p>
                      <a:r>
                        <a:rPr lang="en-GB" altLang="zh-TW" sz="2800" dirty="0"/>
                        <a:t>powerInfoV2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Logged by day, not easy to fetch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315064"/>
                  </a:ext>
                </a:extLst>
              </a:tr>
              <a:tr h="696564">
                <a:tc>
                  <a:txBody>
                    <a:bodyPr/>
                    <a:lstStyle/>
                    <a:p>
                      <a:r>
                        <a:rPr lang="en-GB" altLang="zh-TW" sz="2800" dirty="0"/>
                        <a:t>ESCOMP/CESM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 complicate model for simulation on git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33486"/>
                  </a:ext>
                </a:extLst>
              </a:tr>
              <a:tr h="696564"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發電裝置容量</a:t>
                      </a: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民國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月～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simple but clear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445600"/>
                  </a:ext>
                </a:extLst>
              </a:tr>
              <a:tr h="696564">
                <a:tc>
                  <a:txBody>
                    <a:bodyPr/>
                    <a:lstStyle/>
                    <a:p>
                      <a:r>
                        <a:rPr lang="en-GB" altLang="zh-TW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TCCIP</a:t>
                      </a:r>
                      <a:endParaRPr lang="zh-TW" alt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13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964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619FE-6814-1255-97E4-EC42D09C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on collecting (PV)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80171-6F71-FB15-F054-EB3B004A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Electro-Thermal PV Temperature and Power Output Prediction Model for Any PV Geometries in Free-Standing and BIPV Systems Operating under </a:t>
            </a:r>
            <a:r>
              <a:rPr lang="en-US" altLang="zh-TW" dirty="0" err="1"/>
              <a:t>AnyEnvironmental</a:t>
            </a:r>
            <a:r>
              <a:rPr lang="en-US" altLang="zh-TW" dirty="0"/>
              <a:t> Conditions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PHOTOVOLTAIC MODULE THERMAL/WIND PERFORMANCE: Long -Term Monitoring and Model Development For Energy Rating 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41B5A65-E8D9-5650-0202-FC739F44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33" y="2694192"/>
            <a:ext cx="7521592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50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492AB-D0B5-2CDD-9C29-2285DFF9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on collecting (PV)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8C220C-BE22-0046-7034-2064EA61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detailed modeling method for photovoltaic cells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63EEF76-162F-A92C-4AB1-259131BFA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53" y="2562802"/>
            <a:ext cx="6759526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18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351F4-DBF5-BA0D-E3D9-9BC0E607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75288" cy="1450757"/>
          </a:xfrm>
        </p:spPr>
        <p:txBody>
          <a:bodyPr/>
          <a:lstStyle/>
          <a:p>
            <a:r>
              <a:rPr lang="en-US" altLang="zh-TW" dirty="0"/>
              <a:t>Method supplement : cloud cover portion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7D3F0D-245E-F2F6-AB4B-AB9C015A6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/>
              <a:t>Find datasets of Oktas(but high chance not suitable)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/>
              <a:t>Convert the total cloud cover into Oktas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/>
              <a:t>Can further research the effect of cloud in different heights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F3D4D2C-0F38-E391-4AB8-FB9630BD8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864" y="4389223"/>
            <a:ext cx="6210838" cy="17298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9CFDCDE-A0B3-6162-4D5E-FE5543A99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098" y="4748857"/>
            <a:ext cx="4130398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5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BC1DD-FCDD-4A8B-0997-2787A35E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1620602-25EA-B72E-40AD-510DC3840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819"/>
            <a:ext cx="6392352" cy="402272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3A2B872-D80C-55DA-92B4-F7B4BB23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24" y="4612894"/>
            <a:ext cx="4734124" cy="116847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20D7802-F03C-DD39-E1C8-27EC71A8B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817" y="1011981"/>
            <a:ext cx="4130398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30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AAD529-7D12-A0D6-17DA-F3932E01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supplement : elevation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D2BA17-C20C-3533-56F7-DFBE73882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14ABC-92EE-0E2E-6720-38B838DE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292972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23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B2698-F4B7-5900-9816-09535A90A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0377B-0218-A0E2-CE28-84C3E69B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75288" cy="1450757"/>
          </a:xfrm>
        </p:spPr>
        <p:txBody>
          <a:bodyPr/>
          <a:lstStyle/>
          <a:p>
            <a:r>
              <a:rPr lang="en-US" altLang="zh-TW" dirty="0"/>
              <a:t>Method supplement :seasonal index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9A15A3-5D1F-02F2-9DD2-F8A5E869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many regions, </a:t>
            </a:r>
            <a:r>
              <a:rPr lang="en-US" altLang="zh-TW" b="1" dirty="0"/>
              <a:t>total annual rainfall may not decrease drastically</a:t>
            </a:r>
            <a:r>
              <a:rPr lang="en-US" altLang="zh-TW" dirty="0"/>
              <a:t>, but the </a:t>
            </a:r>
            <a:r>
              <a:rPr lang="en-US" altLang="zh-TW" b="1" dirty="0"/>
              <a:t>number of rainy days decreases</a:t>
            </a:r>
            <a:r>
              <a:rPr lang="en-US" altLang="zh-TW" dirty="0"/>
              <a:t> while </a:t>
            </a:r>
            <a:r>
              <a:rPr lang="en-US" altLang="zh-TW" b="1" dirty="0"/>
              <a:t>individual rain events become more intense</a:t>
            </a:r>
            <a:r>
              <a:rPr lang="en-US" altLang="zh-TW" dirty="0"/>
              <a:t>. This shift in rainfall distribution is called a </a:t>
            </a:r>
            <a:r>
              <a:rPr lang="en-US" altLang="zh-TW" b="1" dirty="0"/>
              <a:t>“wet-get-wetter, dry-get-drier”</a:t>
            </a:r>
            <a:r>
              <a:rPr lang="en-US" altLang="zh-TW" dirty="0"/>
              <a:t> pattern in many models.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AFA3F1-3D47-6571-F9D4-315D7EA5F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4" y="2932166"/>
            <a:ext cx="6759022" cy="375425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C68F704-893E-CC32-F00D-9B5A82167F6D}"/>
              </a:ext>
            </a:extLst>
          </p:cNvPr>
          <p:cNvSpPr txBox="1"/>
          <p:nvPr/>
        </p:nvSpPr>
        <p:spPr>
          <a:xfrm>
            <a:off x="8976852" y="3942735"/>
            <a:ext cx="2772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BY applying the TMY database to get/train for the a seasonal/ annual normality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640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DB734-B29C-9843-6DEB-9DC4C49F6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E2201-2B37-9776-C58F-EECDA94D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75288" cy="1450757"/>
          </a:xfrm>
        </p:spPr>
        <p:txBody>
          <a:bodyPr/>
          <a:lstStyle/>
          <a:p>
            <a:r>
              <a:rPr lang="en-US" altLang="zh-TW" dirty="0"/>
              <a:t>Method supplement : </a:t>
            </a:r>
            <a:r>
              <a:rPr lang="en-US" altLang="zh-TW" dirty="0" err="1"/>
              <a:t>rainydays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F2987-D0F3-3F82-7187-033D28D6D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 study found that low and moderate rainy days decline by ~24.7 ± 9.5% per  °C of surface warming:</a:t>
            </a:r>
          </a:p>
          <a:p>
            <a:r>
              <a:rPr lang="en-US" altLang="zh-TW" b="1" i="1" dirty="0"/>
              <a:t>Quantifying the impact of global warming on precipitation patterns in India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Experiments (e.g., Sun et al. 2007) indicate that wet-day frequency decreases by about 2% per degree (K) of warming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058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22D060-E4B5-0C7C-D5BB-17A8127A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Visualization (era5)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071BBC2-6F07-BAE6-55EC-598CA8376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781" y="1944586"/>
            <a:ext cx="4923615" cy="402272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2222D01-C277-B58D-4930-F58869E85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94" y="1635077"/>
            <a:ext cx="5573166" cy="45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9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9ABFB-6539-1993-C147-77918D2C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Taiwan </a:t>
            </a:r>
            <a:r>
              <a:rPr lang="en-US" altLang="zh-TW" dirty="0" err="1"/>
              <a:t>pv</a:t>
            </a:r>
            <a:r>
              <a:rPr lang="en-US" altLang="zh-TW" dirty="0"/>
              <a:t> current situation(lit review)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8E757E-4CC8-5213-4C79-982E7DA17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Prospects of Taiwan's solar energy development and policy formulation:</a:t>
            </a:r>
          </a:p>
          <a:p>
            <a:r>
              <a:rPr lang="en-US" altLang="zh-TW" dirty="0"/>
              <a:t>Mainly study the module and policy in Taiwan, formulate by the panel angle, data base on cwt gov</a:t>
            </a:r>
          </a:p>
          <a:p>
            <a:r>
              <a:rPr lang="en-US" altLang="zh-TW" sz="1900" dirty="0"/>
              <a:t>Understanding Barriers to Solar Energy Use in Taiwan Using the Decision Making Trial and Evaluation Laboratory Integrated with the Technique for Order Preference by Similarity to an Ideal Solution</a:t>
            </a:r>
          </a:p>
          <a:p>
            <a:r>
              <a:rPr lang="en-US" altLang="zh-TW" sz="1700" b="1" dirty="0"/>
              <a:t>Top 5 Most Critical Barriers</a:t>
            </a:r>
            <a:r>
              <a:rPr lang="en-US" altLang="zh-TW" sz="1700" dirty="0"/>
              <a:t> (in order of priority by TOPSIS):</a:t>
            </a:r>
          </a:p>
          <a:p>
            <a:r>
              <a:rPr lang="en-US" altLang="zh-TW" sz="1700" b="1" dirty="0"/>
              <a:t>Geographical and topographical constraints</a:t>
            </a:r>
            <a:br>
              <a:rPr lang="en-US" altLang="zh-TW" sz="1700" dirty="0"/>
            </a:br>
            <a:r>
              <a:rPr lang="en-US" altLang="zh-TW" sz="1700" dirty="0"/>
              <a:t>– Limited flat land, especially in densely populated or mountainous areas.</a:t>
            </a:r>
          </a:p>
          <a:p>
            <a:r>
              <a:rPr lang="en-US" altLang="zh-TW" sz="1700" b="1" dirty="0"/>
              <a:t>Insufficient rooftop space</a:t>
            </a:r>
            <a:br>
              <a:rPr lang="en-US" altLang="zh-TW" sz="1700" dirty="0"/>
            </a:br>
            <a:r>
              <a:rPr lang="en-US" altLang="zh-TW" sz="1700" dirty="0"/>
              <a:t>– High-rise urban buildings limit large-scale rooftop installations.</a:t>
            </a:r>
          </a:p>
          <a:p>
            <a:r>
              <a:rPr lang="en-US" altLang="zh-TW" sz="1700" b="1" dirty="0"/>
              <a:t>Inadequate solar radiation</a:t>
            </a:r>
            <a:r>
              <a:rPr lang="en-US" altLang="zh-TW" sz="1700" dirty="0"/>
              <a:t> in some regions.</a:t>
            </a:r>
          </a:p>
          <a:p>
            <a:r>
              <a:rPr lang="en-US" altLang="zh-TW" sz="1700" b="1" dirty="0"/>
              <a:t>Lack of effective government incentives</a:t>
            </a:r>
            <a:r>
              <a:rPr lang="en-US" altLang="zh-TW" sz="1700" dirty="0"/>
              <a:t> and long-term support mechanisms.</a:t>
            </a:r>
          </a:p>
          <a:p>
            <a:r>
              <a:rPr lang="en-US" altLang="zh-TW" sz="1700" b="1" dirty="0"/>
              <a:t>Environmental concerns</a:t>
            </a:r>
            <a:r>
              <a:rPr lang="en-US" altLang="zh-TW" sz="1700" dirty="0"/>
              <a:t> about land use, biodiversity, and ecosystem impact.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03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9ADB1-76D4-DA24-0B24-D1DE9484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Taiwan </a:t>
            </a:r>
            <a:r>
              <a:rPr lang="en-US" altLang="zh-TW" dirty="0" err="1"/>
              <a:t>pv</a:t>
            </a:r>
            <a:r>
              <a:rPr lang="en-US" altLang="zh-TW" dirty="0"/>
              <a:t> current situation(lit review)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8B3484-43BD-4D15-007E-2D4D5789A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satellite images to investigate the solar panel installation and spatial injustice in Taiwan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231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D0AA4-8381-7FC7-0EB1-1A42C152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Paper review:  Key Paper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70C526-69AA-1211-F52C-061EDC7E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CCSM ArcGIS </a:t>
            </a:r>
            <a:r>
              <a:rPr lang="zh-TW" altLang="en-US" dirty="0"/>
              <a:t>格式的 </a:t>
            </a:r>
            <a:r>
              <a:rPr lang="en-US" altLang="zh-TW" dirty="0"/>
              <a:t>shapefile(</a:t>
            </a:r>
            <a:r>
              <a:rPr lang="en-US" altLang="zh-TW" dirty="0" err="1"/>
              <a:t>cesm</a:t>
            </a:r>
            <a:r>
              <a:rPr lang="en-US" altLang="zh-TW" dirty="0"/>
              <a:t> model appliable, ccsm4 required license)</a:t>
            </a:r>
          </a:p>
          <a:p>
            <a:endParaRPr lang="en-US" altLang="zh-TW" dirty="0"/>
          </a:p>
          <a:p>
            <a:r>
              <a:rPr lang="en-US" altLang="zh-TW" dirty="0"/>
              <a:t>CMIP5 </a:t>
            </a:r>
            <a:r>
              <a:rPr lang="zh-TW" altLang="en-US" dirty="0"/>
              <a:t>地理資訊系統的 </a:t>
            </a:r>
            <a:r>
              <a:rPr lang="en-US" altLang="zh-TW" dirty="0"/>
              <a:t>18 </a:t>
            </a:r>
            <a:r>
              <a:rPr lang="zh-TW" altLang="en-US" dirty="0"/>
              <a:t>個區域，在 </a:t>
            </a:r>
            <a:r>
              <a:rPr lang="en-US" altLang="zh-TW" dirty="0"/>
              <a:t>RCP4.5 </a:t>
            </a:r>
            <a:r>
              <a:rPr lang="zh-TW" altLang="en-US" dirty="0"/>
              <a:t>與 </a:t>
            </a:r>
            <a:r>
              <a:rPr lang="en-US" altLang="zh-TW" dirty="0"/>
              <a:t>RCP8.5 </a:t>
            </a:r>
            <a:r>
              <a:rPr lang="zh-TW" altLang="en-US" dirty="0"/>
              <a:t>情境下進行分析，預測四個時段（</a:t>
            </a:r>
            <a:r>
              <a:rPr lang="en-US" altLang="zh-TW" dirty="0"/>
              <a:t>2020–2040</a:t>
            </a:r>
            <a:r>
              <a:rPr lang="zh-TW" altLang="en-US" dirty="0"/>
              <a:t>、</a:t>
            </a:r>
            <a:r>
              <a:rPr lang="en-US" altLang="zh-TW" dirty="0"/>
              <a:t>2041–2060</a:t>
            </a:r>
            <a:r>
              <a:rPr lang="zh-TW" altLang="en-US" dirty="0"/>
              <a:t>、</a:t>
            </a:r>
            <a:r>
              <a:rPr lang="en-US" altLang="zh-TW" dirty="0"/>
              <a:t>2061–2080</a:t>
            </a:r>
            <a:r>
              <a:rPr lang="zh-TW" altLang="en-US" dirty="0"/>
              <a:t>、</a:t>
            </a:r>
            <a:r>
              <a:rPr lang="en-US" altLang="zh-TW" dirty="0"/>
              <a:t>2081–2100</a:t>
            </a:r>
            <a:r>
              <a:rPr lang="zh-TW" altLang="en-US" dirty="0"/>
              <a:t>）中的年均地表溫度、天空日照與光伏潛力變化</a:t>
            </a:r>
            <a:endParaRPr lang="en-US" altLang="zh-TW" dirty="0"/>
          </a:p>
          <a:p>
            <a:r>
              <a:rPr lang="zh-TW" altLang="en-US" dirty="0"/>
              <a:t>透過現有氣溫資料，以溫度變化差做為比對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765A09E-590D-46D9-0F4B-F4256AD5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891" y="2839385"/>
            <a:ext cx="2872696" cy="260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8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FE14C7-302D-1BD7-BCBE-DEF631C7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6352"/>
            <a:ext cx="11916696" cy="145075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Paper review of temperature and </a:t>
            </a:r>
            <a:r>
              <a:rPr lang="en-US" altLang="zh-TW" dirty="0" err="1"/>
              <a:t>pv</a:t>
            </a:r>
            <a:br>
              <a:rPr lang="en-US" altLang="zh-TW" dirty="0"/>
            </a:br>
            <a:r>
              <a:rPr lang="en-US" altLang="zh-TW" dirty="0"/>
              <a:t>Effect of Temperature on PV Potential in the World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169D8-D3DF-64C6-6A0B-3DC63A9FE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Huld T; </a:t>
            </a:r>
            <a:r>
              <a:rPr lang="en-US" altLang="zh-TW" dirty="0" err="1"/>
              <a:t>Gottschalg</a:t>
            </a:r>
            <a:r>
              <a:rPr lang="en-US" altLang="zh-TW" dirty="0"/>
              <a:t> R; Beyer H. G; Topic M. Mapping the performance of PV modules, effects of module type and data averaging, Solar Energy he is very good at this kind of plotting</a:t>
            </a:r>
          </a:p>
          <a:p>
            <a:r>
              <a:rPr lang="zh-TW" altLang="en-US" dirty="0"/>
              <a:t>在環境溫度為 </a:t>
            </a:r>
            <a:r>
              <a:rPr lang="en-US" altLang="zh-TW" dirty="0"/>
              <a:t>40°C </a:t>
            </a:r>
            <a:r>
              <a:rPr lang="zh-TW" altLang="en-US" dirty="0"/>
              <a:t>時，傳統 </a:t>
            </a:r>
            <a:r>
              <a:rPr lang="en-US" altLang="zh-TW" dirty="0"/>
              <a:t>c-Si </a:t>
            </a:r>
            <a:r>
              <a:rPr lang="zh-TW" altLang="en-US" dirty="0"/>
              <a:t>模組的發電效率損失接近 </a:t>
            </a:r>
            <a:r>
              <a:rPr lang="en-US" altLang="zh-TW" dirty="0"/>
              <a:t>13%</a:t>
            </a:r>
            <a:r>
              <a:rPr lang="zh-TW" altLang="en-US" dirty="0"/>
              <a:t>。此損失可透過使用溫度係數 </a:t>
            </a:r>
            <a:r>
              <a:rPr lang="en-US" altLang="zh-TW" dirty="0"/>
              <a:t>αₚₘₐₓ &lt; 0.0041°C⁻¹ </a:t>
            </a:r>
            <a:r>
              <a:rPr lang="zh-TW" altLang="en-US" dirty="0"/>
              <a:t>的 </a:t>
            </a:r>
            <a:r>
              <a:rPr lang="en-US" altLang="zh-TW" dirty="0"/>
              <a:t>PV </a:t>
            </a:r>
            <a:r>
              <a:rPr lang="zh-TW" altLang="en-US" dirty="0"/>
              <a:t>模組減少，例如非晶矽（</a:t>
            </a:r>
            <a:r>
              <a:rPr lang="en-US" altLang="zh-TW" dirty="0"/>
              <a:t>a-Si</a:t>
            </a:r>
            <a:r>
              <a:rPr lang="zh-TW" altLang="en-US" dirty="0"/>
              <a:t>）或 </a:t>
            </a:r>
            <a:r>
              <a:rPr lang="en-US" altLang="zh-TW" dirty="0" err="1"/>
              <a:t>CdTe</a:t>
            </a:r>
            <a:r>
              <a:rPr lang="en-US" altLang="zh-TW" dirty="0"/>
              <a:t> </a:t>
            </a:r>
            <a:r>
              <a:rPr lang="zh-TW" altLang="en-US" dirty="0"/>
              <a:t>模組。這將提高高溫地區（如非洲、中東、澳洲）之 </a:t>
            </a:r>
            <a:r>
              <a:rPr lang="en-US" altLang="zh-TW" dirty="0"/>
              <a:t>PV </a:t>
            </a:r>
            <a:r>
              <a:rPr lang="zh-TW" altLang="en-US" dirty="0"/>
              <a:t>潛力。相反地，在月均溫 </a:t>
            </a:r>
            <a:r>
              <a:rPr lang="en-US" altLang="zh-TW" dirty="0"/>
              <a:t>&lt; 6.6°C </a:t>
            </a:r>
            <a:r>
              <a:rPr lang="zh-TW" altLang="en-US" dirty="0"/>
              <a:t>的地區（如南極、喜馬拉雅與南安地斯）中，若 </a:t>
            </a:r>
            <a:r>
              <a:rPr lang="en-US" altLang="zh-TW" dirty="0"/>
              <a:t>αₚₘₐₓ </a:t>
            </a:r>
            <a:r>
              <a:rPr lang="zh-TW" altLang="en-US" dirty="0"/>
              <a:t>較高，將導致性能下降，因為公式中的 𝑇𝐴𝑚</a:t>
            </a:r>
            <a:r>
              <a:rPr lang="en-US" altLang="zh-TW" dirty="0"/>
              <a:t>+Δ</a:t>
            </a:r>
            <a:r>
              <a:rPr lang="zh-TW" altLang="en-US" dirty="0"/>
              <a:t>𝑇−</a:t>
            </a:r>
            <a:r>
              <a:rPr lang="en-US" altLang="zh-TW" dirty="0"/>
              <a:t>25T Am​ +ΔT−25 </a:t>
            </a:r>
            <a:r>
              <a:rPr lang="zh-TW" altLang="en-US" dirty="0"/>
              <a:t>為負值（</a:t>
            </a:r>
            <a:r>
              <a:rPr lang="en-US" altLang="zh-TW" dirty="0"/>
              <a:t>ΔT = 18.4°C</a:t>
            </a:r>
            <a:r>
              <a:rPr lang="zh-TW" altLang="en-US" dirty="0"/>
              <a:t>）。</a:t>
            </a:r>
            <a:endParaRPr lang="en-US" altLang="zh-TW" dirty="0"/>
          </a:p>
          <a:p>
            <a:r>
              <a:rPr lang="zh-TW" altLang="en-US" dirty="0"/>
              <a:t>存在 </a:t>
            </a:r>
            <a:r>
              <a:rPr lang="en-US" altLang="zh-TW" dirty="0"/>
              <a:t>JIS </a:t>
            </a:r>
            <a:r>
              <a:rPr lang="zh-TW" altLang="en-US" dirty="0"/>
              <a:t>與 </a:t>
            </a:r>
            <a:r>
              <a:rPr lang="en-US" altLang="zh-TW" dirty="0"/>
              <a:t>PVGIS </a:t>
            </a:r>
            <a:r>
              <a:rPr lang="zh-TW" altLang="en-US" dirty="0"/>
              <a:t>結果差異大。這些城市</a:t>
            </a:r>
            <a:r>
              <a:rPr lang="zh-TW" altLang="en-US" b="1" dirty="0"/>
              <a:t>地形多變（山脈、海洋、沙漠）</a:t>
            </a:r>
            <a:r>
              <a:rPr lang="zh-TW" altLang="en-US" dirty="0"/>
              <a:t>，導致天氣資料變化劇烈，使用低解析度天氣資料無法充分捕捉其特性。</a:t>
            </a:r>
            <a:endParaRPr lang="en-US" altLang="zh-TW" dirty="0"/>
          </a:p>
          <a:p>
            <a:r>
              <a:rPr lang="en-GB" altLang="zh-TW" dirty="0">
                <a:hlinkClick r:id="rId2"/>
              </a:rPr>
              <a:t>https://www.data.jma.go.jp/stats/data/en/smp/index.html</a:t>
            </a:r>
            <a:r>
              <a:rPr lang="en-GB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901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F009683-349C-5876-5A9C-10178E9A3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2" y="116436"/>
            <a:ext cx="5395428" cy="45800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89BCD42-E10F-FCF3-F7E7-29E32ADE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675" y="0"/>
            <a:ext cx="3109229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4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81D04-FAB5-18CD-D268-6848A8A17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D52A3-0B83-F5B0-BE76-7463BBE5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3527"/>
            <a:ext cx="12064180" cy="1450757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Paper review of era5 and </a:t>
            </a:r>
            <a:r>
              <a:rPr lang="en-US" altLang="zh-TW" sz="3600" dirty="0" err="1"/>
              <a:t>cmip</a:t>
            </a:r>
            <a:br>
              <a:rPr lang="en-US" altLang="zh-TW" sz="3600" dirty="0"/>
            </a:br>
            <a:r>
              <a:rPr lang="en-US" altLang="zh-TW" sz="3600" dirty="0"/>
              <a:t>Different photovoltaic power potential variations in East and West China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F6F027-2F56-7748-7733-64661F3E6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20" y="1714284"/>
            <a:ext cx="7018628" cy="361981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39CD1B8-DD48-539D-DFDC-9F735BF49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272" y="1203767"/>
            <a:ext cx="3520745" cy="22252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4BF7CB6-FE1F-D634-A39B-2686107A9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468" y="3524191"/>
            <a:ext cx="2972058" cy="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4976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896</TotalTime>
  <Words>1514</Words>
  <Application>Microsoft Office PowerPoint</Application>
  <PresentationFormat>寬螢幕</PresentationFormat>
  <Paragraphs>132</Paragraphs>
  <Slides>26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回顧</vt:lpstr>
      <vt:lpstr>Week2 meeting</vt:lpstr>
      <vt:lpstr>Datasets registration</vt:lpstr>
      <vt:lpstr>Visualization (era5)</vt:lpstr>
      <vt:lpstr>Taiwan pv current situation(lit review)</vt:lpstr>
      <vt:lpstr>Taiwan pv current situation(lit review)</vt:lpstr>
      <vt:lpstr>Paper review:  Key Paper</vt:lpstr>
      <vt:lpstr>Paper review of temperature and pv Effect of Temperature on PV Potential in the World</vt:lpstr>
      <vt:lpstr>PowerPoint 簡報</vt:lpstr>
      <vt:lpstr>Paper review of era5 and cmip Different photovoltaic power potential variations in East and West China</vt:lpstr>
      <vt:lpstr>PowerPoint 簡報</vt:lpstr>
      <vt:lpstr>Exploration of global solar atlas</vt:lpstr>
      <vt:lpstr>PowerPoint 簡報</vt:lpstr>
      <vt:lpstr>PowerPoint 簡報</vt:lpstr>
      <vt:lpstr>The tif from the download section is visualizeable and the csv is set</vt:lpstr>
      <vt:lpstr>Data on collecting (CMIP6)</vt:lpstr>
      <vt:lpstr>The data is set, but there’s only 2 grid point </vt:lpstr>
      <vt:lpstr>alternatives</vt:lpstr>
      <vt:lpstr>Data on collecting (PV)</vt:lpstr>
      <vt:lpstr>Data on collecting (PV)</vt:lpstr>
      <vt:lpstr>Data on collecting (PV)</vt:lpstr>
      <vt:lpstr>Data on collecting (PV)</vt:lpstr>
      <vt:lpstr>Method supplement : cloud cover portion</vt:lpstr>
      <vt:lpstr>PowerPoint 簡報</vt:lpstr>
      <vt:lpstr>Method supplement : elevation</vt:lpstr>
      <vt:lpstr>Method supplement :seasonal index</vt:lpstr>
      <vt:lpstr>Method supplement : rainydays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軒愷 張</dc:creator>
  <cp:lastModifiedBy>軒愷 張</cp:lastModifiedBy>
  <cp:revision>1</cp:revision>
  <dcterms:created xsi:type="dcterms:W3CDTF">2025-06-23T08:03:59Z</dcterms:created>
  <dcterms:modified xsi:type="dcterms:W3CDTF">2025-06-25T06:20:59Z</dcterms:modified>
</cp:coreProperties>
</file>