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21.jpeg" ContentType="image/jpeg"/>
  <Override PartName="/ppt/media/image16.png" ContentType="image/png"/>
  <Override PartName="/ppt/media/image15.wmf" ContentType="image/x-wmf"/>
  <Override PartName="/ppt/media/image14.wmf" ContentType="image/x-wmf"/>
  <Override PartName="/ppt/media/image13.wmf" ContentType="image/x-wmf"/>
  <Override PartName="/ppt/media/image12.wmf" ContentType="image/x-wmf"/>
  <Override PartName="/ppt/media/image11.jpeg" ContentType="image/jpeg"/>
  <Override PartName="/ppt/media/image4.wmf" ContentType="image/x-wmf"/>
  <Override PartName="/ppt/media/image3.wmf" ContentType="image/x-wmf"/>
  <Override PartName="/ppt/media/image2.wmf" ContentType="image/x-wmf"/>
  <Override PartName="/ppt/media/image1.wmf" ContentType="image/x-wmf"/>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27432000" cy="36576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68"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69"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70"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71" name="PlaceHolder 5"/>
          <p:cNvSpPr>
            <a:spLocks noGrp="1"/>
          </p:cNvSpPr>
          <p:nvPr>
            <p:ph type="sldNum"/>
          </p:nvPr>
        </p:nvSpPr>
        <p:spPr>
          <a:xfrm>
            <a:off x="4278960" y="10157400"/>
            <a:ext cx="3280680" cy="534240"/>
          </a:xfrm>
          <a:prstGeom prst="rect">
            <a:avLst/>
          </a:prstGeom>
        </p:spPr>
        <p:txBody>
          <a:bodyPr lIns="0" rIns="0" tIns="0" bIns="0" anchor="b"/>
          <a:p>
            <a:pPr algn="r"/>
            <a:fld id="{E312C103-BD44-49CF-B7E5-65B761BAF1DC}"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755640" y="5145120"/>
            <a:ext cx="6048000" cy="42098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112" name="TextShape 2"/>
          <p:cNvSpPr txBox="1"/>
          <p:nvPr/>
        </p:nvSpPr>
        <p:spPr>
          <a:xfrm>
            <a:off x="4281480" y="10155240"/>
            <a:ext cx="3276360" cy="536040"/>
          </a:xfrm>
          <a:prstGeom prst="rect">
            <a:avLst/>
          </a:prstGeom>
          <a:noFill/>
          <a:ln>
            <a:noFill/>
          </a:ln>
        </p:spPr>
        <p:txBody>
          <a:bodyPr anchor="b"/>
          <a:p>
            <a:pPr algn="r">
              <a:lnSpc>
                <a:spcPct val="100000"/>
              </a:lnSpc>
            </a:pPr>
            <a:fld id="{409C6985-939E-42A5-A6C1-D4BE2585D1D8}" type="slidenum">
              <a:rPr b="0" lang="en-IN" sz="1200" spc="-1" strike="noStrike">
                <a:solidFill>
                  <a:srgbClr val="000000"/>
                </a:solidFill>
                <a:uFill>
                  <a:solidFill>
                    <a:srgbClr val="ffffff"/>
                  </a:solidFill>
                </a:uFill>
                <a:latin typeface="+mn-lt"/>
                <a:ea typeface="+mn-ea"/>
              </a:rPr>
              <a:t>&lt;number&gt;</a:t>
            </a:fld>
            <a:endParaRPr b="0" lang="en-IN"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371600" y="1459080"/>
            <a:ext cx="24688440" cy="610776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1371600" y="8558640"/>
            <a:ext cx="24688440" cy="101185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1371600" y="19638720"/>
            <a:ext cx="24688440" cy="101185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371600" y="1459080"/>
            <a:ext cx="24688440" cy="610776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1371600" y="8558640"/>
            <a:ext cx="12047760" cy="101185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14022000" y="8558640"/>
            <a:ext cx="12047760" cy="101185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14022000" y="19638720"/>
            <a:ext cx="12047760" cy="101185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 name="PlaceHolder 5"/>
          <p:cNvSpPr>
            <a:spLocks noGrp="1"/>
          </p:cNvSpPr>
          <p:nvPr>
            <p:ph type="body"/>
          </p:nvPr>
        </p:nvSpPr>
        <p:spPr>
          <a:xfrm>
            <a:off x="1371600" y="19638720"/>
            <a:ext cx="12047760" cy="101185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371600" y="1459080"/>
            <a:ext cx="24688440" cy="610776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1371600" y="8558640"/>
            <a:ext cx="24688440" cy="21213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1371600" y="8558640"/>
            <a:ext cx="24688440" cy="21213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65" name="" descr=""/>
          <p:cNvPicPr/>
          <p:nvPr/>
        </p:nvPicPr>
        <p:blipFill>
          <a:blip r:embed="rId2"/>
          <a:stretch/>
        </p:blipFill>
        <p:spPr>
          <a:xfrm>
            <a:off x="1371240" y="9316080"/>
            <a:ext cx="24688440" cy="19698120"/>
          </a:xfrm>
          <a:prstGeom prst="rect">
            <a:avLst/>
          </a:prstGeom>
          <a:ln>
            <a:noFill/>
          </a:ln>
        </p:spPr>
      </p:pic>
      <p:pic>
        <p:nvPicPr>
          <p:cNvPr id="66" name="" descr=""/>
          <p:cNvPicPr/>
          <p:nvPr/>
        </p:nvPicPr>
        <p:blipFill>
          <a:blip r:embed="rId3"/>
          <a:stretch/>
        </p:blipFill>
        <p:spPr>
          <a:xfrm>
            <a:off x="1371240" y="9316080"/>
            <a:ext cx="24688440" cy="196981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1371600" y="1459080"/>
            <a:ext cx="24688440" cy="610776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4" name="PlaceHolder 2"/>
          <p:cNvSpPr>
            <a:spLocks noGrp="1"/>
          </p:cNvSpPr>
          <p:nvPr>
            <p:ph type="subTitle"/>
          </p:nvPr>
        </p:nvSpPr>
        <p:spPr>
          <a:xfrm>
            <a:off x="1371600" y="8558640"/>
            <a:ext cx="24688440" cy="2121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371600" y="1459080"/>
            <a:ext cx="24688440" cy="610776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1371600" y="8558640"/>
            <a:ext cx="24688440" cy="21213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371600" y="1459080"/>
            <a:ext cx="24688440" cy="610776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1371600" y="8558640"/>
            <a:ext cx="12047760" cy="21213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14022000" y="8558640"/>
            <a:ext cx="12047760" cy="21213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1371600" y="1459080"/>
            <a:ext cx="24688440" cy="610776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1371600" y="1459080"/>
            <a:ext cx="24688440" cy="28313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371600" y="1459080"/>
            <a:ext cx="24688440" cy="610776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1371600" y="8558640"/>
            <a:ext cx="12047760" cy="101185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1371600" y="19638720"/>
            <a:ext cx="12047760" cy="101185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5" name="PlaceHolder 4"/>
          <p:cNvSpPr>
            <a:spLocks noGrp="1"/>
          </p:cNvSpPr>
          <p:nvPr>
            <p:ph type="body"/>
          </p:nvPr>
        </p:nvSpPr>
        <p:spPr>
          <a:xfrm>
            <a:off x="14022000" y="8558640"/>
            <a:ext cx="12047760" cy="21213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371600" y="1459080"/>
            <a:ext cx="24688440" cy="610776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1371600" y="8558640"/>
            <a:ext cx="12047760" cy="21213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14022000" y="8558640"/>
            <a:ext cx="12047760" cy="101185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 name="PlaceHolder 4"/>
          <p:cNvSpPr>
            <a:spLocks noGrp="1"/>
          </p:cNvSpPr>
          <p:nvPr>
            <p:ph type="body"/>
          </p:nvPr>
        </p:nvSpPr>
        <p:spPr>
          <a:xfrm>
            <a:off x="14022000" y="19638720"/>
            <a:ext cx="12047760" cy="101185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371600" y="1459080"/>
            <a:ext cx="24688440" cy="610776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1371600" y="8558640"/>
            <a:ext cx="12047760" cy="101185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14022000" y="8558640"/>
            <a:ext cx="12047760" cy="101185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 name="PlaceHolder 4"/>
          <p:cNvSpPr>
            <a:spLocks noGrp="1"/>
          </p:cNvSpPr>
          <p:nvPr>
            <p:ph type="body"/>
          </p:nvPr>
        </p:nvSpPr>
        <p:spPr>
          <a:xfrm>
            <a:off x="1371600" y="19638720"/>
            <a:ext cx="24688440" cy="101185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image" Target="../media/image4.wm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jpeg"/><Relationship Id="rId13" Type="http://schemas.openxmlformats.org/officeDocument/2006/relationships/image" Target="../media/image12.wmf"/><Relationship Id="rId14" Type="http://schemas.openxmlformats.org/officeDocument/2006/relationships/image" Target="../media/image13.wmf"/><Relationship Id="rId15" Type="http://schemas.openxmlformats.org/officeDocument/2006/relationships/image" Target="../media/image14.wmf"/><Relationship Id="rId16" Type="http://schemas.openxmlformats.org/officeDocument/2006/relationships/image" Target="../media/image15.wmf"/><Relationship Id="rId17" Type="http://schemas.openxmlformats.org/officeDocument/2006/relationships/slideLayout" Target="../slideLayouts/slideLayout1.xml"/><Relationship Id="rId18" Type="http://schemas.openxmlformats.org/officeDocument/2006/relationships/slideLayout" Target="../slideLayouts/slideLayout2.xml"/><Relationship Id="rId19" Type="http://schemas.openxmlformats.org/officeDocument/2006/relationships/slideLayout" Target="../slideLayouts/slideLayout3.xml"/><Relationship Id="rId20" Type="http://schemas.openxmlformats.org/officeDocument/2006/relationships/slideLayout" Target="../slideLayouts/slideLayout4.xml"/><Relationship Id="rId21" Type="http://schemas.openxmlformats.org/officeDocument/2006/relationships/slideLayout" Target="../slideLayouts/slideLayout5.xml"/><Relationship Id="rId22" Type="http://schemas.openxmlformats.org/officeDocument/2006/relationships/slideLayout" Target="../slideLayouts/slideLayout6.xml"/><Relationship Id="rId23" Type="http://schemas.openxmlformats.org/officeDocument/2006/relationships/slideLayout" Target="../slideLayouts/slideLayout7.xml"/><Relationship Id="rId24" Type="http://schemas.openxmlformats.org/officeDocument/2006/relationships/slideLayout" Target="../slideLayouts/slideLayout8.xml"/><Relationship Id="rId25" Type="http://schemas.openxmlformats.org/officeDocument/2006/relationships/slideLayout" Target="../slideLayouts/slideLayout9.xml"/><Relationship Id="rId26" Type="http://schemas.openxmlformats.org/officeDocument/2006/relationships/slideLayout" Target="../slideLayouts/slideLayout10.xml"/><Relationship Id="rId27" Type="http://schemas.openxmlformats.org/officeDocument/2006/relationships/slideLayout" Target="../slideLayouts/slideLayout11.xml"/><Relationship Id="rId2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4" descr=""/>
          <p:cNvPicPr/>
          <p:nvPr/>
        </p:nvPicPr>
        <p:blipFill>
          <a:blip r:embed="rId2"/>
          <a:stretch/>
        </p:blipFill>
        <p:spPr>
          <a:xfrm>
            <a:off x="-11201400" y="26352360"/>
            <a:ext cx="4406400" cy="2704680"/>
          </a:xfrm>
          <a:prstGeom prst="rect">
            <a:avLst/>
          </a:prstGeom>
          <a:ln>
            <a:noFill/>
          </a:ln>
        </p:spPr>
      </p:pic>
      <p:pic>
        <p:nvPicPr>
          <p:cNvPr id="1" name="Picture 45" descr=""/>
          <p:cNvPicPr/>
          <p:nvPr/>
        </p:nvPicPr>
        <p:blipFill>
          <a:blip r:embed="rId3"/>
          <a:stretch/>
        </p:blipFill>
        <p:spPr>
          <a:xfrm>
            <a:off x="-6184800" y="26365320"/>
            <a:ext cx="4406400" cy="2704680"/>
          </a:xfrm>
          <a:prstGeom prst="rect">
            <a:avLst/>
          </a:prstGeom>
          <a:ln>
            <a:noFill/>
          </a:ln>
        </p:spPr>
      </p:pic>
      <p:pic>
        <p:nvPicPr>
          <p:cNvPr id="2" name="Picture 1" descr=""/>
          <p:cNvPicPr/>
          <p:nvPr/>
        </p:nvPicPr>
        <p:blipFill>
          <a:blip r:embed="rId4"/>
          <a:stretch/>
        </p:blipFill>
        <p:spPr>
          <a:xfrm>
            <a:off x="30810240" y="3708360"/>
            <a:ext cx="6197400" cy="2285640"/>
          </a:xfrm>
          <a:prstGeom prst="rect">
            <a:avLst/>
          </a:prstGeom>
          <a:ln>
            <a:noFill/>
          </a:ln>
        </p:spPr>
      </p:pic>
      <p:pic>
        <p:nvPicPr>
          <p:cNvPr id="3" name="Picture 2" descr=""/>
          <p:cNvPicPr/>
          <p:nvPr/>
        </p:nvPicPr>
        <p:blipFill>
          <a:blip r:embed="rId5"/>
          <a:stretch/>
        </p:blipFill>
        <p:spPr>
          <a:xfrm>
            <a:off x="28320840" y="12636360"/>
            <a:ext cx="1638000" cy="1091880"/>
          </a:xfrm>
          <a:prstGeom prst="rect">
            <a:avLst/>
          </a:prstGeom>
          <a:ln>
            <a:noFill/>
          </a:ln>
        </p:spPr>
      </p:pic>
      <p:sp>
        <p:nvSpPr>
          <p:cNvPr id="4" name="CustomShape 1"/>
          <p:cNvSpPr/>
          <p:nvPr/>
        </p:nvSpPr>
        <p:spPr>
          <a:xfrm>
            <a:off x="0" y="0"/>
            <a:ext cx="27431280" cy="5333400"/>
          </a:xfrm>
          <a:prstGeom prst="rect">
            <a:avLst/>
          </a:prstGeom>
          <a:solidFill>
            <a:srgbClr val="435eaa"/>
          </a:solidFill>
          <a:ln w="9360">
            <a:solidFill>
              <a:srgbClr val="000000"/>
            </a:solidFill>
            <a:miter/>
          </a:ln>
        </p:spPr>
        <p:style>
          <a:lnRef idx="0"/>
          <a:fillRef idx="0"/>
          <a:effectRef idx="0"/>
          <a:fontRef idx="minor"/>
        </p:style>
      </p:sp>
      <p:sp>
        <p:nvSpPr>
          <p:cNvPr id="5" name="CustomShape 2"/>
          <p:cNvSpPr/>
          <p:nvPr/>
        </p:nvSpPr>
        <p:spPr>
          <a:xfrm>
            <a:off x="0" y="5339160"/>
            <a:ext cx="27431280" cy="168480"/>
          </a:xfrm>
          <a:prstGeom prst="rect">
            <a:avLst/>
          </a:prstGeom>
          <a:solidFill>
            <a:srgbClr val="2c3f71"/>
          </a:solidFill>
          <a:ln w="152280">
            <a:noFill/>
          </a:ln>
        </p:spPr>
        <p:style>
          <a:lnRef idx="0"/>
          <a:fillRef idx="0"/>
          <a:effectRef idx="0"/>
          <a:fontRef idx="minor"/>
        </p:style>
      </p:sp>
      <p:sp>
        <p:nvSpPr>
          <p:cNvPr id="6" name="CustomShape 3"/>
          <p:cNvSpPr/>
          <p:nvPr/>
        </p:nvSpPr>
        <p:spPr>
          <a:xfrm>
            <a:off x="572040" y="5841720"/>
            <a:ext cx="12948480" cy="29717280"/>
          </a:xfrm>
          <a:prstGeom prst="roundRect">
            <a:avLst>
              <a:gd name="adj" fmla="val 5902"/>
            </a:avLst>
          </a:prstGeom>
          <a:gradFill>
            <a:gsLst>
              <a:gs pos="0">
                <a:srgbClr val="dce1ec"/>
              </a:gs>
              <a:gs pos="100000">
                <a:srgbClr val="f3f5fa"/>
              </a:gs>
            </a:gsLst>
            <a:lin ang="16200000"/>
          </a:gradFill>
          <a:ln w="9360">
            <a:solidFill>
              <a:srgbClr val="4e5b6f"/>
            </a:solidFill>
            <a:miter/>
          </a:ln>
        </p:spPr>
        <p:style>
          <a:lnRef idx="0"/>
          <a:fillRef idx="0"/>
          <a:effectRef idx="0"/>
          <a:fontRef idx="minor"/>
        </p:style>
      </p:sp>
      <p:sp>
        <p:nvSpPr>
          <p:cNvPr id="7" name="CustomShape 4"/>
          <p:cNvSpPr/>
          <p:nvPr/>
        </p:nvSpPr>
        <p:spPr>
          <a:xfrm>
            <a:off x="13811400" y="5841720"/>
            <a:ext cx="12948480" cy="29717280"/>
          </a:xfrm>
          <a:prstGeom prst="roundRect">
            <a:avLst>
              <a:gd name="adj" fmla="val 5902"/>
            </a:avLst>
          </a:prstGeom>
          <a:gradFill>
            <a:gsLst>
              <a:gs pos="0">
                <a:srgbClr val="dce1ec"/>
              </a:gs>
              <a:gs pos="100000">
                <a:srgbClr val="f3f5fa"/>
              </a:gs>
            </a:gsLst>
            <a:lin ang="16200000"/>
          </a:gradFill>
          <a:ln w="9360">
            <a:solidFill>
              <a:srgbClr val="4e5b6f"/>
            </a:solidFill>
            <a:miter/>
          </a:ln>
        </p:spPr>
        <p:style>
          <a:lnRef idx="0"/>
          <a:fillRef idx="0"/>
          <a:effectRef idx="0"/>
          <a:fontRef idx="minor"/>
        </p:style>
      </p:sp>
      <p:sp>
        <p:nvSpPr>
          <p:cNvPr id="8" name="CustomShape 5"/>
          <p:cNvSpPr/>
          <p:nvPr/>
        </p:nvSpPr>
        <p:spPr>
          <a:xfrm>
            <a:off x="-12647880" y="-48240"/>
            <a:ext cx="12248640" cy="36623520"/>
          </a:xfrm>
          <a:prstGeom prst="rect">
            <a:avLst/>
          </a:prstGeom>
          <a:solidFill>
            <a:srgbClr val="0d0d0d"/>
          </a:solidFill>
          <a:ln w="25560">
            <a:noFill/>
          </a:ln>
        </p:spPr>
        <p:style>
          <a:lnRef idx="0"/>
          <a:fillRef idx="0"/>
          <a:effectRef idx="0"/>
          <a:fontRef idx="minor"/>
        </p:style>
        <p:txBody>
          <a:bodyPr lIns="457200" rIns="457200" tIns="457200" bIns="0"/>
          <a:p>
            <a:pPr algn="ctr">
              <a:lnSpc>
                <a:spcPct val="100000"/>
              </a:lnSpc>
            </a:pPr>
            <a:r>
              <a:rPr b="1" lang="en-IN" sz="3200" spc="-1" strike="noStrike">
                <a:solidFill>
                  <a:srgbClr val="ff0000"/>
                </a:solidFill>
                <a:uFill>
                  <a:solidFill>
                    <a:srgbClr val="ffffff"/>
                  </a:solidFill>
                </a:uFill>
                <a:latin typeface="Trebuchet MS"/>
                <a:ea typeface="DejaVu Sans"/>
              </a:rPr>
              <a:t>(—THIS SIDEBAR DOES NOT PRINT—)</a:t>
            </a:r>
            <a:endParaRPr b="0" lang="en-IN" sz="1800" spc="-1" strike="noStrike">
              <a:solidFill>
                <a:srgbClr val="000000"/>
              </a:solidFill>
              <a:uFill>
                <a:solidFill>
                  <a:srgbClr val="ffffff"/>
                </a:solidFill>
              </a:uFill>
              <a:latin typeface="Arial"/>
            </a:endParaRPr>
          </a:p>
          <a:p>
            <a:pPr algn="ctr">
              <a:lnSpc>
                <a:spcPct val="100000"/>
              </a:lnSpc>
            </a:pPr>
            <a:r>
              <a:rPr b="1" lang="en-IN" sz="4000" spc="-1" strike="noStrike">
                <a:solidFill>
                  <a:srgbClr val="ffffff"/>
                </a:solidFill>
                <a:uFill>
                  <a:solidFill>
                    <a:srgbClr val="ffffff"/>
                  </a:solidFill>
                </a:uFill>
                <a:latin typeface="Trebuchet MS"/>
                <a:ea typeface="DejaVu Sans"/>
              </a:rPr>
              <a:t>DESIGN GUIDE</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ffff"/>
                </a:solidFill>
                <a:uFill>
                  <a:solidFill>
                    <a:srgbClr val="ffffff"/>
                  </a:solidFill>
                </a:uFill>
                <a:latin typeface="Trebuchet MS"/>
                <a:ea typeface="DejaVu Sans"/>
              </a:rPr>
              <a:t>This PowerPoint 2007 template produces a 30”x40” presentation poster. You can use it to create your research poster and save valuable time placing titles, subtitles, text, and graphics.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ffff"/>
                </a:solidFill>
                <a:uFill>
                  <a:solidFill>
                    <a:srgbClr val="ffffff"/>
                  </a:solidFill>
                </a:uFill>
                <a:latin typeface="Trebuchet MS"/>
                <a:ea typeface="DejaVu Sans"/>
              </a:rPr>
              <a:t>We provide a series of online tutorials that will guide you through the poster design process and answer your poster production questions. To view our template tutorials, go online to </a:t>
            </a:r>
            <a:r>
              <a:rPr b="1" lang="en-IN" sz="2800" spc="-1" strike="noStrike">
                <a:solidFill>
                  <a:srgbClr val="ffc000"/>
                </a:solidFill>
                <a:uFill>
                  <a:solidFill>
                    <a:srgbClr val="ffffff"/>
                  </a:solidFill>
                </a:uFill>
                <a:latin typeface="Trebuchet MS"/>
                <a:ea typeface="DejaVu Sans"/>
              </a:rPr>
              <a:t>PosterPresentations.com</a:t>
            </a:r>
            <a:r>
              <a:rPr b="1" lang="en-IN" sz="2800" spc="-1" strike="noStrike">
                <a:solidFill>
                  <a:srgbClr val="ffffff"/>
                </a:solidFill>
                <a:uFill>
                  <a:solidFill>
                    <a:srgbClr val="ffffff"/>
                  </a:solidFill>
                </a:uFill>
                <a:latin typeface="Trebuchet MS"/>
                <a:ea typeface="DejaVu Sans"/>
              </a:rPr>
              <a:t> </a:t>
            </a:r>
            <a:r>
              <a:rPr b="0" lang="en-IN" sz="2800" spc="-1" strike="noStrike">
                <a:solidFill>
                  <a:srgbClr val="ffffff"/>
                </a:solidFill>
                <a:uFill>
                  <a:solidFill>
                    <a:srgbClr val="ffffff"/>
                  </a:solidFill>
                </a:uFill>
                <a:latin typeface="Trebuchet MS"/>
                <a:ea typeface="DejaVu Sans"/>
              </a:rPr>
              <a:t>and click on HELP DESK.</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ffff"/>
                </a:solidFill>
                <a:uFill>
                  <a:solidFill>
                    <a:srgbClr val="ffffff"/>
                  </a:solidFill>
                </a:uFill>
                <a:latin typeface="Trebuchet MS"/>
                <a:ea typeface="DejaVu Sans"/>
              </a:rPr>
              <a:t>When you are ready to print your poster, go online to PosterPresentations.com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ffffff"/>
                </a:solidFill>
                <a:uFill>
                  <a:solidFill>
                    <a:srgbClr val="ffffff"/>
                  </a:solidFill>
                </a:uFill>
                <a:latin typeface="Trebuchet MS"/>
                <a:ea typeface="DejaVu Sans"/>
              </a:rPr>
              <a:t>Need assistance? Call us at </a:t>
            </a:r>
            <a:r>
              <a:rPr b="0" lang="en-IN" sz="2800" spc="-1" strike="noStrike">
                <a:solidFill>
                  <a:srgbClr val="ffc000"/>
                </a:solidFill>
                <a:uFill>
                  <a:solidFill>
                    <a:srgbClr val="ffffff"/>
                  </a:solidFill>
                </a:uFill>
                <a:latin typeface="Trebuchet MS"/>
                <a:ea typeface="DejaVu Sans"/>
              </a:rPr>
              <a:t>1.510.649.3001</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4000" spc="-1" strike="noStrike">
                <a:solidFill>
                  <a:srgbClr val="ffffff"/>
                </a:solidFill>
                <a:uFill>
                  <a:solidFill>
                    <a:srgbClr val="ffffff"/>
                  </a:solidFill>
                </a:uFill>
                <a:latin typeface="Trebuchet MS"/>
                <a:ea typeface="DejaVu Sans"/>
              </a:rPr>
              <a:t>QUICK START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ffc000"/>
                </a:solidFill>
                <a:uFill>
                  <a:solidFill>
                    <a:srgbClr val="ffffff"/>
                  </a:solidFill>
                </a:uFill>
                <a:latin typeface="Trebuchet MS"/>
                <a:ea typeface="DejaVu Sans"/>
              </a:rPr>
              <a:t>Zoom in and out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ffffff"/>
                </a:solidFill>
                <a:uFill>
                  <a:solidFill>
                    <a:srgbClr val="ffffff"/>
                  </a:solidFill>
                </a:uFill>
                <a:latin typeface="Trebuchet MS"/>
                <a:ea typeface="DejaVu Sans"/>
              </a:rPr>
              <a:t>	</a:t>
            </a:r>
            <a:r>
              <a:rPr b="0" lang="en-IN" sz="2400" spc="-1" strike="noStrike">
                <a:solidFill>
                  <a:srgbClr val="bfbfbf"/>
                </a:solidFill>
                <a:uFill>
                  <a:solidFill>
                    <a:srgbClr val="ffffff"/>
                  </a:solidFill>
                </a:uFill>
                <a:latin typeface="Trebuchet MS"/>
                <a:ea typeface="DejaVu Sans"/>
              </a:rPr>
              <a:t>As you work on your poster zoom in and out to the level that is more comfortable to you. Go to VIEW &gt; ZOOM.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ffc000"/>
                </a:solidFill>
                <a:uFill>
                  <a:solidFill>
                    <a:srgbClr val="ffffff"/>
                  </a:solidFill>
                </a:uFill>
                <a:latin typeface="Trebuchet MS"/>
                <a:ea typeface="DejaVu Sans"/>
              </a:rPr>
              <a:t>Title, Authors, and Affiliations</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ffc000"/>
                </a:solidFill>
                <a:uFill>
                  <a:solidFill>
                    <a:srgbClr val="ffffff"/>
                  </a:solidFill>
                </a:uFill>
                <a:latin typeface="Trebuchet MS"/>
                <a:ea typeface="DejaVu Sans"/>
              </a:rPr>
              <a:t>TIP: </a:t>
            </a:r>
            <a:r>
              <a:rPr b="0" lang="en-IN" sz="2400" spc="-1" strike="noStrike">
                <a:solidFill>
                  <a:srgbClr val="bfbfbf"/>
                </a:solidFill>
                <a:uFill>
                  <a:solidFill>
                    <a:srgbClr val="ffffff"/>
                  </a:solidFill>
                </a:uFill>
                <a:latin typeface="Trebuchet MS"/>
                <a:ea typeface="DejaVu Sans"/>
              </a:rPr>
              <a:t>The font size of your title should be bigger than your name(s) and institution name(s).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ffc000"/>
                </a:solidFill>
                <a:uFill>
                  <a:solidFill>
                    <a:srgbClr val="ffffff"/>
                  </a:solidFill>
                </a:uFill>
                <a:latin typeface="Trebuchet MS"/>
                <a:ea typeface="DejaVu Sans"/>
              </a:rPr>
              <a:t>Adding Logos / Seals</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ffc000"/>
                </a:solidFill>
                <a:uFill>
                  <a:solidFill>
                    <a:srgbClr val="ffffff"/>
                  </a:solidFill>
                </a:uFill>
                <a:latin typeface="Trebuchet MS"/>
                <a:ea typeface="DejaVu Sans"/>
              </a:rPr>
              <a:t>TIP: </a:t>
            </a:r>
            <a:r>
              <a:rPr b="0" lang="en-IN" sz="2400" spc="-1" strike="noStrike">
                <a:solidFill>
                  <a:srgbClr val="bfbfbf"/>
                </a:solidFill>
                <a:uFill>
                  <a:solidFill>
                    <a:srgbClr val="ffffff"/>
                  </a:solidFill>
                </a:uFill>
                <a:latin typeface="Trebuchet MS"/>
                <a:ea typeface="DejaVu Sans"/>
              </a:rPr>
              <a:t>See if your school’s logo is available on our free poster templates page.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ffc000"/>
                </a:solidFill>
                <a:uFill>
                  <a:solidFill>
                    <a:srgbClr val="ffffff"/>
                  </a:solidFill>
                </a:uFill>
                <a:latin typeface="Trebuchet MS"/>
                <a:ea typeface="DejaVu Sans"/>
              </a:rPr>
              <a:t>Photographs / Graphics</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ffc000"/>
                </a:solidFill>
                <a:uFill>
                  <a:solidFill>
                    <a:srgbClr val="ffffff"/>
                  </a:solidFill>
                </a:uFill>
                <a:latin typeface="Trebuchet MS"/>
                <a:ea typeface="DejaVu Sans"/>
              </a:rPr>
              <a:t>Image Quality Check</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Zoom in and look at your images at 100% magnification. If they look good they will print well. </a:t>
            </a:r>
            <a:endParaRPr b="0" lang="en-IN" sz="1800" spc="-1" strike="noStrike">
              <a:solidFill>
                <a:srgbClr val="000000"/>
              </a:solidFill>
              <a:uFill>
                <a:solidFill>
                  <a:srgbClr val="ffffff"/>
                </a:solidFill>
              </a:uFill>
              <a:latin typeface="Arial"/>
            </a:endParaRPr>
          </a:p>
        </p:txBody>
      </p:sp>
      <p:sp>
        <p:nvSpPr>
          <p:cNvPr id="9" name="Line 6"/>
          <p:cNvSpPr/>
          <p:nvPr/>
        </p:nvSpPr>
        <p:spPr>
          <a:xfrm>
            <a:off x="-12657960" y="8007120"/>
            <a:ext cx="12238200" cy="3960"/>
          </a:xfrm>
          <a:prstGeom prst="line">
            <a:avLst/>
          </a:prstGeom>
          <a:ln w="9360">
            <a:solidFill>
              <a:srgbClr val="ffc000"/>
            </a:solidFill>
            <a:round/>
          </a:ln>
        </p:spPr>
        <p:style>
          <a:lnRef idx="0"/>
          <a:fillRef idx="0"/>
          <a:effectRef idx="0"/>
          <a:fontRef idx="minor"/>
        </p:style>
      </p:sp>
      <p:pic>
        <p:nvPicPr>
          <p:cNvPr id="10" name="Picture 25" descr=""/>
          <p:cNvPicPr/>
          <p:nvPr/>
        </p:nvPicPr>
        <p:blipFill>
          <a:blip r:embed="rId6"/>
          <a:stretch/>
        </p:blipFill>
        <p:spPr>
          <a:xfrm>
            <a:off x="-11828160" y="9667800"/>
            <a:ext cx="1776960" cy="1336680"/>
          </a:xfrm>
          <a:prstGeom prst="rect">
            <a:avLst/>
          </a:prstGeom>
          <a:ln>
            <a:noFill/>
          </a:ln>
        </p:spPr>
      </p:pic>
      <p:pic>
        <p:nvPicPr>
          <p:cNvPr id="11" name="Picture 29" descr=""/>
          <p:cNvPicPr/>
          <p:nvPr/>
        </p:nvPicPr>
        <p:blipFill>
          <a:blip r:embed="rId7"/>
          <a:stretch/>
        </p:blipFill>
        <p:spPr>
          <a:xfrm>
            <a:off x="-12110400" y="14500080"/>
            <a:ext cx="11110320" cy="1171440"/>
          </a:xfrm>
          <a:prstGeom prst="rect">
            <a:avLst/>
          </a:prstGeom>
          <a:ln>
            <a:noFill/>
          </a:ln>
        </p:spPr>
      </p:pic>
      <p:pic>
        <p:nvPicPr>
          <p:cNvPr id="12" name="Picture 51" descr=""/>
          <p:cNvPicPr/>
          <p:nvPr/>
        </p:nvPicPr>
        <p:blipFill>
          <a:blip r:embed="rId8"/>
          <a:stretch/>
        </p:blipFill>
        <p:spPr>
          <a:xfrm>
            <a:off x="-6918480" y="21870360"/>
            <a:ext cx="1486440" cy="1842840"/>
          </a:xfrm>
          <a:prstGeom prst="rect">
            <a:avLst/>
          </a:prstGeom>
          <a:ln>
            <a:noFill/>
          </a:ln>
        </p:spPr>
      </p:pic>
      <p:sp>
        <p:nvSpPr>
          <p:cNvPr id="13" name="CustomShape 7"/>
          <p:cNvSpPr/>
          <p:nvPr/>
        </p:nvSpPr>
        <p:spPr>
          <a:xfrm>
            <a:off x="-6938640" y="23554800"/>
            <a:ext cx="1506600" cy="792000"/>
          </a:xfrm>
          <a:prstGeom prst="rect">
            <a:avLst/>
          </a:prstGeom>
          <a:solidFill>
            <a:srgbClr val="7fd13b"/>
          </a:solidFill>
          <a:ln>
            <a:noFill/>
          </a:ln>
        </p:spPr>
        <p:style>
          <a:lnRef idx="0"/>
          <a:fillRef idx="0"/>
          <a:effectRef idx="0"/>
          <a:fontRef idx="minor"/>
        </p:style>
        <p:txBody>
          <a:bodyPr lIns="90000" rIns="90000" tIns="91440" bIns="91440"/>
          <a:p>
            <a:pPr algn="ctr">
              <a:lnSpc>
                <a:spcPct val="100000"/>
              </a:lnSpc>
            </a:pPr>
            <a:r>
              <a:rPr b="1" lang="en-IN" sz="2000" spc="-1" strike="noStrike">
                <a:solidFill>
                  <a:srgbClr val="000000"/>
                </a:solidFill>
                <a:uFill>
                  <a:solidFill>
                    <a:srgbClr val="ffffff"/>
                  </a:solidFill>
                </a:uFill>
                <a:latin typeface="Calibri"/>
                <a:ea typeface="DejaVu Sans"/>
              </a:rPr>
              <a:t>ORIGINAL</a:t>
            </a:r>
            <a:endParaRPr b="0" lang="en-IN" sz="1800" spc="-1" strike="noStrike">
              <a:solidFill>
                <a:srgbClr val="000000"/>
              </a:solidFill>
              <a:uFill>
                <a:solidFill>
                  <a:srgbClr val="ffffff"/>
                </a:solidFill>
              </a:uFill>
              <a:latin typeface="Arial"/>
            </a:endParaRPr>
          </a:p>
        </p:txBody>
      </p:sp>
      <p:pic>
        <p:nvPicPr>
          <p:cNvPr id="14" name="Picture 49" descr=""/>
          <p:cNvPicPr/>
          <p:nvPr/>
        </p:nvPicPr>
        <p:blipFill>
          <a:blip r:embed="rId9"/>
          <a:stretch/>
        </p:blipFill>
        <p:spPr>
          <a:xfrm>
            <a:off x="-5127480" y="21870360"/>
            <a:ext cx="2494440" cy="1813680"/>
          </a:xfrm>
          <a:prstGeom prst="rect">
            <a:avLst/>
          </a:prstGeom>
          <a:ln>
            <a:noFill/>
          </a:ln>
        </p:spPr>
      </p:pic>
      <p:sp>
        <p:nvSpPr>
          <p:cNvPr id="15" name="CustomShape 8"/>
          <p:cNvSpPr/>
          <p:nvPr/>
        </p:nvSpPr>
        <p:spPr>
          <a:xfrm>
            <a:off x="-5122440" y="23554800"/>
            <a:ext cx="2489400" cy="792000"/>
          </a:xfrm>
          <a:prstGeom prst="rect">
            <a:avLst/>
          </a:prstGeom>
          <a:solidFill>
            <a:srgbClr val="ff0000"/>
          </a:solidFill>
          <a:ln>
            <a:noFill/>
          </a:ln>
        </p:spPr>
        <p:style>
          <a:lnRef idx="0"/>
          <a:fillRef idx="0"/>
          <a:effectRef idx="0"/>
          <a:fontRef idx="minor"/>
        </p:style>
        <p:txBody>
          <a:bodyPr lIns="457200" rIns="457200" tIns="91440" bIns="91440"/>
          <a:p>
            <a:pPr algn="ctr">
              <a:lnSpc>
                <a:spcPct val="100000"/>
              </a:lnSpc>
            </a:pPr>
            <a:r>
              <a:rPr b="1" lang="en-IN" sz="2000" spc="-1" strike="noStrike">
                <a:solidFill>
                  <a:srgbClr val="ffffff"/>
                </a:solidFill>
                <a:uFill>
                  <a:solidFill>
                    <a:srgbClr val="ffffff"/>
                  </a:solidFill>
                </a:uFill>
                <a:latin typeface="Calibri"/>
                <a:ea typeface="DejaVu Sans"/>
              </a:rPr>
              <a:t>DISTORTED</a:t>
            </a:r>
            <a:endParaRPr b="0" lang="en-IN" sz="1800" spc="-1" strike="noStrike">
              <a:solidFill>
                <a:srgbClr val="000000"/>
              </a:solidFill>
              <a:uFill>
                <a:solidFill>
                  <a:srgbClr val="ffffff"/>
                </a:solidFill>
              </a:uFill>
              <a:latin typeface="Arial"/>
            </a:endParaRPr>
          </a:p>
        </p:txBody>
      </p:sp>
      <p:pic>
        <p:nvPicPr>
          <p:cNvPr id="16" name="Picture 47" descr=""/>
          <p:cNvPicPr/>
          <p:nvPr/>
        </p:nvPicPr>
        <p:blipFill>
          <a:blip r:embed="rId10"/>
          <a:stretch/>
        </p:blipFill>
        <p:spPr>
          <a:xfrm>
            <a:off x="-11011320" y="21763440"/>
            <a:ext cx="2651760" cy="2052360"/>
          </a:xfrm>
          <a:prstGeom prst="rect">
            <a:avLst/>
          </a:prstGeom>
          <a:ln>
            <a:noFill/>
          </a:ln>
        </p:spPr>
      </p:pic>
      <p:sp>
        <p:nvSpPr>
          <p:cNvPr id="17" name="CustomShape 9"/>
          <p:cNvSpPr/>
          <p:nvPr/>
        </p:nvSpPr>
        <p:spPr>
          <a:xfrm>
            <a:off x="-10939320" y="23334840"/>
            <a:ext cx="2499480" cy="700560"/>
          </a:xfrm>
          <a:prstGeom prst="rect">
            <a:avLst/>
          </a:prstGeom>
          <a:noFill/>
          <a:ln>
            <a:noFill/>
          </a:ln>
        </p:spPr>
        <p:style>
          <a:lnRef idx="0"/>
          <a:fillRef idx="0"/>
          <a:effectRef idx="0"/>
          <a:fontRef idx="minor"/>
        </p:style>
        <p:txBody>
          <a:bodyPr lIns="457200" rIns="457200" tIns="457200" bIns="0"/>
          <a:p>
            <a:pPr algn="ctr">
              <a:lnSpc>
                <a:spcPct val="100000"/>
              </a:lnSpc>
            </a:pPr>
            <a:r>
              <a:rPr b="0" lang="en-IN" sz="1600" spc="-1" strike="noStrike">
                <a:solidFill>
                  <a:srgbClr val="ffffff"/>
                </a:solidFill>
                <a:uFill>
                  <a:solidFill>
                    <a:srgbClr val="ffffff"/>
                  </a:solidFill>
                </a:uFill>
                <a:latin typeface="Calibri"/>
                <a:ea typeface="DejaVu Sans"/>
              </a:rPr>
              <a:t>Corner handles</a:t>
            </a:r>
            <a:endParaRPr b="0" lang="en-IN" sz="1800" spc="-1" strike="noStrike">
              <a:solidFill>
                <a:srgbClr val="000000"/>
              </a:solidFill>
              <a:uFill>
                <a:solidFill>
                  <a:srgbClr val="ffffff"/>
                </a:solidFill>
              </a:uFill>
              <a:latin typeface="Arial"/>
            </a:endParaRPr>
          </a:p>
        </p:txBody>
      </p:sp>
      <p:sp>
        <p:nvSpPr>
          <p:cNvPr id="18" name="CustomShape 10"/>
          <p:cNvSpPr/>
          <p:nvPr/>
        </p:nvSpPr>
        <p:spPr>
          <a:xfrm rot="16200000">
            <a:off x="-12707280" y="27319680"/>
            <a:ext cx="2705760" cy="792000"/>
          </a:xfrm>
          <a:prstGeom prst="rect">
            <a:avLst/>
          </a:prstGeom>
          <a:noFill/>
          <a:ln>
            <a:noFill/>
          </a:ln>
        </p:spPr>
        <p:style>
          <a:lnRef idx="0"/>
          <a:fillRef idx="0"/>
          <a:effectRef idx="0"/>
          <a:fontRef idx="minor"/>
        </p:style>
        <p:txBody>
          <a:bodyPr lIns="90000" rIns="0" tIns="91440" bIns="91440"/>
          <a:p>
            <a:pPr algn="ctr">
              <a:lnSpc>
                <a:spcPct val="100000"/>
              </a:lnSpc>
            </a:pPr>
            <a:r>
              <a:rPr b="0" lang="en-IN" sz="2000" spc="-1" strike="noStrike">
                <a:solidFill>
                  <a:srgbClr val="92d050"/>
                </a:solidFill>
                <a:uFill>
                  <a:solidFill>
                    <a:srgbClr val="ffffff"/>
                  </a:solidFill>
                </a:uFill>
                <a:latin typeface="Calibri"/>
                <a:ea typeface="DejaVu Sans"/>
              </a:rPr>
              <a:t>Good </a:t>
            </a:r>
            <a:r>
              <a:rPr b="0" lang="en-IN" sz="2000" spc="-1" strike="noStrike">
                <a:solidFill>
                  <a:srgbClr val="ffffff"/>
                </a:solidFill>
                <a:uFill>
                  <a:solidFill>
                    <a:srgbClr val="ffffff"/>
                  </a:solidFill>
                </a:uFill>
                <a:latin typeface="Calibri"/>
                <a:ea typeface="DejaVu Sans"/>
              </a:rPr>
              <a:t>printing quality</a:t>
            </a:r>
            <a:endParaRPr b="0" lang="en-IN" sz="1800" spc="-1" strike="noStrike">
              <a:solidFill>
                <a:srgbClr val="000000"/>
              </a:solidFill>
              <a:uFill>
                <a:solidFill>
                  <a:srgbClr val="ffffff"/>
                </a:solidFill>
              </a:uFill>
              <a:latin typeface="Arial"/>
            </a:endParaRPr>
          </a:p>
        </p:txBody>
      </p:sp>
      <p:sp>
        <p:nvSpPr>
          <p:cNvPr id="19" name="CustomShape 11"/>
          <p:cNvSpPr/>
          <p:nvPr/>
        </p:nvSpPr>
        <p:spPr>
          <a:xfrm rot="16200000">
            <a:off x="-2863800" y="27495000"/>
            <a:ext cx="2705760" cy="487080"/>
          </a:xfrm>
          <a:prstGeom prst="rect">
            <a:avLst/>
          </a:prstGeom>
          <a:noFill/>
          <a:ln>
            <a:noFill/>
          </a:ln>
        </p:spPr>
        <p:style>
          <a:lnRef idx="0"/>
          <a:fillRef idx="0"/>
          <a:effectRef idx="0"/>
          <a:fontRef idx="minor"/>
        </p:style>
        <p:txBody>
          <a:bodyPr lIns="90000" rIns="0" tIns="91440" bIns="91440"/>
          <a:p>
            <a:pPr algn="ctr">
              <a:lnSpc>
                <a:spcPct val="100000"/>
              </a:lnSpc>
            </a:pPr>
            <a:r>
              <a:rPr b="0" lang="en-IN" sz="2000" spc="-1" strike="noStrike">
                <a:solidFill>
                  <a:srgbClr val="ff0000"/>
                </a:solidFill>
                <a:uFill>
                  <a:solidFill>
                    <a:srgbClr val="ffffff"/>
                  </a:solidFill>
                </a:uFill>
                <a:latin typeface="Calibri"/>
                <a:ea typeface="DejaVu Sans"/>
              </a:rPr>
              <a:t>Bad </a:t>
            </a:r>
            <a:r>
              <a:rPr b="0" lang="en-IN" sz="2000" spc="-1" strike="noStrike">
                <a:solidFill>
                  <a:srgbClr val="ffffff"/>
                </a:solidFill>
                <a:uFill>
                  <a:solidFill>
                    <a:srgbClr val="ffffff"/>
                  </a:solidFill>
                </a:uFill>
                <a:latin typeface="Calibri"/>
                <a:ea typeface="DejaVu Sans"/>
              </a:rPr>
              <a:t>printing quality</a:t>
            </a:r>
            <a:endParaRPr b="0" lang="en-IN" sz="1800" spc="-1" strike="noStrike">
              <a:solidFill>
                <a:srgbClr val="000000"/>
              </a:solidFill>
              <a:uFill>
                <a:solidFill>
                  <a:srgbClr val="ffffff"/>
                </a:solidFill>
              </a:uFill>
              <a:latin typeface="Arial"/>
            </a:endParaRPr>
          </a:p>
        </p:txBody>
      </p:sp>
      <p:sp>
        <p:nvSpPr>
          <p:cNvPr id="20" name="CustomShape 12"/>
          <p:cNvSpPr/>
          <p:nvPr/>
        </p:nvSpPr>
        <p:spPr>
          <a:xfrm>
            <a:off x="27804240" y="0"/>
            <a:ext cx="12284280" cy="36617400"/>
          </a:xfrm>
          <a:prstGeom prst="rect">
            <a:avLst/>
          </a:prstGeom>
          <a:solidFill>
            <a:srgbClr val="0d0d0d"/>
          </a:solidFill>
          <a:ln w="25560">
            <a:noFill/>
          </a:ln>
        </p:spPr>
        <p:style>
          <a:lnRef idx="0"/>
          <a:fillRef idx="0"/>
          <a:effectRef idx="0"/>
          <a:fontRef idx="minor"/>
        </p:style>
        <p:txBody>
          <a:bodyPr lIns="457200" rIns="457200" tIns="457200" bIns="0"/>
          <a:p>
            <a:pPr algn="ctr">
              <a:lnSpc>
                <a:spcPct val="100000"/>
              </a:lnSpc>
            </a:pPr>
            <a:r>
              <a:rPr b="1" lang="en-IN" sz="4000" spc="-1" strike="noStrike">
                <a:solidFill>
                  <a:srgbClr val="ffffff"/>
                </a:solidFill>
                <a:uFill>
                  <a:solidFill>
                    <a:srgbClr val="ffffff"/>
                  </a:solidFill>
                </a:uFill>
                <a:latin typeface="Trebuchet MS"/>
                <a:ea typeface="DejaVu Sans"/>
              </a:rPr>
              <a:t>QUICK START (cont.)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ffc000"/>
                </a:solidFill>
                <a:uFill>
                  <a:solidFill>
                    <a:srgbClr val="ffffff"/>
                  </a:solidFill>
                </a:uFill>
                <a:latin typeface="Trebuchet MS"/>
                <a:ea typeface="DejaVu Sans"/>
              </a:rPr>
              <a:t>How to change the template color theme</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You can easily change the color theme of your poster by going to the DESIGN menu, click on COLORS, and choose the color theme of your choice. You can also create your own color theme.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You can also manually change the color of your background by going to VIEW &gt; SLIDE MASTER.  After you finish working on the master be sure to go to VIEW &gt; NORMAL to continue working on your poster.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ffc000"/>
                </a:solidFill>
                <a:uFill>
                  <a:solidFill>
                    <a:srgbClr val="ffffff"/>
                  </a:solidFill>
                </a:uFill>
                <a:latin typeface="Trebuchet MS"/>
                <a:ea typeface="DejaVu Sans"/>
              </a:rPr>
              <a:t>How to add Text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The template comes with a number of pre-formatted placeholders for headers and text blocks. You can add more blocks by copying and pasting the existing ones or by adding a text box from the HOME menu.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2400" spc="-1" strike="noStrike">
                <a:solidFill>
                  <a:srgbClr val="bfbfbf"/>
                </a:solidFill>
                <a:uFill>
                  <a:solidFill>
                    <a:srgbClr val="ffffff"/>
                  </a:solidFill>
                </a:uFill>
                <a:latin typeface="Trebuchet MS"/>
                <a:ea typeface="DejaVu Sans"/>
              </a:rPr>
              <a:t> </a:t>
            </a:r>
            <a:r>
              <a:rPr b="1" lang="en-IN" sz="3200" spc="-1" strike="noStrike">
                <a:solidFill>
                  <a:srgbClr val="ffc000"/>
                </a:solidFill>
                <a:uFill>
                  <a:solidFill>
                    <a:srgbClr val="ffffff"/>
                  </a:solidFill>
                </a:uFill>
                <a:latin typeface="Trebuchet MS"/>
                <a:ea typeface="DejaVu Sans"/>
              </a:rPr>
              <a:t>Text size</a:t>
            </a:r>
            <a:endParaRPr b="0" lang="en-IN" sz="1800" spc="-1" strike="noStrike">
              <a:solidFill>
                <a:srgbClr val="000000"/>
              </a:solidFill>
              <a:uFill>
                <a:solidFill>
                  <a:srgbClr val="ffffff"/>
                </a:solidFill>
              </a:uFill>
              <a:latin typeface="Arial"/>
            </a:endParaRPr>
          </a:p>
          <a:p>
            <a:pPr algn="ctr">
              <a:lnSpc>
                <a:spcPct val="100000"/>
              </a:lnSpc>
            </a:pPr>
            <a:r>
              <a:rPr b="0" lang="en-IN" sz="2400" spc="-1" strike="noStrike">
                <a:solidFill>
                  <a:srgbClr val="bfbfbf"/>
                </a:solidFill>
                <a:uFill>
                  <a:solidFill>
                    <a:srgbClr val="ffffff"/>
                  </a:solidFill>
                </a:uFill>
                <a:latin typeface="Trebuchet MS"/>
                <a:ea typeface="DejaVu Sans"/>
              </a:rPr>
              <a:t>Adjust the size of your text based on how much content you have to present. </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The default template text offers a good starting point. Follow the conference requirements.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ffc000"/>
                </a:solidFill>
                <a:uFill>
                  <a:solidFill>
                    <a:srgbClr val="ffffff"/>
                  </a:solidFill>
                </a:uFill>
                <a:latin typeface="Trebuchet MS"/>
                <a:ea typeface="DejaVu Sans"/>
              </a:rPr>
              <a:t>How to add Tables</a:t>
            </a:r>
            <a:endParaRPr b="0" lang="en-IN" sz="1800" spc="-1" strike="noStrike">
              <a:solidFill>
                <a:srgbClr val="000000"/>
              </a:solidFill>
              <a:uFill>
                <a:solidFill>
                  <a:srgbClr val="ffffff"/>
                </a:solidFill>
              </a:uFill>
              <a:latin typeface="Arial"/>
            </a:endParaRPr>
          </a:p>
          <a:p>
            <a:pPr algn="ctr">
              <a:lnSpc>
                <a:spcPct val="100000"/>
              </a:lnSpc>
            </a:pPr>
            <a:r>
              <a:rPr b="0" lang="en-IN" sz="2400" spc="-1" strike="noStrike">
                <a:solidFill>
                  <a:srgbClr val="bfbfbf"/>
                </a:solidFill>
                <a:uFill>
                  <a:solidFill>
                    <a:srgbClr val="ffffff"/>
                  </a:solidFill>
                </a:uFill>
                <a:latin typeface="Trebuchet MS"/>
                <a:ea typeface="DejaVu Sans"/>
              </a:rPr>
              <a:t>To add a table from scratch go to the INSERT menu and </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click on TABLE. A drop-down box will help you select rows and columns. </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You can also copy and a paste a table from Word or another PowerPoint document. A pasted table may need to be re-formatted by RIGHT-CLICK &gt; FORMAT SHAPE, TEXT BOX, Margins.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ffc000"/>
                </a:solidFill>
                <a:uFill>
                  <a:solidFill>
                    <a:srgbClr val="ffffff"/>
                  </a:solidFill>
                </a:uFill>
                <a:latin typeface="Trebuchet MS"/>
                <a:ea typeface="DejaVu Sans"/>
              </a:rPr>
              <a:t>Graphs / Charts</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You can simply copy and paste charts and graphs from Excel or Word. Some reformatting may be required depending on how the original document has been created.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ffc000"/>
                </a:solidFill>
                <a:uFill>
                  <a:solidFill>
                    <a:srgbClr val="ffffff"/>
                  </a:solidFill>
                </a:uFill>
                <a:latin typeface="Trebuchet MS"/>
                <a:ea typeface="DejaVu Sans"/>
              </a:rPr>
              <a:t>How to change the column configuration</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RIGHT-CLICK on the poster background and select LAYOUT to see the column options available for this template. The poster columns can also be customized on the Master. VIEW &gt; MASTER.</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ffc000"/>
                </a:solidFill>
                <a:uFill>
                  <a:solidFill>
                    <a:srgbClr val="ffffff"/>
                  </a:solidFill>
                </a:uFill>
                <a:latin typeface="Trebuchet MS"/>
                <a:ea typeface="DejaVu Sans"/>
              </a:rPr>
              <a:t>How to remove the info bars</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ffc000"/>
                </a:solidFill>
                <a:uFill>
                  <a:solidFill>
                    <a:srgbClr val="ffffff"/>
                  </a:solidFill>
                </a:uFill>
                <a:latin typeface="Trebuchet MS"/>
                <a:ea typeface="DejaVu Sans"/>
              </a:rPr>
              <a:t>Save your work</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Save your template as a PowerPoint document. For printing, save as PowerPoint or “Print-quality” PDF.</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ffc000"/>
                </a:solidFill>
                <a:uFill>
                  <a:solidFill>
                    <a:srgbClr val="ffffff"/>
                  </a:solidFill>
                </a:uFill>
                <a:latin typeface="Trebuchet MS"/>
                <a:ea typeface="DejaVu Sans"/>
              </a:rPr>
              <a:t>Print your poster</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bfbfbf"/>
                </a:solidFill>
                <a:uFill>
                  <a:solidFill>
                    <a:srgbClr val="ffffff"/>
                  </a:solidFill>
                </a:uFill>
                <a:latin typeface="Trebuchet MS"/>
                <a:ea typeface="DejaVu San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21" name="Picture 56" descr=""/>
          <p:cNvPicPr/>
          <p:nvPr/>
        </p:nvPicPr>
        <p:blipFill>
          <a:blip r:embed="rId11"/>
          <a:stretch/>
        </p:blipFill>
        <p:spPr>
          <a:xfrm>
            <a:off x="28170000" y="8478720"/>
            <a:ext cx="3297240" cy="1521360"/>
          </a:xfrm>
          <a:prstGeom prst="rect">
            <a:avLst/>
          </a:prstGeom>
          <a:ln>
            <a:noFill/>
          </a:ln>
        </p:spPr>
      </p:pic>
      <p:sp>
        <p:nvSpPr>
          <p:cNvPr id="22" name="CustomShape 13"/>
          <p:cNvSpPr/>
          <p:nvPr/>
        </p:nvSpPr>
        <p:spPr>
          <a:xfrm>
            <a:off x="28170000" y="32726880"/>
            <a:ext cx="11498040" cy="1404720"/>
          </a:xfrm>
          <a:prstGeom prst="roundRect">
            <a:avLst>
              <a:gd name="adj" fmla="val 16667"/>
            </a:avLst>
          </a:prstGeom>
          <a:solidFill>
            <a:srgbClr val="ffffff"/>
          </a:solidFill>
          <a:ln w="25560">
            <a:noFill/>
          </a:ln>
        </p:spPr>
        <p:style>
          <a:lnRef idx="0"/>
          <a:fillRef idx="0"/>
          <a:effectRef idx="0"/>
          <a:fontRef idx="minor"/>
        </p:style>
      </p:sp>
      <p:pic>
        <p:nvPicPr>
          <p:cNvPr id="23" name="Picture 7" descr=""/>
          <p:cNvPicPr/>
          <p:nvPr/>
        </p:nvPicPr>
        <p:blipFill>
          <a:blip r:embed="rId12"/>
          <a:stretch/>
        </p:blipFill>
        <p:spPr>
          <a:xfrm>
            <a:off x="28318320" y="32853600"/>
            <a:ext cx="1075320" cy="1177560"/>
          </a:xfrm>
          <a:prstGeom prst="rect">
            <a:avLst/>
          </a:prstGeom>
          <a:ln>
            <a:noFill/>
          </a:ln>
        </p:spPr>
      </p:pic>
      <p:sp>
        <p:nvSpPr>
          <p:cNvPr id="24" name="CustomShape 14"/>
          <p:cNvSpPr/>
          <p:nvPr/>
        </p:nvSpPr>
        <p:spPr>
          <a:xfrm>
            <a:off x="29464920" y="32971680"/>
            <a:ext cx="10203120" cy="821520"/>
          </a:xfrm>
          <a:prstGeom prst="rect">
            <a:avLst/>
          </a:prstGeom>
          <a:noFill/>
          <a:ln>
            <a:noFill/>
          </a:ln>
        </p:spPr>
        <p:style>
          <a:lnRef idx="0"/>
          <a:fillRef idx="0"/>
          <a:effectRef idx="0"/>
          <a:fontRef idx="minor"/>
        </p:style>
        <p:txBody>
          <a:bodyPr lIns="90000" rIns="90000" tIns="45000" bIns="45000"/>
          <a:p>
            <a:r>
              <a:rPr b="0" lang="en-IN" sz="2400" spc="-1" strike="noStrike">
                <a:solidFill>
                  <a:srgbClr val="4e5b6f"/>
                </a:solidFill>
                <a:uFill>
                  <a:solidFill>
                    <a:srgbClr val="ffffff"/>
                  </a:solidFill>
                </a:uFill>
                <a:latin typeface="Trebuchet MS"/>
                <a:ea typeface="DejaVu Sans"/>
              </a:rPr>
              <a:t>Student discounts are available on our Facebook page.</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4e5b6f"/>
                </a:solidFill>
                <a:uFill>
                  <a:solidFill>
                    <a:srgbClr val="ffffff"/>
                  </a:solidFill>
                </a:uFill>
                <a:latin typeface="Trebuchet MS"/>
                <a:ea typeface="DejaVu Sans"/>
              </a:rPr>
              <a:t>Go to </a:t>
            </a:r>
            <a:r>
              <a:rPr b="0" lang="en-IN" sz="2400" spc="-1" strike="noStrike" u="sng">
                <a:solidFill>
                  <a:srgbClr val="4e5b6f"/>
                </a:solidFill>
                <a:uFill>
                  <a:solidFill>
                    <a:srgbClr val="ffffff"/>
                  </a:solidFill>
                </a:uFill>
                <a:latin typeface="Trebuchet MS"/>
                <a:ea typeface="DejaVu Sans"/>
              </a:rPr>
              <a:t>PosterPresentations.com</a:t>
            </a:r>
            <a:r>
              <a:rPr b="0" lang="en-IN" sz="2400" spc="-1" strike="noStrike">
                <a:solidFill>
                  <a:srgbClr val="4e5b6f"/>
                </a:solidFill>
                <a:uFill>
                  <a:solidFill>
                    <a:srgbClr val="ffffff"/>
                  </a:solidFill>
                </a:uFill>
                <a:latin typeface="Trebuchet MS"/>
                <a:ea typeface="DejaVu Sans"/>
              </a:rPr>
              <a:t> and click on the FB icon. </a:t>
            </a:r>
            <a:endParaRPr b="0" lang="en-IN" sz="1800" spc="-1" strike="noStrike">
              <a:solidFill>
                <a:srgbClr val="000000"/>
              </a:solidFill>
              <a:uFill>
                <a:solidFill>
                  <a:srgbClr val="ffffff"/>
                </a:solidFill>
              </a:uFill>
              <a:latin typeface="Arial"/>
            </a:endParaRPr>
          </a:p>
        </p:txBody>
      </p:sp>
      <p:sp>
        <p:nvSpPr>
          <p:cNvPr id="25" name="CustomShape 15"/>
          <p:cNvSpPr/>
          <p:nvPr/>
        </p:nvSpPr>
        <p:spPr>
          <a:xfrm>
            <a:off x="28170000" y="34676280"/>
            <a:ext cx="7628760" cy="1588680"/>
          </a:xfrm>
          <a:prstGeom prst="rect">
            <a:avLst/>
          </a:prstGeom>
          <a:noFill/>
          <a:ln>
            <a:noFill/>
          </a:ln>
        </p:spPr>
        <p:style>
          <a:lnRef idx="0"/>
          <a:fillRef idx="0"/>
          <a:effectRef idx="0"/>
          <a:fontRef idx="minor"/>
        </p:style>
        <p:txBody>
          <a:bodyPr lIns="65160" rIns="65160" tIns="32760" bIns="32760"/>
          <a:p>
            <a:r>
              <a:rPr b="0" lang="en-IN" sz="2800" spc="-1" strike="noStrike">
                <a:solidFill>
                  <a:srgbClr val="ffffff"/>
                </a:solidFill>
                <a:uFill>
                  <a:solidFill>
                    <a:srgbClr val="ffffff"/>
                  </a:solidFill>
                </a:uFill>
                <a:latin typeface="Calibri"/>
                <a:ea typeface="DejaVu Sans"/>
              </a:rPr>
              <a:t>©2015 PosterPresentations.com</a:t>
            </a:r>
            <a:endParaRPr b="0" lang="en-IN" sz="1800" spc="-1" strike="noStrike">
              <a:solidFill>
                <a:srgbClr val="000000"/>
              </a:solidFill>
              <a:uFill>
                <a:solidFill>
                  <a:srgbClr val="ffffff"/>
                </a:solidFill>
              </a:uFill>
              <a:latin typeface="Arial"/>
            </a:endParaRPr>
          </a:p>
          <a:p>
            <a:pPr>
              <a:lnSpc>
                <a:spcPts val="323"/>
              </a:lnSpc>
            </a:pPr>
            <a:r>
              <a:rPr b="0" lang="en-IN" sz="2400" spc="-1" strike="noStrike">
                <a:solidFill>
                  <a:srgbClr val="ffffff"/>
                </a:solidFill>
                <a:uFill>
                  <a:solidFill>
                    <a:srgbClr val="ffffff"/>
                  </a:solidFill>
                </a:uFill>
                <a:latin typeface="Calibri"/>
                <a:ea typeface="DejaVu Sans"/>
              </a:rPr>
              <a:t>2117 Fourth Street , Unit C        </a:t>
            </a:r>
            <a:endParaRPr b="0" lang="en-IN" sz="1800" spc="-1" strike="noStrike">
              <a:solidFill>
                <a:srgbClr val="000000"/>
              </a:solidFill>
              <a:uFill>
                <a:solidFill>
                  <a:srgbClr val="ffffff"/>
                </a:solidFill>
              </a:uFill>
              <a:latin typeface="Arial"/>
            </a:endParaRPr>
          </a:p>
          <a:p>
            <a:pPr>
              <a:lnSpc>
                <a:spcPts val="323"/>
              </a:lnSpc>
            </a:pPr>
            <a:r>
              <a:rPr b="0" lang="en-IN" sz="2400" spc="-1" strike="noStrike">
                <a:solidFill>
                  <a:srgbClr val="ffffff"/>
                </a:solidFill>
                <a:uFill>
                  <a:solidFill>
                    <a:srgbClr val="ffffff"/>
                  </a:solidFill>
                </a:uFill>
                <a:latin typeface="Calibri"/>
                <a:ea typeface="DejaVu Sans"/>
              </a:rPr>
              <a:t>Berkeley CA </a:t>
            </a:r>
            <a:r>
              <a:rPr b="0" lang="en-IN" sz="2000" spc="-1" strike="noStrike">
                <a:solidFill>
                  <a:srgbClr val="ffffff"/>
                </a:solidFill>
                <a:uFill>
                  <a:solidFill>
                    <a:srgbClr val="ffffff"/>
                  </a:solidFill>
                </a:uFill>
                <a:latin typeface="Calibri"/>
                <a:ea typeface="DejaVu Sans"/>
              </a:rPr>
              <a:t>94710</a:t>
            </a:r>
            <a:endParaRPr b="0" lang="en-IN" sz="1800" spc="-1" strike="noStrike">
              <a:solidFill>
                <a:srgbClr val="000000"/>
              </a:solidFill>
              <a:uFill>
                <a:solidFill>
                  <a:srgbClr val="ffffff"/>
                </a:solidFill>
              </a:uFill>
              <a:latin typeface="Arial"/>
            </a:endParaRPr>
          </a:p>
          <a:p>
            <a:pPr>
              <a:lnSpc>
                <a:spcPts val="323"/>
              </a:lnSpc>
            </a:pPr>
            <a:r>
              <a:rPr b="1" lang="en-IN" sz="2400" spc="-1" strike="noStrike">
                <a:solidFill>
                  <a:srgbClr val="ffff00"/>
                </a:solidFill>
                <a:uFill>
                  <a:solidFill>
                    <a:srgbClr val="ffffff"/>
                  </a:solidFill>
                </a:uFill>
                <a:latin typeface="Calibri"/>
                <a:ea typeface="DejaVu Sans"/>
              </a:rPr>
              <a:t>posterpresenter@gmail.com</a:t>
            </a:r>
            <a:endParaRPr b="0" lang="en-IN" sz="1800" spc="-1" strike="noStrike">
              <a:solidFill>
                <a:srgbClr val="000000"/>
              </a:solidFill>
              <a:uFill>
                <a:solidFill>
                  <a:srgbClr val="ffffff"/>
                </a:solidFill>
              </a:uFill>
              <a:latin typeface="Arial"/>
            </a:endParaRPr>
          </a:p>
        </p:txBody>
      </p:sp>
      <p:sp>
        <p:nvSpPr>
          <p:cNvPr id="26" name="CustomShape 16"/>
          <p:cNvSpPr/>
          <p:nvPr/>
        </p:nvSpPr>
        <p:spPr>
          <a:xfrm>
            <a:off x="1128960" y="35884080"/>
            <a:ext cx="2365560" cy="315360"/>
          </a:xfrm>
          <a:prstGeom prst="rect">
            <a:avLst/>
          </a:prstGeom>
          <a:noFill/>
          <a:ln w="9360">
            <a:noFill/>
          </a:ln>
        </p:spPr>
        <p:style>
          <a:lnRef idx="0"/>
          <a:fillRef idx="0"/>
          <a:effectRef idx="0"/>
          <a:fontRef idx="minor"/>
        </p:style>
        <p:txBody>
          <a:bodyPr lIns="78120" rIns="78120" tIns="39240" bIns="39240"/>
          <a:p>
            <a:pPr>
              <a:lnSpc>
                <a:spcPct val="65000"/>
              </a:lnSpc>
            </a:pPr>
            <a:r>
              <a:rPr b="1" lang="en-IN" sz="600" spc="-1" strike="noStrike">
                <a:solidFill>
                  <a:srgbClr val="bfbfbf"/>
                </a:solidFill>
                <a:uFill>
                  <a:solidFill>
                    <a:srgbClr val="ffffff"/>
                  </a:solidFill>
                </a:uFill>
                <a:latin typeface="Arial"/>
                <a:ea typeface="DejaVu Sans"/>
              </a:rPr>
              <a:t>RESEARCH POSTER PRESENTATION DESIGN © 2015</a:t>
            </a:r>
            <a:endParaRPr b="0" lang="en-IN" sz="1800" spc="-1" strike="noStrike">
              <a:solidFill>
                <a:srgbClr val="000000"/>
              </a:solidFill>
              <a:uFill>
                <a:solidFill>
                  <a:srgbClr val="ffffff"/>
                </a:solidFill>
              </a:uFill>
              <a:latin typeface="Arial"/>
            </a:endParaRPr>
          </a:p>
          <a:p>
            <a:pPr>
              <a:lnSpc>
                <a:spcPct val="65000"/>
              </a:lnSpc>
            </a:pPr>
            <a:r>
              <a:rPr b="1" lang="en-IN" sz="900" spc="-1" strike="noStrike">
                <a:solidFill>
                  <a:srgbClr val="bfbfbf"/>
                </a:solidFill>
                <a:uFill>
                  <a:solidFill>
                    <a:srgbClr val="ffffff"/>
                  </a:solidFill>
                </a:uFill>
                <a:latin typeface="Arial"/>
                <a:ea typeface="DejaVu Sans"/>
              </a:rPr>
              <a:t>www.PosterPresentations.com</a:t>
            </a:r>
            <a:endParaRPr b="0" lang="en-IN" sz="1800" spc="-1" strike="noStrike">
              <a:solidFill>
                <a:srgbClr val="000000"/>
              </a:solidFill>
              <a:uFill>
                <a:solidFill>
                  <a:srgbClr val="ffffff"/>
                </a:solidFill>
              </a:uFill>
              <a:latin typeface="Arial"/>
            </a:endParaRPr>
          </a:p>
        </p:txBody>
      </p:sp>
      <p:pic>
        <p:nvPicPr>
          <p:cNvPr id="27" name="Picture 39" descr=""/>
          <p:cNvPicPr/>
          <p:nvPr/>
        </p:nvPicPr>
        <p:blipFill>
          <a:blip r:embed="rId13"/>
          <a:stretch/>
        </p:blipFill>
        <p:spPr>
          <a:xfrm>
            <a:off x="-11201400" y="26352360"/>
            <a:ext cx="4406400" cy="2704680"/>
          </a:xfrm>
          <a:prstGeom prst="rect">
            <a:avLst/>
          </a:prstGeom>
          <a:ln>
            <a:noFill/>
          </a:ln>
        </p:spPr>
      </p:pic>
      <p:pic>
        <p:nvPicPr>
          <p:cNvPr id="28" name="Picture 40" descr=""/>
          <p:cNvPicPr/>
          <p:nvPr/>
        </p:nvPicPr>
        <p:blipFill>
          <a:blip r:embed="rId14"/>
          <a:stretch/>
        </p:blipFill>
        <p:spPr>
          <a:xfrm>
            <a:off x="-6184800" y="26365320"/>
            <a:ext cx="4406400" cy="2704680"/>
          </a:xfrm>
          <a:prstGeom prst="rect">
            <a:avLst/>
          </a:prstGeom>
          <a:ln>
            <a:noFill/>
          </a:ln>
        </p:spPr>
      </p:pic>
      <p:pic>
        <p:nvPicPr>
          <p:cNvPr id="29" name="Picture 41" descr=""/>
          <p:cNvPicPr/>
          <p:nvPr/>
        </p:nvPicPr>
        <p:blipFill>
          <a:blip r:embed="rId15"/>
          <a:stretch/>
        </p:blipFill>
        <p:spPr>
          <a:xfrm>
            <a:off x="30810240" y="3708360"/>
            <a:ext cx="6197400" cy="2285640"/>
          </a:xfrm>
          <a:prstGeom prst="rect">
            <a:avLst/>
          </a:prstGeom>
          <a:ln>
            <a:noFill/>
          </a:ln>
        </p:spPr>
      </p:pic>
      <p:pic>
        <p:nvPicPr>
          <p:cNvPr id="30" name="Picture 42" descr=""/>
          <p:cNvPicPr/>
          <p:nvPr/>
        </p:nvPicPr>
        <p:blipFill>
          <a:blip r:embed="rId16"/>
          <a:stretch/>
        </p:blipFill>
        <p:spPr>
          <a:xfrm>
            <a:off x="28320840" y="12636360"/>
            <a:ext cx="1638000" cy="1091880"/>
          </a:xfrm>
          <a:prstGeom prst="rect">
            <a:avLst/>
          </a:prstGeom>
          <a:ln>
            <a:noFill/>
          </a:ln>
        </p:spPr>
      </p:pic>
      <p:sp>
        <p:nvSpPr>
          <p:cNvPr id="31" name="PlaceHolder 17"/>
          <p:cNvSpPr>
            <a:spLocks noGrp="1"/>
          </p:cNvSpPr>
          <p:nvPr>
            <p:ph type="title"/>
          </p:nvPr>
        </p:nvSpPr>
        <p:spPr>
          <a:xfrm>
            <a:off x="1371600" y="1459080"/>
            <a:ext cx="24688440" cy="610776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32" name="PlaceHolder 18"/>
          <p:cNvSpPr>
            <a:spLocks noGrp="1"/>
          </p:cNvSpPr>
          <p:nvPr>
            <p:ph type="body"/>
          </p:nvPr>
        </p:nvSpPr>
        <p:spPr>
          <a:xfrm>
            <a:off x="1371600" y="8558640"/>
            <a:ext cx="24688440" cy="2121336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17"/>
    <p:sldLayoutId id="2147483650" r:id="rId18"/>
    <p:sldLayoutId id="2147483651" r:id="rId19"/>
    <p:sldLayoutId id="2147483652" r:id="rId20"/>
    <p:sldLayoutId id="2147483653" r:id="rId21"/>
    <p:sldLayoutId id="2147483654" r:id="rId22"/>
    <p:sldLayoutId id="2147483655" r:id="rId23"/>
    <p:sldLayoutId id="2147483656" r:id="rId24"/>
    <p:sldLayoutId id="2147483657" r:id="rId25"/>
    <p:sldLayoutId id="2147483658" r:id="rId26"/>
    <p:sldLayoutId id="2147483659" r:id="rId27"/>
    <p:sldLayoutId id="2147483660" r:id="rId28"/>
  </p:sldLayoutIdLst>
</p:sldMaster>
</file>

<file path=ppt/slides/_rels/slide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hyperlink" Target="mailto:&#8211;avish2806@iitg.ernet.in" TargetMode="External"/><Relationship Id="rId5" Type="http://schemas.openxmlformats.org/officeDocument/2006/relationships/hyperlink" Target="mailto:Himanshu-ranjan11@iitg.ernet.in" TargetMode="External"/><Relationship Id="rId6" Type="http://schemas.openxmlformats.org/officeDocument/2006/relationships/hyperlink" Target="mailto:Himanshu-ranjan11@iitg.ernet.in" TargetMode="External"/><Relationship Id="rId7" Type="http://schemas.openxmlformats.org/officeDocument/2006/relationships/hyperlink" Target="mailto:Mohit-mohitsingh@iitg.ernet.in" TargetMode="External"/><Relationship Id="rId8" Type="http://schemas.openxmlformats.org/officeDocument/2006/relationships/hyperlink" Target="mailto:Mohit-mohitsingh@iitg.ernet.in" TargetMode="External"/><Relationship Id="rId9" Type="http://schemas.openxmlformats.org/officeDocument/2006/relationships/hyperlink" Target="mailto:&#8211;archana1999@iitg.ernet.in" TargetMode="External"/><Relationship Id="rId10" Type="http://schemas.openxmlformats.org/officeDocument/2006/relationships/image" Target="../media/image21.jpeg"/><Relationship Id="rId11" Type="http://schemas.openxmlformats.org/officeDocument/2006/relationships/slideLayout" Target="../slideLayouts/slideLayout1.xml"/><Relationship Id="rId1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13740120" y="5675400"/>
            <a:ext cx="13046400" cy="29737800"/>
          </a:xfrm>
          <a:prstGeom prst="rect">
            <a:avLst/>
          </a:prstGeom>
          <a:gradFill>
            <a:gsLst>
              <a:gs pos="0">
                <a:srgbClr val="e5fadf"/>
              </a:gs>
              <a:gs pos="100000">
                <a:srgbClr val="f1fdfb"/>
              </a:gs>
            </a:gsLst>
            <a:lin ang="16200000"/>
          </a:gradFill>
          <a:ln w="25560">
            <a:solidFill>
              <a:srgbClr val="0d594f"/>
            </a:solidFill>
            <a:round/>
          </a:ln>
        </p:spPr>
        <p:style>
          <a:lnRef idx="0"/>
          <a:fillRef idx="0"/>
          <a:effectRef idx="0"/>
          <a:fontRef idx="minor"/>
        </p:style>
      </p:sp>
      <p:sp>
        <p:nvSpPr>
          <p:cNvPr id="73" name="CustomShape 2"/>
          <p:cNvSpPr/>
          <p:nvPr/>
        </p:nvSpPr>
        <p:spPr>
          <a:xfrm>
            <a:off x="506520" y="5743800"/>
            <a:ext cx="12962880" cy="29737800"/>
          </a:xfrm>
          <a:prstGeom prst="rect">
            <a:avLst/>
          </a:prstGeom>
          <a:gradFill>
            <a:gsLst>
              <a:gs pos="0">
                <a:srgbClr val="e5fadf"/>
              </a:gs>
              <a:gs pos="100000">
                <a:srgbClr val="f1fdfb"/>
              </a:gs>
            </a:gsLst>
            <a:lin ang="16200000"/>
          </a:gradFill>
          <a:ln w="25560">
            <a:solidFill>
              <a:srgbClr val="0d594f"/>
            </a:solidFill>
            <a:round/>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a:ea typeface="DejaVu Sans"/>
              </a:rPr>
              <a:t>b</a:t>
            </a:r>
            <a:endParaRPr b="0" lang="en-IN" sz="1800" spc="-1" strike="noStrike">
              <a:solidFill>
                <a:srgbClr val="000000"/>
              </a:solidFill>
              <a:uFill>
                <a:solidFill>
                  <a:srgbClr val="ffffff"/>
                </a:solidFill>
              </a:uFill>
              <a:latin typeface="Arial"/>
            </a:endParaRPr>
          </a:p>
        </p:txBody>
      </p:sp>
      <p:sp>
        <p:nvSpPr>
          <p:cNvPr id="74" name="CustomShape 3"/>
          <p:cNvSpPr/>
          <p:nvPr/>
        </p:nvSpPr>
        <p:spPr>
          <a:xfrm>
            <a:off x="0" y="0"/>
            <a:ext cx="27577080" cy="5317560"/>
          </a:xfrm>
          <a:prstGeom prst="rect">
            <a:avLst/>
          </a:prstGeom>
          <a:solidFill>
            <a:srgbClr val="9be9b3"/>
          </a:solidFill>
          <a:ln w="25560">
            <a:noFill/>
          </a:ln>
        </p:spPr>
        <p:style>
          <a:lnRef idx="0"/>
          <a:fillRef idx="0"/>
          <a:effectRef idx="0"/>
          <a:fontRef idx="minor"/>
        </p:style>
      </p:sp>
      <p:sp>
        <p:nvSpPr>
          <p:cNvPr id="75" name="CustomShape 4"/>
          <p:cNvSpPr/>
          <p:nvPr/>
        </p:nvSpPr>
        <p:spPr>
          <a:xfrm>
            <a:off x="908640" y="7502040"/>
            <a:ext cx="12612960" cy="2500560"/>
          </a:xfrm>
          <a:prstGeom prst="rect">
            <a:avLst/>
          </a:prstGeom>
          <a:noFill/>
          <a:ln>
            <a:noFill/>
          </a:ln>
        </p:spPr>
        <p:style>
          <a:lnRef idx="0"/>
          <a:fillRef idx="0"/>
          <a:effectRef idx="0"/>
          <a:fontRef idx="minor"/>
        </p:style>
        <p:txBody>
          <a:bodyPr lIns="196200" rIns="196200" tIns="196200" bIns="196200"/>
          <a:p>
            <a:pPr>
              <a:lnSpc>
                <a:spcPct val="100000"/>
              </a:lnSpc>
            </a:pPr>
            <a:r>
              <a:rPr b="0" lang="en-IN" sz="4800" spc="-1" strike="noStrike">
                <a:solidFill>
                  <a:srgbClr val="00192f"/>
                </a:solidFill>
                <a:uFill>
                  <a:solidFill>
                    <a:srgbClr val="ffffff"/>
                  </a:solidFill>
                </a:uFill>
                <a:latin typeface="Calibri"/>
                <a:ea typeface="DejaVu Sans"/>
              </a:rPr>
              <a:t>              </a:t>
            </a:r>
            <a:r>
              <a:rPr b="0" lang="en-IN" sz="4800" spc="-1" strike="noStrike">
                <a:solidFill>
                  <a:srgbClr val="00192f"/>
                </a:solidFill>
                <a:uFill>
                  <a:solidFill>
                    <a:srgbClr val="ffffff"/>
                  </a:solidFill>
                </a:uFill>
                <a:latin typeface="Calibri"/>
                <a:ea typeface="DejaVu Sans"/>
              </a:rPr>
              <a:t>TRUE TENNIS BUDDY  !!</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192f"/>
                </a:solidFill>
                <a:uFill>
                  <a:solidFill>
                    <a:srgbClr val="ffffff"/>
                  </a:solidFill>
                </a:uFill>
                <a:latin typeface="Calibri"/>
                <a:ea typeface="DejaVu Sans"/>
              </a:rPr>
              <a:t> </a:t>
            </a:r>
            <a:r>
              <a:rPr b="0" lang="en-IN" sz="4800" spc="-1" strike="noStrike">
                <a:solidFill>
                  <a:srgbClr val="00192f"/>
                </a:solidFill>
                <a:uFill>
                  <a:solidFill>
                    <a:srgbClr val="ffffff"/>
                  </a:solidFill>
                </a:uFill>
                <a:latin typeface="Calibri"/>
                <a:ea typeface="DejaVu Sans"/>
              </a:rPr>
              <a:t>An automated ball collector which once placed in the field would reduce your boring burden of picking the ball .</a:t>
            </a:r>
            <a:endParaRPr b="0" lang="en-IN" sz="1800" spc="-1" strike="noStrike">
              <a:solidFill>
                <a:srgbClr val="000000"/>
              </a:solidFill>
              <a:uFill>
                <a:solidFill>
                  <a:srgbClr val="ffffff"/>
                </a:solidFill>
              </a:uFill>
              <a:latin typeface="Arial"/>
            </a:endParaRPr>
          </a:p>
        </p:txBody>
      </p:sp>
      <p:sp>
        <p:nvSpPr>
          <p:cNvPr id="76" name="CustomShape 5"/>
          <p:cNvSpPr/>
          <p:nvPr/>
        </p:nvSpPr>
        <p:spPr>
          <a:xfrm>
            <a:off x="576360" y="5862240"/>
            <a:ext cx="12945240" cy="1158120"/>
          </a:xfrm>
          <a:prstGeom prst="rect">
            <a:avLst/>
          </a:prstGeom>
          <a:noFill/>
          <a:ln>
            <a:noFill/>
          </a:ln>
        </p:spPr>
        <p:style>
          <a:lnRef idx="0"/>
          <a:fillRef idx="0"/>
          <a:effectRef idx="0"/>
          <a:fontRef idx="minor"/>
        </p:style>
        <p:txBody>
          <a:bodyPr lIns="78480" rIns="78480" tIns="78480" bIns="78480" anchor="ctr"/>
          <a:p>
            <a:pPr algn="ctr">
              <a:lnSpc>
                <a:spcPct val="100000"/>
              </a:lnSpc>
            </a:pPr>
            <a:r>
              <a:rPr b="1" lang="en-IN" sz="6500" spc="-1" strike="noStrike" u="sng">
                <a:solidFill>
                  <a:srgbClr val="000000"/>
                </a:solidFill>
                <a:uFill>
                  <a:solidFill>
                    <a:srgbClr val="ffffff"/>
                  </a:solidFill>
                </a:uFill>
                <a:latin typeface="Arial"/>
                <a:ea typeface="DejaVu Sans"/>
              </a:rPr>
              <a:t>INTRODUCTION</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77" name="CustomShape 6"/>
          <p:cNvSpPr/>
          <p:nvPr/>
        </p:nvSpPr>
        <p:spPr>
          <a:xfrm>
            <a:off x="0" y="12507840"/>
            <a:ext cx="12948480" cy="1158120"/>
          </a:xfrm>
          <a:prstGeom prst="rect">
            <a:avLst/>
          </a:prstGeom>
          <a:noFill/>
          <a:ln>
            <a:noFill/>
          </a:ln>
        </p:spPr>
        <p:style>
          <a:lnRef idx="0"/>
          <a:fillRef idx="0"/>
          <a:effectRef idx="0"/>
          <a:fontRef idx="minor"/>
        </p:style>
        <p:txBody>
          <a:bodyPr lIns="78480" rIns="78480" tIns="78480" bIns="78480" anchor="ctr"/>
          <a:p>
            <a:pPr algn="ctr">
              <a:lnSpc>
                <a:spcPct val="100000"/>
              </a:lnSpc>
            </a:pPr>
            <a:r>
              <a:rPr b="1" lang="en-IN" sz="6500" spc="-1" strike="noStrike" u="sng">
                <a:solidFill>
                  <a:srgbClr val="000000"/>
                </a:solidFill>
                <a:uFill>
                  <a:solidFill>
                    <a:srgbClr val="ffffff"/>
                  </a:solidFill>
                </a:uFill>
                <a:latin typeface="Arial"/>
                <a:ea typeface="DejaVu Sans"/>
              </a:rPr>
              <a:t>OBJECTIVE</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78" name="CustomShape 7"/>
          <p:cNvSpPr/>
          <p:nvPr/>
        </p:nvSpPr>
        <p:spPr>
          <a:xfrm>
            <a:off x="492840" y="24215040"/>
            <a:ext cx="12945240" cy="1158120"/>
          </a:xfrm>
          <a:prstGeom prst="rect">
            <a:avLst/>
          </a:prstGeom>
          <a:noFill/>
          <a:ln>
            <a:noFill/>
          </a:ln>
        </p:spPr>
        <p:style>
          <a:lnRef idx="0"/>
          <a:fillRef idx="0"/>
          <a:effectRef idx="0"/>
          <a:fontRef idx="minor"/>
        </p:style>
        <p:txBody>
          <a:bodyPr lIns="78480" rIns="78480" tIns="78480" bIns="78480" anchor="ctr"/>
          <a:p>
            <a:pPr algn="ctr">
              <a:lnSpc>
                <a:spcPct val="100000"/>
              </a:lnSpc>
            </a:pPr>
            <a:r>
              <a:rPr b="1" lang="en-IN" sz="6500" spc="-1" strike="noStrike" u="sng">
                <a:solidFill>
                  <a:srgbClr val="00192f"/>
                </a:solidFill>
                <a:uFill>
                  <a:solidFill>
                    <a:srgbClr val="ffffff"/>
                  </a:solidFill>
                </a:uFill>
                <a:latin typeface="Times New Roman"/>
                <a:ea typeface="DejaVu Sans"/>
              </a:rPr>
              <a:t>Design</a:t>
            </a:r>
            <a:endParaRPr b="0" lang="en-IN" sz="1800" spc="-1" strike="noStrike">
              <a:solidFill>
                <a:srgbClr val="000000"/>
              </a:solidFill>
              <a:uFill>
                <a:solidFill>
                  <a:srgbClr val="ffffff"/>
                </a:solidFill>
              </a:uFill>
              <a:latin typeface="Arial"/>
            </a:endParaRPr>
          </a:p>
        </p:txBody>
      </p:sp>
      <p:sp>
        <p:nvSpPr>
          <p:cNvPr id="79" name="CustomShape 8"/>
          <p:cNvSpPr/>
          <p:nvPr/>
        </p:nvSpPr>
        <p:spPr>
          <a:xfrm>
            <a:off x="13835880" y="32817960"/>
            <a:ext cx="12935160" cy="803880"/>
          </a:xfrm>
          <a:prstGeom prst="rect">
            <a:avLst/>
          </a:prstGeom>
          <a:noFill/>
          <a:ln>
            <a:noFill/>
          </a:ln>
        </p:spPr>
        <p:style>
          <a:lnRef idx="0"/>
          <a:fillRef idx="0"/>
          <a:effectRef idx="0"/>
          <a:fontRef idx="minor"/>
        </p:style>
      </p:sp>
      <p:sp>
        <p:nvSpPr>
          <p:cNvPr id="80" name="CustomShape 9"/>
          <p:cNvSpPr/>
          <p:nvPr/>
        </p:nvSpPr>
        <p:spPr>
          <a:xfrm>
            <a:off x="3720960" y="3050280"/>
            <a:ext cx="20419200" cy="1474200"/>
          </a:xfrm>
          <a:prstGeom prst="rect">
            <a:avLst/>
          </a:prstGeom>
          <a:noFill/>
          <a:ln>
            <a:noFill/>
          </a:ln>
        </p:spPr>
        <p:style>
          <a:lnRef idx="0"/>
          <a:fillRef idx="0"/>
          <a:effectRef idx="0"/>
          <a:fontRef idx="minor"/>
        </p:style>
      </p:sp>
      <p:sp>
        <p:nvSpPr>
          <p:cNvPr id="81" name="CustomShape 10"/>
          <p:cNvSpPr/>
          <p:nvPr/>
        </p:nvSpPr>
        <p:spPr>
          <a:xfrm>
            <a:off x="3658680" y="1726200"/>
            <a:ext cx="20419200" cy="1299960"/>
          </a:xfrm>
          <a:prstGeom prst="rect">
            <a:avLst/>
          </a:prstGeom>
          <a:noFill/>
          <a:ln>
            <a:noFill/>
          </a:ln>
        </p:spPr>
        <p:style>
          <a:lnRef idx="0"/>
          <a:fillRef idx="0"/>
          <a:effectRef idx="0"/>
          <a:fontRef idx="minor"/>
        </p:style>
      </p:sp>
      <p:sp>
        <p:nvSpPr>
          <p:cNvPr id="82" name="CustomShape 11"/>
          <p:cNvSpPr/>
          <p:nvPr/>
        </p:nvSpPr>
        <p:spPr>
          <a:xfrm>
            <a:off x="3720960" y="399240"/>
            <a:ext cx="20419200" cy="1663560"/>
          </a:xfrm>
          <a:prstGeom prst="rect">
            <a:avLst/>
          </a:prstGeom>
          <a:noFill/>
          <a:ln>
            <a:noFill/>
          </a:ln>
        </p:spPr>
        <p:style>
          <a:lnRef idx="0"/>
          <a:fillRef idx="0"/>
          <a:effectRef idx="0"/>
          <a:fontRef idx="minor"/>
        </p:style>
        <p:txBody>
          <a:bodyPr lIns="95760" rIns="95760" tIns="47880" bIns="47880" anchorCtr="1"/>
          <a:p>
            <a:pPr algn="ctr">
              <a:lnSpc>
                <a:spcPct val="100000"/>
              </a:lnSpc>
            </a:pPr>
            <a:r>
              <a:rPr b="1" lang="en-IN" sz="12000" spc="-1" strike="noStrike">
                <a:solidFill>
                  <a:srgbClr val="000000"/>
                </a:solidFill>
                <a:uFill>
                  <a:solidFill>
                    <a:srgbClr val="ffffff"/>
                  </a:solidFill>
                </a:uFill>
                <a:latin typeface="Calibri"/>
                <a:ea typeface="DejaVu Sans"/>
              </a:rPr>
              <a:t>Automated Ball Collector</a:t>
            </a:r>
            <a:endParaRPr b="0" lang="en-IN" sz="1800" spc="-1" strike="noStrike">
              <a:solidFill>
                <a:srgbClr val="000000"/>
              </a:solidFill>
              <a:uFill>
                <a:solidFill>
                  <a:srgbClr val="ffffff"/>
                </a:solidFill>
              </a:uFill>
              <a:latin typeface="Arial"/>
            </a:endParaRPr>
          </a:p>
        </p:txBody>
      </p:sp>
      <p:pic>
        <p:nvPicPr>
          <p:cNvPr id="83" name="Picture 2" descr=""/>
          <p:cNvPicPr/>
          <p:nvPr/>
        </p:nvPicPr>
        <p:blipFill>
          <a:blip r:embed="rId1"/>
          <a:stretch/>
        </p:blipFill>
        <p:spPr>
          <a:xfrm>
            <a:off x="13792320" y="18364320"/>
            <a:ext cx="151560" cy="151560"/>
          </a:xfrm>
          <a:prstGeom prst="rect">
            <a:avLst/>
          </a:prstGeom>
          <a:ln>
            <a:noFill/>
          </a:ln>
        </p:spPr>
      </p:pic>
      <p:pic>
        <p:nvPicPr>
          <p:cNvPr id="84" name="Picture 6" descr=""/>
          <p:cNvPicPr/>
          <p:nvPr/>
        </p:nvPicPr>
        <p:blipFill>
          <a:blip r:embed="rId2"/>
          <a:stretch/>
        </p:blipFill>
        <p:spPr>
          <a:xfrm>
            <a:off x="558720" y="578160"/>
            <a:ext cx="3005280" cy="2990520"/>
          </a:xfrm>
          <a:prstGeom prst="rect">
            <a:avLst/>
          </a:prstGeom>
          <a:ln>
            <a:noFill/>
          </a:ln>
        </p:spPr>
      </p:pic>
      <p:pic>
        <p:nvPicPr>
          <p:cNvPr id="85" name="Picture 10" descr=""/>
          <p:cNvPicPr/>
          <p:nvPr/>
        </p:nvPicPr>
        <p:blipFill>
          <a:blip r:embed="rId3"/>
          <a:srcRect l="0" t="0" r="0" b="22590"/>
          <a:stretch/>
        </p:blipFill>
        <p:spPr>
          <a:xfrm>
            <a:off x="23393160" y="357480"/>
            <a:ext cx="4308120" cy="3334680"/>
          </a:xfrm>
          <a:prstGeom prst="rect">
            <a:avLst/>
          </a:prstGeom>
          <a:ln>
            <a:noFill/>
          </a:ln>
        </p:spPr>
      </p:pic>
      <p:sp>
        <p:nvSpPr>
          <p:cNvPr id="86" name="CustomShape 12"/>
          <p:cNvSpPr/>
          <p:nvPr/>
        </p:nvSpPr>
        <p:spPr>
          <a:xfrm>
            <a:off x="-43560" y="5275440"/>
            <a:ext cx="27577080" cy="245880"/>
          </a:xfrm>
          <a:prstGeom prst="rect">
            <a:avLst/>
          </a:prstGeom>
          <a:solidFill>
            <a:srgbClr val="148677"/>
          </a:solidFill>
          <a:ln w="25560">
            <a:noFill/>
          </a:ln>
        </p:spPr>
        <p:style>
          <a:lnRef idx="0"/>
          <a:fillRef idx="0"/>
          <a:effectRef idx="0"/>
          <a:fontRef idx="minor"/>
        </p:style>
      </p:sp>
      <p:sp>
        <p:nvSpPr>
          <p:cNvPr id="87" name="CustomShape 13"/>
          <p:cNvSpPr/>
          <p:nvPr/>
        </p:nvSpPr>
        <p:spPr>
          <a:xfrm>
            <a:off x="14021640" y="5806800"/>
            <a:ext cx="12676320" cy="4334760"/>
          </a:xfrm>
          <a:prstGeom prst="rect">
            <a:avLst/>
          </a:prstGeom>
          <a:noFill/>
          <a:ln>
            <a:noFill/>
          </a:ln>
        </p:spPr>
        <p:style>
          <a:lnRef idx="0"/>
          <a:fillRef idx="0"/>
          <a:effectRef idx="0"/>
          <a:fontRef idx="minor"/>
        </p:style>
      </p:sp>
      <p:sp>
        <p:nvSpPr>
          <p:cNvPr id="88" name="CustomShape 14"/>
          <p:cNvSpPr/>
          <p:nvPr/>
        </p:nvSpPr>
        <p:spPr>
          <a:xfrm>
            <a:off x="833040" y="14293440"/>
            <a:ext cx="12612960" cy="4899240"/>
          </a:xfrm>
          <a:prstGeom prst="rect">
            <a:avLst/>
          </a:prstGeom>
          <a:noFill/>
          <a:ln>
            <a:noFill/>
          </a:ln>
        </p:spPr>
        <p:style>
          <a:lnRef idx="0"/>
          <a:fillRef idx="0"/>
          <a:effectRef idx="0"/>
          <a:fontRef idx="minor"/>
        </p:style>
        <p:txBody>
          <a:bodyPr lIns="196200" rIns="196200" tIns="196200" bIns="196200"/>
          <a:p>
            <a:pPr marL="571680" indent="-571320">
              <a:lnSpc>
                <a:spcPct val="100000"/>
              </a:lnSpc>
              <a:buClr>
                <a:srgbClr val="00192f"/>
              </a:buClr>
              <a:buFont typeface="Wingdings" charset="2"/>
              <a:buChar char=""/>
            </a:pPr>
            <a:r>
              <a:rPr b="0" lang="en-IN" sz="4800" spc="-1" strike="noStrike">
                <a:solidFill>
                  <a:srgbClr val="00192f"/>
                </a:solidFill>
                <a:uFill>
                  <a:solidFill>
                    <a:srgbClr val="ffffff"/>
                  </a:solidFill>
                </a:uFill>
                <a:latin typeface="Calibri"/>
                <a:ea typeface="DejaVu Sans"/>
              </a:rPr>
              <a:t>Object detection using pi-cam.</a:t>
            </a:r>
            <a:endParaRPr b="0" lang="en-IN" sz="1800" spc="-1" strike="noStrike">
              <a:solidFill>
                <a:srgbClr val="000000"/>
              </a:solidFill>
              <a:uFill>
                <a:solidFill>
                  <a:srgbClr val="ffffff"/>
                </a:solidFill>
              </a:uFill>
              <a:latin typeface="Arial"/>
            </a:endParaRPr>
          </a:p>
          <a:p>
            <a:pPr marL="571680" indent="-571320">
              <a:lnSpc>
                <a:spcPct val="100000"/>
              </a:lnSpc>
              <a:buClr>
                <a:srgbClr val="00192f"/>
              </a:buClr>
              <a:buFont typeface="Wingdings" charset="2"/>
              <a:buChar char=""/>
            </a:pPr>
            <a:r>
              <a:rPr b="0" lang="en-IN" sz="4800" spc="-1" strike="noStrike">
                <a:solidFill>
                  <a:srgbClr val="00192f"/>
                </a:solidFill>
                <a:uFill>
                  <a:solidFill>
                    <a:srgbClr val="ffffff"/>
                  </a:solidFill>
                </a:uFill>
                <a:latin typeface="Calibri"/>
                <a:ea typeface="DejaVu Sans"/>
              </a:rPr>
              <a:t>Efficient performance using PID Code.</a:t>
            </a:r>
            <a:endParaRPr b="0" lang="en-IN" sz="1800" spc="-1" strike="noStrike">
              <a:solidFill>
                <a:srgbClr val="000000"/>
              </a:solidFill>
              <a:uFill>
                <a:solidFill>
                  <a:srgbClr val="ffffff"/>
                </a:solidFill>
              </a:uFill>
              <a:latin typeface="Arial"/>
            </a:endParaRPr>
          </a:p>
          <a:p>
            <a:pPr marL="571680" indent="-571320">
              <a:lnSpc>
                <a:spcPct val="100000"/>
              </a:lnSpc>
              <a:buClr>
                <a:srgbClr val="00192f"/>
              </a:buClr>
              <a:buFont typeface="Wingdings" charset="2"/>
              <a:buChar char=""/>
            </a:pPr>
            <a:r>
              <a:rPr b="0" lang="en-IN" sz="4800" spc="-1" strike="noStrike">
                <a:solidFill>
                  <a:srgbClr val="00192f"/>
                </a:solidFill>
                <a:uFill>
                  <a:solidFill>
                    <a:srgbClr val="ffffff"/>
                  </a:solidFill>
                </a:uFill>
                <a:latin typeface="Calibri"/>
                <a:ea typeface="DejaVu Sans"/>
              </a:rPr>
              <a:t>Accurate pick-up mechanism</a:t>
            </a:r>
            <a:endParaRPr b="0" lang="en-IN" sz="1800" spc="-1" strike="noStrike">
              <a:solidFill>
                <a:srgbClr val="000000"/>
              </a:solidFill>
              <a:uFill>
                <a:solidFill>
                  <a:srgbClr val="ffffff"/>
                </a:solidFill>
              </a:uFill>
              <a:latin typeface="Arial"/>
            </a:endParaRPr>
          </a:p>
          <a:p>
            <a:pPr marL="571680" indent="-571320">
              <a:lnSpc>
                <a:spcPct val="100000"/>
              </a:lnSpc>
              <a:buClr>
                <a:srgbClr val="00192f"/>
              </a:buClr>
              <a:buFont typeface="Wingdings" charset="2"/>
              <a:buChar char=""/>
            </a:pPr>
            <a:r>
              <a:rPr b="0" lang="en-IN" sz="4800" spc="-1" strike="noStrike">
                <a:solidFill>
                  <a:srgbClr val="00192f"/>
                </a:solidFill>
                <a:uFill>
                  <a:solidFill>
                    <a:srgbClr val="ffffff"/>
                  </a:solidFill>
                </a:uFill>
                <a:latin typeface="Calibri"/>
                <a:ea typeface="DejaVu Sans"/>
              </a:rPr>
              <a:t>Smoother functionality using faster processor like PI</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89" name="CustomShape 15"/>
          <p:cNvSpPr/>
          <p:nvPr/>
        </p:nvSpPr>
        <p:spPr>
          <a:xfrm>
            <a:off x="14246280" y="29971080"/>
            <a:ext cx="12676320" cy="1454040"/>
          </a:xfrm>
          <a:prstGeom prst="rect">
            <a:avLst/>
          </a:prstGeom>
          <a:noFill/>
          <a:ln>
            <a:noFill/>
          </a:ln>
        </p:spPr>
        <p:style>
          <a:lnRef idx="0"/>
          <a:fillRef idx="0"/>
          <a:effectRef idx="0"/>
          <a:fontRef idx="minor"/>
        </p:style>
      </p:sp>
      <p:sp>
        <p:nvSpPr>
          <p:cNvPr id="90" name="CustomShape 16"/>
          <p:cNvSpPr/>
          <p:nvPr/>
        </p:nvSpPr>
        <p:spPr>
          <a:xfrm>
            <a:off x="14021640" y="32733720"/>
            <a:ext cx="12676320" cy="2057400"/>
          </a:xfrm>
          <a:prstGeom prst="rect">
            <a:avLst/>
          </a:prstGeom>
          <a:noFill/>
          <a:ln>
            <a:noFill/>
          </a:ln>
        </p:spPr>
        <p:style>
          <a:lnRef idx="0"/>
          <a:fillRef idx="0"/>
          <a:effectRef idx="0"/>
          <a:fontRef idx="minor"/>
        </p:style>
      </p:sp>
      <p:sp>
        <p:nvSpPr>
          <p:cNvPr id="91" name="CustomShape 17"/>
          <p:cNvSpPr/>
          <p:nvPr/>
        </p:nvSpPr>
        <p:spPr>
          <a:xfrm>
            <a:off x="460800" y="3680640"/>
            <a:ext cx="3343320" cy="1299960"/>
          </a:xfrm>
          <a:prstGeom prst="rect">
            <a:avLst/>
          </a:prstGeom>
          <a:noFill/>
          <a:ln>
            <a:noFill/>
          </a:ln>
        </p:spPr>
        <p:style>
          <a:lnRef idx="0"/>
          <a:fillRef idx="0"/>
          <a:effectRef idx="0"/>
          <a:fontRef idx="minor"/>
        </p:style>
        <p:txBody>
          <a:bodyPr lIns="95760" rIns="95760" tIns="47880" bIns="47880"/>
          <a:p>
            <a:pPr algn="ctr">
              <a:lnSpc>
                <a:spcPct val="100000"/>
              </a:lnSpc>
            </a:pPr>
            <a:r>
              <a:rPr b="1" lang="en-IN" sz="2900" spc="-1" strike="noStrike">
                <a:solidFill>
                  <a:srgbClr val="000000"/>
                </a:solidFill>
                <a:uFill>
                  <a:solidFill>
                    <a:srgbClr val="ffffff"/>
                  </a:solidFill>
                </a:uFill>
                <a:latin typeface="Times New Roman"/>
                <a:ea typeface="DejaVu Sans"/>
              </a:rPr>
              <a:t>Students’ Gymkhana Council</a:t>
            </a:r>
            <a:endParaRPr b="0" lang="en-IN" sz="1800" spc="-1" strike="noStrike">
              <a:solidFill>
                <a:srgbClr val="000000"/>
              </a:solidFill>
              <a:uFill>
                <a:solidFill>
                  <a:srgbClr val="ffffff"/>
                </a:solidFill>
              </a:uFill>
              <a:latin typeface="Arial"/>
            </a:endParaRPr>
          </a:p>
        </p:txBody>
      </p:sp>
      <p:sp>
        <p:nvSpPr>
          <p:cNvPr id="92" name="CustomShape 18"/>
          <p:cNvSpPr/>
          <p:nvPr/>
        </p:nvSpPr>
        <p:spPr>
          <a:xfrm>
            <a:off x="23930640" y="3688560"/>
            <a:ext cx="3343320" cy="1299960"/>
          </a:xfrm>
          <a:prstGeom prst="rect">
            <a:avLst/>
          </a:prstGeom>
          <a:noFill/>
          <a:ln>
            <a:noFill/>
          </a:ln>
        </p:spPr>
        <p:style>
          <a:lnRef idx="0"/>
          <a:fillRef idx="0"/>
          <a:effectRef idx="0"/>
          <a:fontRef idx="minor"/>
        </p:style>
        <p:txBody>
          <a:bodyPr lIns="95760" rIns="95760" tIns="47880" bIns="47880"/>
          <a:p>
            <a:pPr algn="ctr">
              <a:lnSpc>
                <a:spcPct val="100000"/>
              </a:lnSpc>
            </a:pPr>
            <a:r>
              <a:rPr b="1" lang="en-IN" sz="2900" spc="-1" strike="noStrike">
                <a:solidFill>
                  <a:srgbClr val="000000"/>
                </a:solidFill>
                <a:uFill>
                  <a:solidFill>
                    <a:srgbClr val="ffffff"/>
                  </a:solidFill>
                </a:uFill>
                <a:latin typeface="Times New Roman"/>
                <a:ea typeface="DejaVu Sans"/>
              </a:rPr>
              <a:t>Technical Board</a:t>
            </a:r>
            <a:endParaRPr b="0" lang="en-IN" sz="1800" spc="-1" strike="noStrike">
              <a:solidFill>
                <a:srgbClr val="000000"/>
              </a:solidFill>
              <a:uFill>
                <a:solidFill>
                  <a:srgbClr val="ffffff"/>
                </a:solidFill>
              </a:uFill>
              <a:latin typeface="Arial"/>
            </a:endParaRPr>
          </a:p>
          <a:p>
            <a:pPr algn="ctr">
              <a:lnSpc>
                <a:spcPct val="100000"/>
              </a:lnSpc>
            </a:pPr>
            <a:r>
              <a:rPr b="1" lang="en-IN" sz="2900" spc="-1" strike="noStrike">
                <a:solidFill>
                  <a:srgbClr val="000000"/>
                </a:solidFill>
                <a:uFill>
                  <a:solidFill>
                    <a:srgbClr val="ffffff"/>
                  </a:solidFill>
                </a:uFill>
                <a:latin typeface="Times New Roman"/>
                <a:ea typeface="DejaVu Sans"/>
              </a:rPr>
              <a:t>IIT Guwahati</a:t>
            </a:r>
            <a:endParaRPr b="0" lang="en-IN" sz="1800" spc="-1" strike="noStrike">
              <a:solidFill>
                <a:srgbClr val="000000"/>
              </a:solidFill>
              <a:uFill>
                <a:solidFill>
                  <a:srgbClr val="ffffff"/>
                </a:solidFill>
              </a:uFill>
              <a:latin typeface="Arial"/>
            </a:endParaRPr>
          </a:p>
        </p:txBody>
      </p:sp>
      <p:sp>
        <p:nvSpPr>
          <p:cNvPr id="93" name="CustomShape 19"/>
          <p:cNvSpPr/>
          <p:nvPr/>
        </p:nvSpPr>
        <p:spPr>
          <a:xfrm>
            <a:off x="6942960" y="18632880"/>
            <a:ext cx="45000" cy="460800"/>
          </a:xfrm>
          <a:prstGeom prst="rect">
            <a:avLst/>
          </a:prstGeom>
          <a:noFill/>
          <a:ln>
            <a:noFill/>
          </a:ln>
        </p:spPr>
        <p:style>
          <a:lnRef idx="0"/>
          <a:fillRef idx="0"/>
          <a:effectRef idx="0"/>
          <a:fontRef idx="minor"/>
        </p:style>
      </p:sp>
      <p:sp>
        <p:nvSpPr>
          <p:cNvPr id="94" name="CustomShape 20"/>
          <p:cNvSpPr/>
          <p:nvPr/>
        </p:nvSpPr>
        <p:spPr>
          <a:xfrm>
            <a:off x="13433400" y="7687440"/>
            <a:ext cx="13049640" cy="10807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6500" spc="-1" strike="noStrike" u="sng">
                <a:solidFill>
                  <a:srgbClr val="000000"/>
                </a:solidFill>
                <a:uFill>
                  <a:solidFill>
                    <a:srgbClr val="ffffff"/>
                  </a:solidFill>
                </a:uFill>
                <a:latin typeface="Times New Roman"/>
                <a:ea typeface="DejaVu Sans"/>
              </a:rPr>
              <a:t>WORKING</a:t>
            </a:r>
            <a:endParaRPr b="0" lang="en-IN" sz="1800" spc="-1" strike="noStrike">
              <a:solidFill>
                <a:srgbClr val="000000"/>
              </a:solidFill>
              <a:uFill>
                <a:solidFill>
                  <a:srgbClr val="ffffff"/>
                </a:solidFill>
              </a:uFill>
              <a:latin typeface="Arial"/>
            </a:endParaRPr>
          </a:p>
        </p:txBody>
      </p:sp>
      <p:sp>
        <p:nvSpPr>
          <p:cNvPr id="95" name="CustomShape 21"/>
          <p:cNvSpPr/>
          <p:nvPr/>
        </p:nvSpPr>
        <p:spPr>
          <a:xfrm>
            <a:off x="13680720" y="31201560"/>
            <a:ext cx="13060440" cy="10807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6500" spc="-1" strike="noStrike" u="sng">
                <a:solidFill>
                  <a:srgbClr val="000000"/>
                </a:solidFill>
                <a:uFill>
                  <a:solidFill>
                    <a:srgbClr val="ffffff"/>
                  </a:solidFill>
                </a:uFill>
                <a:latin typeface="Times New Roman"/>
                <a:ea typeface="DejaVu Sans"/>
              </a:rPr>
              <a:t>CONTACT</a:t>
            </a:r>
            <a:endParaRPr b="0" lang="en-IN" sz="1800" spc="-1" strike="noStrike">
              <a:solidFill>
                <a:srgbClr val="000000"/>
              </a:solidFill>
              <a:uFill>
                <a:solidFill>
                  <a:srgbClr val="ffffff"/>
                </a:solidFill>
              </a:uFill>
              <a:latin typeface="Arial"/>
            </a:endParaRPr>
          </a:p>
        </p:txBody>
      </p:sp>
      <p:sp>
        <p:nvSpPr>
          <p:cNvPr id="96" name="CustomShape 22"/>
          <p:cNvSpPr/>
          <p:nvPr/>
        </p:nvSpPr>
        <p:spPr>
          <a:xfrm>
            <a:off x="543240" y="20166480"/>
            <a:ext cx="12890160" cy="10807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6500" spc="-1" strike="noStrike" u="sng">
                <a:solidFill>
                  <a:srgbClr val="000000"/>
                </a:solidFill>
                <a:uFill>
                  <a:solidFill>
                    <a:srgbClr val="ffffff"/>
                  </a:solidFill>
                </a:uFill>
                <a:latin typeface="Times New Roman"/>
                <a:ea typeface="DejaVu Sans"/>
              </a:rPr>
              <a:t>WORKING PRINCIPLES</a:t>
            </a:r>
            <a:endParaRPr b="0" lang="en-IN" sz="1800" spc="-1" strike="noStrike">
              <a:solidFill>
                <a:srgbClr val="000000"/>
              </a:solidFill>
              <a:uFill>
                <a:solidFill>
                  <a:srgbClr val="ffffff"/>
                </a:solidFill>
              </a:uFill>
              <a:latin typeface="Arial"/>
            </a:endParaRPr>
          </a:p>
        </p:txBody>
      </p:sp>
      <p:sp>
        <p:nvSpPr>
          <p:cNvPr id="97" name="CustomShape 23"/>
          <p:cNvSpPr/>
          <p:nvPr/>
        </p:nvSpPr>
        <p:spPr>
          <a:xfrm>
            <a:off x="1383120" y="21974040"/>
            <a:ext cx="1733040" cy="1784880"/>
          </a:xfrm>
          <a:prstGeom prst="roundRect">
            <a:avLst>
              <a:gd name="adj" fmla="val 10000"/>
            </a:avLst>
          </a:prstGeom>
          <a:solidFill>
            <a:schemeClr val="accent3">
              <a:lumMod val="75000"/>
            </a:schemeClr>
          </a:solidFill>
          <a:ln w="12600">
            <a:solidFill>
              <a:srgbClr val="ffffff"/>
            </a:solidFill>
            <a:miter/>
          </a:ln>
        </p:spPr>
        <p:style>
          <a:lnRef idx="2"/>
          <a:fillRef idx="0"/>
          <a:effectRef idx="0"/>
          <a:fontRef idx="minor"/>
        </p:style>
        <p:txBody>
          <a:bodyPr lIns="146160" rIns="95400" tIns="146160" bIns="146160" anchor="ctr"/>
          <a:p>
            <a:pPr algn="ctr">
              <a:lnSpc>
                <a:spcPct val="90000"/>
              </a:lnSpc>
            </a:pPr>
            <a:r>
              <a:rPr b="0" lang="en-IN" sz="2500" spc="-1" strike="noStrike">
                <a:solidFill>
                  <a:srgbClr val="ffffff"/>
                </a:solidFill>
                <a:uFill>
                  <a:solidFill>
                    <a:srgbClr val="ffffff"/>
                  </a:solidFill>
                </a:uFill>
                <a:latin typeface="Calibri"/>
                <a:ea typeface="DejaVu Sans"/>
              </a:rPr>
              <a:t>Capturing of Image</a:t>
            </a:r>
            <a:endParaRPr b="0" lang="en-IN" sz="1800" spc="-1" strike="noStrike">
              <a:solidFill>
                <a:srgbClr val="000000"/>
              </a:solidFill>
              <a:uFill>
                <a:solidFill>
                  <a:srgbClr val="ffffff"/>
                </a:solidFill>
              </a:uFill>
              <a:latin typeface="Arial"/>
            </a:endParaRPr>
          </a:p>
        </p:txBody>
      </p:sp>
      <p:sp>
        <p:nvSpPr>
          <p:cNvPr id="98" name="CustomShape 24"/>
          <p:cNvSpPr/>
          <p:nvPr/>
        </p:nvSpPr>
        <p:spPr>
          <a:xfrm>
            <a:off x="3290040" y="22651560"/>
            <a:ext cx="367200" cy="429480"/>
          </a:xfrm>
          <a:prstGeom prst="rightArrow">
            <a:avLst>
              <a:gd name="adj1" fmla="val 60000"/>
              <a:gd name="adj2" fmla="val 50000"/>
            </a:avLst>
          </a:prstGeom>
          <a:solidFill>
            <a:schemeClr val="accent3">
              <a:lumMod val="60000"/>
              <a:lumOff val="40000"/>
            </a:schemeClr>
          </a:solidFill>
          <a:ln>
            <a:noFill/>
          </a:ln>
        </p:spPr>
        <p:style>
          <a:lnRef idx="0"/>
          <a:fillRef idx="0"/>
          <a:effectRef idx="0"/>
          <a:fontRef idx="minor"/>
        </p:style>
      </p:sp>
      <p:sp>
        <p:nvSpPr>
          <p:cNvPr id="99" name="CustomShape 25"/>
          <p:cNvSpPr/>
          <p:nvPr/>
        </p:nvSpPr>
        <p:spPr>
          <a:xfrm>
            <a:off x="3809880" y="21984480"/>
            <a:ext cx="1733040" cy="1764360"/>
          </a:xfrm>
          <a:prstGeom prst="roundRect">
            <a:avLst>
              <a:gd name="adj" fmla="val 10000"/>
            </a:avLst>
          </a:prstGeom>
          <a:solidFill>
            <a:schemeClr val="accent3">
              <a:lumMod val="75000"/>
            </a:schemeClr>
          </a:solidFill>
          <a:ln w="12600">
            <a:solidFill>
              <a:srgbClr val="ffffff"/>
            </a:solidFill>
            <a:miter/>
          </a:ln>
        </p:spPr>
        <p:style>
          <a:lnRef idx="2"/>
          <a:fillRef idx="0"/>
          <a:effectRef idx="0"/>
          <a:fontRef idx="minor"/>
        </p:style>
        <p:txBody>
          <a:bodyPr lIns="146160" rIns="95400" tIns="146160" bIns="146160" anchor="ctr"/>
          <a:p>
            <a:pPr algn="ctr">
              <a:lnSpc>
                <a:spcPct val="90000"/>
              </a:lnSpc>
            </a:pPr>
            <a:r>
              <a:rPr b="0" lang="en-IN" sz="2500" spc="-1" strike="noStrike">
                <a:solidFill>
                  <a:srgbClr val="ffffff"/>
                </a:solidFill>
                <a:uFill>
                  <a:solidFill>
                    <a:srgbClr val="ffffff"/>
                  </a:solidFill>
                </a:uFill>
                <a:latin typeface="Calibri"/>
                <a:ea typeface="DejaVu Sans"/>
              </a:rPr>
              <a:t>Processing of Image</a:t>
            </a:r>
            <a:endParaRPr b="0" lang="en-IN" sz="1800" spc="-1" strike="noStrike">
              <a:solidFill>
                <a:srgbClr val="000000"/>
              </a:solidFill>
              <a:uFill>
                <a:solidFill>
                  <a:srgbClr val="ffffff"/>
                </a:solidFill>
              </a:uFill>
              <a:latin typeface="Arial"/>
            </a:endParaRPr>
          </a:p>
        </p:txBody>
      </p:sp>
      <p:sp>
        <p:nvSpPr>
          <p:cNvPr id="100" name="CustomShape 26"/>
          <p:cNvSpPr/>
          <p:nvPr/>
        </p:nvSpPr>
        <p:spPr>
          <a:xfrm>
            <a:off x="5716800" y="22651560"/>
            <a:ext cx="367200" cy="429480"/>
          </a:xfrm>
          <a:prstGeom prst="rightArrow">
            <a:avLst>
              <a:gd name="adj1" fmla="val 60000"/>
              <a:gd name="adj2" fmla="val 50000"/>
            </a:avLst>
          </a:prstGeom>
          <a:solidFill>
            <a:schemeClr val="accent3">
              <a:lumMod val="60000"/>
              <a:lumOff val="40000"/>
            </a:schemeClr>
          </a:solidFill>
          <a:ln>
            <a:noFill/>
          </a:ln>
        </p:spPr>
        <p:style>
          <a:lnRef idx="0"/>
          <a:fillRef idx="0"/>
          <a:effectRef idx="0"/>
          <a:fontRef idx="minor"/>
        </p:style>
      </p:sp>
      <p:sp>
        <p:nvSpPr>
          <p:cNvPr id="101" name="CustomShape 27"/>
          <p:cNvSpPr/>
          <p:nvPr/>
        </p:nvSpPr>
        <p:spPr>
          <a:xfrm>
            <a:off x="6236640" y="21974040"/>
            <a:ext cx="1733040" cy="1784880"/>
          </a:xfrm>
          <a:prstGeom prst="roundRect">
            <a:avLst>
              <a:gd name="adj" fmla="val 10000"/>
            </a:avLst>
          </a:prstGeom>
          <a:solidFill>
            <a:schemeClr val="accent3">
              <a:lumMod val="75000"/>
            </a:schemeClr>
          </a:solidFill>
          <a:ln w="12600">
            <a:solidFill>
              <a:srgbClr val="ffffff"/>
            </a:solidFill>
            <a:miter/>
          </a:ln>
        </p:spPr>
        <p:style>
          <a:lnRef idx="2"/>
          <a:fillRef idx="0"/>
          <a:effectRef idx="0"/>
          <a:fontRef idx="minor"/>
        </p:style>
        <p:txBody>
          <a:bodyPr lIns="146160" rIns="95400" tIns="146160" bIns="146160" anchor="ctr"/>
          <a:p>
            <a:pPr algn="ctr">
              <a:lnSpc>
                <a:spcPct val="90000"/>
              </a:lnSpc>
            </a:pPr>
            <a:r>
              <a:rPr b="0" lang="en-IN" sz="2500" spc="-1" strike="noStrike">
                <a:solidFill>
                  <a:srgbClr val="ffffff"/>
                </a:solidFill>
                <a:uFill>
                  <a:solidFill>
                    <a:srgbClr val="ffffff"/>
                  </a:solidFill>
                </a:uFill>
                <a:latin typeface="Calibri"/>
                <a:ea typeface="DejaVu Sans"/>
              </a:rPr>
              <a:t>Signals to micro-controller</a:t>
            </a:r>
            <a:endParaRPr b="0" lang="en-IN" sz="1800" spc="-1" strike="noStrike">
              <a:solidFill>
                <a:srgbClr val="000000"/>
              </a:solidFill>
              <a:uFill>
                <a:solidFill>
                  <a:srgbClr val="ffffff"/>
                </a:solidFill>
              </a:uFill>
              <a:latin typeface="Arial"/>
            </a:endParaRPr>
          </a:p>
        </p:txBody>
      </p:sp>
      <p:sp>
        <p:nvSpPr>
          <p:cNvPr id="102" name="CustomShape 28"/>
          <p:cNvSpPr/>
          <p:nvPr/>
        </p:nvSpPr>
        <p:spPr>
          <a:xfrm rot="1800">
            <a:off x="8140680" y="22652280"/>
            <a:ext cx="361440" cy="429480"/>
          </a:xfrm>
          <a:prstGeom prst="rightArrow">
            <a:avLst>
              <a:gd name="adj1" fmla="val 60000"/>
              <a:gd name="adj2" fmla="val 50000"/>
            </a:avLst>
          </a:prstGeom>
          <a:solidFill>
            <a:schemeClr val="accent3">
              <a:lumMod val="60000"/>
              <a:lumOff val="40000"/>
            </a:schemeClr>
          </a:solidFill>
          <a:ln>
            <a:noFill/>
          </a:ln>
        </p:spPr>
        <p:style>
          <a:lnRef idx="0"/>
          <a:fillRef idx="0"/>
          <a:effectRef idx="0"/>
          <a:fontRef idx="minor"/>
        </p:style>
      </p:sp>
      <p:sp>
        <p:nvSpPr>
          <p:cNvPr id="103" name="CustomShape 29"/>
          <p:cNvSpPr/>
          <p:nvPr/>
        </p:nvSpPr>
        <p:spPr>
          <a:xfrm>
            <a:off x="8652960" y="21984480"/>
            <a:ext cx="1733040" cy="1766880"/>
          </a:xfrm>
          <a:prstGeom prst="roundRect">
            <a:avLst>
              <a:gd name="adj" fmla="val 10000"/>
            </a:avLst>
          </a:prstGeom>
          <a:solidFill>
            <a:schemeClr val="accent3">
              <a:lumMod val="75000"/>
            </a:schemeClr>
          </a:solidFill>
          <a:ln w="12600">
            <a:solidFill>
              <a:srgbClr val="ffffff"/>
            </a:solidFill>
            <a:miter/>
          </a:ln>
        </p:spPr>
        <p:style>
          <a:lnRef idx="2"/>
          <a:fillRef idx="0"/>
          <a:effectRef idx="0"/>
          <a:fontRef idx="minor"/>
        </p:style>
        <p:txBody>
          <a:bodyPr lIns="146160" rIns="95400" tIns="146160" bIns="146160" anchor="ctr"/>
          <a:p>
            <a:pPr algn="ctr">
              <a:lnSpc>
                <a:spcPct val="90000"/>
              </a:lnSpc>
            </a:pPr>
            <a:r>
              <a:rPr b="0" lang="en-IN" sz="2500" spc="-1" strike="noStrike">
                <a:solidFill>
                  <a:srgbClr val="ffffff"/>
                </a:solidFill>
                <a:uFill>
                  <a:solidFill>
                    <a:srgbClr val="ffffff"/>
                  </a:solidFill>
                </a:uFill>
                <a:latin typeface="Calibri"/>
                <a:ea typeface="DejaVu Sans"/>
              </a:rPr>
              <a:t>Command to Motors</a:t>
            </a:r>
            <a:endParaRPr b="0" lang="en-IN" sz="1800" spc="-1" strike="noStrike">
              <a:solidFill>
                <a:srgbClr val="000000"/>
              </a:solidFill>
              <a:uFill>
                <a:solidFill>
                  <a:srgbClr val="ffffff"/>
                </a:solidFill>
              </a:uFill>
              <a:latin typeface="Arial"/>
            </a:endParaRPr>
          </a:p>
        </p:txBody>
      </p:sp>
      <p:sp>
        <p:nvSpPr>
          <p:cNvPr id="104" name="CustomShape 30"/>
          <p:cNvSpPr/>
          <p:nvPr/>
        </p:nvSpPr>
        <p:spPr>
          <a:xfrm rot="21598200">
            <a:off x="10562040" y="22651920"/>
            <a:ext cx="372600" cy="429480"/>
          </a:xfrm>
          <a:prstGeom prst="rightArrow">
            <a:avLst>
              <a:gd name="adj1" fmla="val 60000"/>
              <a:gd name="adj2" fmla="val 50000"/>
            </a:avLst>
          </a:prstGeom>
          <a:solidFill>
            <a:schemeClr val="accent3">
              <a:lumMod val="60000"/>
              <a:lumOff val="40000"/>
            </a:schemeClr>
          </a:solidFill>
          <a:ln>
            <a:noFill/>
          </a:ln>
        </p:spPr>
        <p:style>
          <a:lnRef idx="0"/>
          <a:fillRef idx="0"/>
          <a:effectRef idx="0"/>
          <a:fontRef idx="minor"/>
        </p:style>
      </p:sp>
      <p:sp>
        <p:nvSpPr>
          <p:cNvPr id="105" name="CustomShape 31"/>
          <p:cNvSpPr/>
          <p:nvPr/>
        </p:nvSpPr>
        <p:spPr>
          <a:xfrm>
            <a:off x="11090160" y="21974040"/>
            <a:ext cx="1733040" cy="1784880"/>
          </a:xfrm>
          <a:prstGeom prst="roundRect">
            <a:avLst>
              <a:gd name="adj" fmla="val 10000"/>
            </a:avLst>
          </a:prstGeom>
          <a:solidFill>
            <a:schemeClr val="accent3">
              <a:lumMod val="75000"/>
            </a:schemeClr>
          </a:solidFill>
          <a:ln w="12600">
            <a:solidFill>
              <a:srgbClr val="ffffff"/>
            </a:solidFill>
            <a:miter/>
          </a:ln>
        </p:spPr>
        <p:style>
          <a:lnRef idx="2"/>
          <a:fillRef idx="0"/>
          <a:effectRef idx="0"/>
          <a:fontRef idx="minor"/>
        </p:style>
        <p:txBody>
          <a:bodyPr lIns="146160" rIns="95400" tIns="146160" bIns="146160" anchor="ctr"/>
          <a:p>
            <a:pPr algn="ctr">
              <a:lnSpc>
                <a:spcPct val="90000"/>
              </a:lnSpc>
            </a:pPr>
            <a:r>
              <a:rPr b="0" lang="en-IN" sz="2500" spc="-1" strike="noStrike">
                <a:solidFill>
                  <a:srgbClr val="ffffff"/>
                </a:solidFill>
                <a:uFill>
                  <a:solidFill>
                    <a:srgbClr val="ffffff"/>
                  </a:solidFill>
                </a:uFill>
                <a:latin typeface="Calibri"/>
                <a:ea typeface="DejaVu Sans"/>
              </a:rPr>
              <a:t>Ball Caught!!</a:t>
            </a:r>
            <a:endParaRPr b="0" lang="en-IN" sz="1800" spc="-1" strike="noStrike">
              <a:solidFill>
                <a:srgbClr val="000000"/>
              </a:solidFill>
              <a:uFill>
                <a:solidFill>
                  <a:srgbClr val="ffffff"/>
                </a:solidFill>
              </a:uFill>
              <a:latin typeface="Arial"/>
            </a:endParaRPr>
          </a:p>
        </p:txBody>
      </p:sp>
      <p:sp>
        <p:nvSpPr>
          <p:cNvPr id="106" name="CustomShape 32"/>
          <p:cNvSpPr/>
          <p:nvPr/>
        </p:nvSpPr>
        <p:spPr>
          <a:xfrm>
            <a:off x="14006160" y="32294160"/>
            <a:ext cx="12477240" cy="277164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000000"/>
                </a:solidFill>
                <a:uFill>
                  <a:solidFill>
                    <a:srgbClr val="ffffff"/>
                  </a:solidFill>
                </a:uFill>
                <a:latin typeface="Arial"/>
                <a:ea typeface="DejaVu Sans"/>
              </a:rPr>
              <a:t>Avish </a:t>
            </a:r>
            <a:r>
              <a:rPr b="0" lang="en-IN" sz="4400" spc="-1" strike="noStrike" u="sng">
                <a:solidFill>
                  <a:srgbClr val="0000ff"/>
                </a:solidFill>
                <a:uFill>
                  <a:solidFill>
                    <a:srgbClr val="ffffff"/>
                  </a:solidFill>
                </a:uFill>
                <a:latin typeface="Arial"/>
                <a:ea typeface="DejaVu Sans"/>
                <a:hlinkClick r:id="rId4"/>
              </a:rPr>
              <a:t>–avish2806@iitg.ernet.in</a:t>
            </a:r>
            <a:r>
              <a:rPr b="0" lang="en-IN" sz="4400" spc="-1" strike="noStrike">
                <a:solidFill>
                  <a:srgbClr val="000000"/>
                </a:solidFill>
                <a:uFill>
                  <a:solidFill>
                    <a:srgbClr val="ffffff"/>
                  </a:solidFill>
                </a:uFill>
                <a:latin typeface="Arial"/>
                <a:ea typeface="DejaVu Sans"/>
              </a:rPr>
              <a:t> /7597869996</a:t>
            </a:r>
            <a:endParaRPr b="0" lang="en-IN" sz="1800" spc="-1" strike="noStrike">
              <a:solidFill>
                <a:srgbClr val="000000"/>
              </a:solidFill>
              <a:uFill>
                <a:solidFill>
                  <a:srgbClr val="ffffff"/>
                </a:solidFill>
              </a:uFill>
              <a:latin typeface="Arial"/>
            </a:endParaRPr>
          </a:p>
          <a:p>
            <a:pPr>
              <a:lnSpc>
                <a:spcPct val="100000"/>
              </a:lnSpc>
            </a:pPr>
            <a:r>
              <a:rPr b="0" lang="en-IN" sz="4400" spc="-1" strike="noStrike" u="sng">
                <a:solidFill>
                  <a:srgbClr val="0000ff"/>
                </a:solidFill>
                <a:uFill>
                  <a:solidFill>
                    <a:srgbClr val="ffffff"/>
                  </a:solidFill>
                </a:uFill>
                <a:latin typeface="Arial"/>
                <a:ea typeface="DejaVu Sans"/>
                <a:hlinkClick r:id="rId5"/>
              </a:rPr>
              <a:t>Himanshu</a:t>
            </a:r>
            <a:r>
              <a:rPr b="0" lang="en-IN" sz="4400" spc="-1" strike="noStrike" u="sng">
                <a:solidFill>
                  <a:srgbClr val="0000ff"/>
                </a:solidFill>
                <a:uFill>
                  <a:solidFill>
                    <a:srgbClr val="ffffff"/>
                  </a:solidFill>
                </a:uFill>
                <a:latin typeface="Arial"/>
                <a:ea typeface="DejaVu Sans"/>
                <a:hlinkClick r:id="rId6"/>
              </a:rPr>
              <a:t>- ranjan11@iitg.ernet.in</a:t>
            </a:r>
            <a:r>
              <a:rPr b="0" lang="en-IN" sz="4400" spc="-1" strike="noStrike">
                <a:solidFill>
                  <a:srgbClr val="000000"/>
                </a:solidFill>
                <a:uFill>
                  <a:solidFill>
                    <a:srgbClr val="ffffff"/>
                  </a:solidFill>
                </a:uFill>
                <a:latin typeface="Arial"/>
                <a:ea typeface="DejaVu Sans"/>
              </a:rPr>
              <a:t> /9126867051</a:t>
            </a:r>
            <a:endParaRPr b="0" lang="en-IN" sz="1800" spc="-1" strike="noStrike">
              <a:solidFill>
                <a:srgbClr val="000000"/>
              </a:solidFill>
              <a:uFill>
                <a:solidFill>
                  <a:srgbClr val="ffffff"/>
                </a:solidFill>
              </a:uFill>
              <a:latin typeface="Arial"/>
            </a:endParaRPr>
          </a:p>
          <a:p>
            <a:pPr>
              <a:lnSpc>
                <a:spcPct val="100000"/>
              </a:lnSpc>
            </a:pPr>
            <a:r>
              <a:rPr b="0" lang="en-IN" sz="4400" spc="-1" strike="noStrike" u="sng">
                <a:solidFill>
                  <a:srgbClr val="0000ff"/>
                </a:solidFill>
                <a:uFill>
                  <a:solidFill>
                    <a:srgbClr val="ffffff"/>
                  </a:solidFill>
                </a:uFill>
                <a:latin typeface="Arial"/>
                <a:ea typeface="DejaVu Sans"/>
                <a:hlinkClick r:id="rId7"/>
              </a:rPr>
              <a:t>Mohit</a:t>
            </a:r>
            <a:r>
              <a:rPr b="0" lang="en-IN" sz="4400" spc="-1" strike="noStrike" u="sng">
                <a:solidFill>
                  <a:srgbClr val="0000ff"/>
                </a:solidFill>
                <a:uFill>
                  <a:solidFill>
                    <a:srgbClr val="ffffff"/>
                  </a:solidFill>
                </a:uFill>
                <a:latin typeface="Arial"/>
                <a:ea typeface="DejaVu Sans"/>
                <a:hlinkClick r:id="rId8"/>
              </a:rPr>
              <a:t>- mohitsingh@iitg.ernet.in</a:t>
            </a:r>
            <a:r>
              <a:rPr b="0" lang="en-IN" sz="4400" spc="-1" strike="noStrike">
                <a:solidFill>
                  <a:srgbClr val="000000"/>
                </a:solidFill>
                <a:uFill>
                  <a:solidFill>
                    <a:srgbClr val="ffffff"/>
                  </a:solidFill>
                </a:uFill>
                <a:latin typeface="Arial"/>
                <a:ea typeface="DejaVu Sans"/>
              </a:rPr>
              <a:t> /9954341554</a:t>
            </a:r>
            <a:endParaRPr b="0" lang="en-IN" sz="1800" spc="-1" strike="noStrike">
              <a:solidFill>
                <a:srgbClr val="000000"/>
              </a:solidFill>
              <a:uFill>
                <a:solidFill>
                  <a:srgbClr val="ffffff"/>
                </a:solidFill>
              </a:uFill>
              <a:latin typeface="Arial"/>
            </a:endParaRPr>
          </a:p>
          <a:p>
            <a:pPr>
              <a:lnSpc>
                <a:spcPct val="100000"/>
              </a:lnSpc>
            </a:pPr>
            <a:r>
              <a:rPr b="0" lang="en-IN" sz="4400" spc="-1" strike="noStrike">
                <a:solidFill>
                  <a:srgbClr val="000000"/>
                </a:solidFill>
                <a:uFill>
                  <a:solidFill>
                    <a:srgbClr val="ffffff"/>
                  </a:solidFill>
                </a:uFill>
                <a:latin typeface="Arial"/>
                <a:ea typeface="DejaVu Sans"/>
              </a:rPr>
              <a:t>Archana </a:t>
            </a:r>
            <a:r>
              <a:rPr b="0" lang="en-IN" sz="4400" spc="-1" strike="noStrike" u="sng">
                <a:solidFill>
                  <a:srgbClr val="0000ff"/>
                </a:solidFill>
                <a:uFill>
                  <a:solidFill>
                    <a:srgbClr val="ffffff"/>
                  </a:solidFill>
                </a:uFill>
                <a:latin typeface="Arial"/>
                <a:ea typeface="DejaVu Sans"/>
                <a:hlinkClick r:id="rId9"/>
              </a:rPr>
              <a:t>archana1999@iitg.ernet.in</a:t>
            </a:r>
            <a:r>
              <a:rPr b="0" lang="en-IN" sz="4400" spc="-1" strike="noStrike">
                <a:solidFill>
                  <a:srgbClr val="000000"/>
                </a:solidFill>
                <a:uFill>
                  <a:solidFill>
                    <a:srgbClr val="ffffff"/>
                  </a:solidFill>
                </a:uFill>
                <a:latin typeface="Arial"/>
                <a:ea typeface="DejaVu Sans"/>
              </a:rPr>
              <a:t>/9127512279</a:t>
            </a:r>
            <a:endParaRPr b="0" lang="en-IN" sz="1800" spc="-1" strike="noStrike">
              <a:solidFill>
                <a:srgbClr val="000000"/>
              </a:solidFill>
              <a:uFill>
                <a:solidFill>
                  <a:srgbClr val="ffffff"/>
                </a:solidFill>
              </a:uFill>
              <a:latin typeface="Arial"/>
            </a:endParaRPr>
          </a:p>
        </p:txBody>
      </p:sp>
      <p:sp>
        <p:nvSpPr>
          <p:cNvPr id="107" name="CustomShape 33"/>
          <p:cNvSpPr/>
          <p:nvPr/>
        </p:nvSpPr>
        <p:spPr>
          <a:xfrm>
            <a:off x="15145920" y="10248480"/>
            <a:ext cx="9624960" cy="9474840"/>
          </a:xfrm>
          <a:prstGeom prst="rect">
            <a:avLst/>
          </a:prstGeom>
          <a:noFill/>
          <a:ln>
            <a:noFill/>
          </a:ln>
        </p:spPr>
        <p:style>
          <a:lnRef idx="0"/>
          <a:fillRef idx="0"/>
          <a:effectRef idx="0"/>
          <a:fontRef idx="minor"/>
        </p:style>
        <p:txBody>
          <a:bodyPr lIns="90000" rIns="90000" tIns="45000" bIns="45000"/>
          <a:p>
            <a:pPr>
              <a:lnSpc>
                <a:spcPct val="100000"/>
              </a:lnSpc>
            </a:pPr>
            <a:r>
              <a:rPr b="0" lang="en-IN" sz="400" spc="-1" strike="noStrike">
                <a:solidFill>
                  <a:srgbClr val="000000"/>
                </a:solidFill>
                <a:uFill>
                  <a:solidFill>
                    <a:srgbClr val="ffffff"/>
                  </a:solidFill>
                </a:uFill>
                <a:latin typeface="Arial"/>
                <a:ea typeface="DejaVu Sans"/>
              </a:rPr>
              <a:t>4</a:t>
            </a:r>
            <a:r>
              <a:rPr b="0" lang="en-IN" sz="4400" spc="-1" strike="noStrike">
                <a:solidFill>
                  <a:srgbClr val="000000"/>
                </a:solidFill>
                <a:uFill>
                  <a:solidFill>
                    <a:srgbClr val="ffffff"/>
                  </a:solidFill>
                </a:uFill>
                <a:latin typeface="Arial"/>
                <a:ea typeface="DejaVu Sans"/>
              </a:rPr>
              <a:t>image processing is used to track the ball and get it’s precise position with the help of PI-cam using OpenCV  library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400" spc="-1" strike="noStrike">
                <a:solidFill>
                  <a:srgbClr val="000000"/>
                </a:solidFill>
                <a:uFill>
                  <a:solidFill>
                    <a:srgbClr val="ffffff"/>
                  </a:solidFill>
                </a:uFill>
                <a:latin typeface="Arial"/>
                <a:ea typeface="DejaVu Sans"/>
              </a:rPr>
              <a:t>Coordinates are provided to PI which further commands bot to move towards that location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400" spc="-1" strike="noStrike">
                <a:solidFill>
                  <a:srgbClr val="000000"/>
                </a:solidFill>
                <a:uFill>
                  <a:solidFill>
                    <a:srgbClr val="ffffff"/>
                  </a:solidFill>
                </a:uFill>
                <a:latin typeface="Arial"/>
                <a:ea typeface="DejaVu Sans"/>
              </a:rPr>
              <a:t>Error correcting PID Code is used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400" spc="-1" strike="noStrike">
                <a:solidFill>
                  <a:srgbClr val="000000"/>
                </a:solidFill>
                <a:uFill>
                  <a:solidFill>
                    <a:srgbClr val="ffffff"/>
                  </a:solidFill>
                </a:uFill>
                <a:latin typeface="Arial"/>
                <a:ea typeface="DejaVu Sans"/>
              </a:rPr>
              <a:t>A rotating flap is used as a  pick-up mechanism for picking the ball inside the collecting area.</a:t>
            </a:r>
            <a:endParaRPr b="0" lang="en-IN" sz="1800" spc="-1" strike="noStrike">
              <a:solidFill>
                <a:srgbClr val="000000"/>
              </a:solidFill>
              <a:uFill>
                <a:solidFill>
                  <a:srgbClr val="ffffff"/>
                </a:solidFill>
              </a:uFill>
              <a:latin typeface="Arial"/>
            </a:endParaRPr>
          </a:p>
        </p:txBody>
      </p:sp>
      <p:sp>
        <p:nvSpPr>
          <p:cNvPr id="108" name="CustomShape 34"/>
          <p:cNvSpPr/>
          <p:nvPr/>
        </p:nvSpPr>
        <p:spPr>
          <a:xfrm>
            <a:off x="17574120" y="22429440"/>
            <a:ext cx="6256080" cy="1004760"/>
          </a:xfrm>
          <a:prstGeom prst="rect">
            <a:avLst/>
          </a:prstGeom>
          <a:noFill/>
          <a:ln>
            <a:noFill/>
          </a:ln>
        </p:spPr>
        <p:style>
          <a:lnRef idx="0"/>
          <a:fillRef idx="0"/>
          <a:effectRef idx="0"/>
          <a:fontRef idx="minor"/>
        </p:style>
        <p:txBody>
          <a:bodyPr lIns="90000" rIns="90000" tIns="45000" bIns="45000"/>
          <a:p>
            <a:pPr>
              <a:lnSpc>
                <a:spcPct val="100000"/>
              </a:lnSpc>
            </a:pPr>
            <a:r>
              <a:rPr b="1" lang="en-IN" sz="6000" spc="-1" strike="noStrike" u="sng">
                <a:solidFill>
                  <a:srgbClr val="000000"/>
                </a:solidFill>
                <a:uFill>
                  <a:solidFill>
                    <a:srgbClr val="ffffff"/>
                  </a:solidFill>
                </a:uFill>
                <a:latin typeface="Arial"/>
                <a:ea typeface="DejaVu Sans"/>
              </a:rPr>
              <a:t>APPLICATION</a:t>
            </a:r>
            <a:endParaRPr b="0" lang="en-IN" sz="1800" spc="-1" strike="noStrike">
              <a:solidFill>
                <a:srgbClr val="000000"/>
              </a:solidFill>
              <a:uFill>
                <a:solidFill>
                  <a:srgbClr val="ffffff"/>
                </a:solidFill>
              </a:uFill>
              <a:latin typeface="Arial"/>
            </a:endParaRPr>
          </a:p>
        </p:txBody>
      </p:sp>
      <p:sp>
        <p:nvSpPr>
          <p:cNvPr id="109" name="CustomShape 35"/>
          <p:cNvSpPr/>
          <p:nvPr/>
        </p:nvSpPr>
        <p:spPr>
          <a:xfrm>
            <a:off x="14722920" y="24586560"/>
            <a:ext cx="11958840" cy="143100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000000"/>
                </a:solidFill>
                <a:uFill>
                  <a:solidFill>
                    <a:srgbClr val="ffffff"/>
                  </a:solidFill>
                </a:uFill>
                <a:latin typeface="Arial"/>
                <a:ea typeface="DejaVu Sans"/>
              </a:rPr>
              <a:t>Efficient in picking up stray balls present in the court without any manual labour .</a:t>
            </a:r>
            <a:endParaRPr b="0" lang="en-IN" sz="1800" spc="-1" strike="noStrike">
              <a:solidFill>
                <a:srgbClr val="000000"/>
              </a:solidFill>
              <a:uFill>
                <a:solidFill>
                  <a:srgbClr val="ffffff"/>
                </a:solidFill>
              </a:uFill>
              <a:latin typeface="Arial"/>
            </a:endParaRPr>
          </a:p>
        </p:txBody>
      </p:sp>
      <p:pic>
        <p:nvPicPr>
          <p:cNvPr id="110" name="Picture 9" descr=""/>
          <p:cNvPicPr/>
          <p:nvPr/>
        </p:nvPicPr>
        <p:blipFill>
          <a:blip r:embed="rId10"/>
          <a:stretch/>
        </p:blipFill>
        <p:spPr>
          <a:xfrm>
            <a:off x="2004480" y="26214480"/>
            <a:ext cx="9876600" cy="74073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318</TotalTime>
  <Application>LibreOffice/5.1.6.2$Linux_X86_64 LibreOffice_project/10m0$Build-2</Application>
  <Words>193</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upes</dc:creator>
  <dc:description/>
  <dc:language>en-IN</dc:language>
  <cp:lastModifiedBy/>
  <dcterms:modified xsi:type="dcterms:W3CDTF">2018-07-25T22:12:12Z</dcterms:modified>
  <cp:revision>22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