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68A0C-BE31-52C4-68B0-E72B0478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2406CB-E9D4-561F-3DAF-9A798C99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88FB1-E84F-EDB6-5568-9231ADDD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2E5D1-D688-C848-11C6-585DD735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31B53-9449-4CB1-7B92-113CBF46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93CF1-89D1-FEB1-9476-6E645DF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EFFDF-06B6-CF1F-40BD-DDBCB94D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C05CC-ACB6-B319-C211-1867CEFA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F75A6-3169-D1E9-0FDB-A6E94C8D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A3BFB3-38BA-ED46-E2FA-A6680371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7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ED62B9-89C6-31ED-93AF-D6935DA27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7D3D2B-B24E-0DA7-0D0B-06F1C69A9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E0440-39DC-3479-6A0C-BBE1BC8A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9055C-B3C0-0F86-F9B2-9B4935B1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0AC4A-1F9B-8733-18AB-BC465170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69073-DEC7-E496-F033-A2FF590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16FFE-7641-8105-838B-74C90C34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F97FF-79CF-F42C-463D-BEFBA5BE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ABAA3-ECB0-9CBA-4C6A-223AA9F8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E59E4E-BC1F-92DB-E45D-7D861962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3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E0232-6516-2FBE-2EB4-36AA68A7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36F3CD-922E-F08E-5B66-3CED8119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A25DF-DDE2-5433-D27F-115B05AB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4ECB7-FF1B-6CF2-4105-A2B65FC3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9A65-5B77-1FAB-398B-BCEB67E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14A80-4543-73B5-7568-FE9D5C9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94FDFF-DC16-271C-6828-49485E81B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DF5190-D8A0-CD42-5755-8D7A1C0A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1FDF0-1C23-D209-328A-D3CFAF28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664771-6AD6-F174-994F-672274B7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4028DC-E49C-1ADC-089B-4CA6947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5A003-20F2-A4C7-9A81-52771C75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651FA-9787-1C6A-EE5B-0E15644A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E92269-3FBA-6E01-0208-30E29D33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5B03E3-A965-A10E-DFD4-63A8B10F3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1D4F7-D76B-9ACB-62A9-03FC330A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A7222E-4971-A5C8-5721-835F7F8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8FA839-971D-4AB8-9F9C-6E89054E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527D69-F132-24E2-F270-6EB8465C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B2ECE-3591-AD0F-DB9D-CAFBE4E8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538B10-3F38-706D-04B3-67CE7E7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D11D2-A3F9-D9E8-5BEB-261990F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9C6B-9C40-03A8-3613-F9E00C0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3F448D-C38E-4674-230E-BBF8363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9275C7-427D-3690-7732-CB9C96B1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C6DFA-A52D-183C-6435-AA11FCB2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5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17B23-B5C0-FC40-8939-0B8C8A0A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552C5-02C4-B049-FBC7-9C79A078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C68B45-E891-738C-043B-0B9ABC7A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27EA4F-0FEA-5F58-081C-BBE6B494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9D95F7-BAA4-BCAA-14A0-40FC4854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CAE7-E5BF-35DA-D57C-DD341815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2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50BE0-55F6-F383-431F-E588900B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E65AD7-C289-2B1A-508D-1393FD32E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6AAE60-6488-B240-7006-CF98AF2B7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7BEDAD-C947-4809-C80A-48217610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39CAD9-90FE-3F16-A20E-707B313B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D90E97-7076-AEDF-3A08-6B0B1B59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737151-CAE9-F3CF-21F4-768FBA4B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9052C6-DF43-005E-7F84-2FB99782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72410-8B5F-9EC7-9CAE-C66C5DA1F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9DFCC5-4D8C-2053-B682-0BE5EB90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F9FCF2-9A15-6FED-E8D3-35FBF3043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3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8897D31-50FD-A7AE-E3AE-AD03080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導入マニュアル</a:t>
            </a:r>
            <a:r>
              <a:rPr lang="en-US" altLang="ja-JP" dirty="0"/>
              <a:t>(</a:t>
            </a:r>
            <a:r>
              <a:rPr lang="ja-JP" altLang="en-US" dirty="0"/>
              <a:t>目次</a:t>
            </a:r>
            <a:r>
              <a:rPr lang="en-US" altLang="ja-JP"/>
              <a:t>)</a:t>
            </a:r>
            <a:endParaRPr lang="ja-JP" altLang="en-US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05E35FE-EBBD-5804-DBB6-12AB6578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 err="1"/>
              <a:t>Sourcetree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r>
              <a:rPr lang="en-US" altLang="ja-JP" dirty="0"/>
              <a:t>(</a:t>
            </a:r>
            <a:r>
              <a:rPr lang="en-US" altLang="ja-JP" dirty="0" err="1"/>
              <a:t>Sourcetree</a:t>
            </a:r>
            <a:r>
              <a:rPr lang="ja-JP" altLang="en-US" dirty="0"/>
              <a:t>導入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のアカウント作成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の使用方法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と</a:t>
            </a:r>
            <a:r>
              <a:rPr lang="en-US" altLang="ja-JP" dirty="0"/>
              <a:t>GitHub</a:t>
            </a:r>
            <a:r>
              <a:rPr lang="ja-JP" altLang="en-US" dirty="0"/>
              <a:t>の連動方法</a:t>
            </a:r>
            <a:endParaRPr lang="en-US" altLang="ja-JP" dirty="0"/>
          </a:p>
          <a:p>
            <a:r>
              <a:rPr lang="en-US" altLang="ja-JP" dirty="0" err="1"/>
              <a:t>Sourcetree</a:t>
            </a:r>
            <a:r>
              <a:rPr lang="ja-JP" altLang="en-US" dirty="0"/>
              <a:t>の使用方法</a:t>
            </a:r>
          </a:p>
        </p:txBody>
      </p:sp>
    </p:spTree>
    <p:extLst>
      <p:ext uri="{BB962C8B-B14F-4D97-AF65-F5344CB8AC3E}">
        <p14:creationId xmlns:p14="http://schemas.microsoft.com/office/powerpoint/2010/main" val="292391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08F1874-6C84-977A-3D38-247EF2FB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25041"/>
            <a:ext cx="97536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5C66A40-4839-E92D-1E42-E01E65CF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861"/>
            <a:ext cx="10515600" cy="706091"/>
          </a:xfrm>
        </p:spPr>
        <p:txBody>
          <a:bodyPr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8C69F-7CF1-F9B7-80E3-A455C3B8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2821285"/>
          </a:xfrm>
        </p:spPr>
        <p:txBody>
          <a:bodyPr wrap="square">
            <a:spAutoFit/>
          </a:bodyPr>
          <a:lstStyle/>
          <a:p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分散型バージョン管理ツール</a:t>
            </a:r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通常であれば「報告書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US" altLang="ja-JP" sz="2400" dirty="0">
                <a:solidFill>
                  <a:srgbClr val="373845"/>
                </a:solidFill>
                <a:latin typeface="Arial" panose="020B0604020202020204" pitchFamily="34" charset="0"/>
              </a:rPr>
              <a:t>2023xxxx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</a:t>
            </a:r>
            <a:r>
              <a:rPr lang="ja-JP" altLang="en-US" sz="2400" dirty="0">
                <a:solidFill>
                  <a:srgbClr val="373845"/>
                </a:solidFill>
                <a:latin typeface="Arial" panose="020B0604020202020204" pitchFamily="34" charset="0"/>
              </a:rPr>
              <a:t>を作成日ごとに保存する</a:t>
            </a:r>
            <a:endParaRPr lang="en-US" altLang="ja-JP" sz="2400" dirty="0">
              <a:solidFill>
                <a:srgbClr val="373845"/>
              </a:solidFill>
              <a:latin typeface="Arial" panose="020B0604020202020204" pitchFamily="34" charset="0"/>
            </a:endParaRPr>
          </a:p>
          <a:p>
            <a:r>
              <a:rPr lang="ja-JP" altLang="en-US" sz="2400" dirty="0">
                <a:solidFill>
                  <a:srgbClr val="373845"/>
                </a:solidFill>
                <a:latin typeface="Arial" panose="020B0604020202020204" pitchFamily="34" charset="0"/>
              </a:rPr>
              <a:t>これをバージョン管理ツールで作成日ごとに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」を変更し、コミットすると見た目は「報告書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」のみになる</a:t>
            </a:r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例：コミット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A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20230101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作成、コミット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B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20230102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</a:t>
            </a:r>
            <a:endParaRPr lang="en-US" altLang="ja-JP" sz="2000" dirty="0">
              <a:solidFill>
                <a:srgbClr val="373845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　　　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C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20230103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作成、コミット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D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20230105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</a:t>
            </a:r>
            <a:endParaRPr lang="en-US" altLang="ja-JP" sz="20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BCA0A-6C55-B070-65F3-A302EBE4FC03}"/>
              </a:ext>
            </a:extLst>
          </p:cNvPr>
          <p:cNvSpPr txBox="1"/>
          <p:nvPr/>
        </p:nvSpPr>
        <p:spPr>
          <a:xfrm>
            <a:off x="1219200" y="43434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報告書</a:t>
            </a:r>
            <a:r>
              <a:rPr lang="en-US" altLang="ja-JP" sz="1800" b="1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705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8A067-6C2E-4D33-66C2-DBA56D6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C5085-8292-A73F-BC9E-7ADDFF47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個人で管理するローカルリポジトリ</a:t>
            </a:r>
            <a:endParaRPr kumimoji="1" lang="en-US" altLang="ja-JP" dirty="0"/>
          </a:p>
          <a:p>
            <a:r>
              <a:rPr kumimoji="1" lang="ja-JP" altLang="en-US" dirty="0"/>
              <a:t>複数人で管理するリモートリポジトリ</a:t>
            </a:r>
          </a:p>
        </p:txBody>
      </p:sp>
      <p:pic>
        <p:nvPicPr>
          <p:cNvPr id="4" name="Picture 2" descr="リモートリポジトリとローカルリポジトリについて">
            <a:extLst>
              <a:ext uri="{FF2B5EF4-FFF2-40B4-BE49-F238E27FC236}">
                <a16:creationId xmlns:a16="http://schemas.microsoft.com/office/drawing/2014/main" id="{A5023970-5930-2788-77E0-6C7D6816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61" y="3081591"/>
            <a:ext cx="5954078" cy="341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6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1902E-0CB4-28D0-5AA6-EF217D04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Sourcetree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320E7-B74A-1C48-9837-414CEEC88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spAutoFit/>
          </a:bodyPr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Git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の操作を効率的に扱う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GUI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で、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GUI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とはユーザー画面上で視覚的に操作ができる機能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FC7871-B98E-0A0A-465C-A45B5623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113870"/>
            <a:ext cx="5317765" cy="9364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2CCED0C-AB01-D744-F7CA-94483B101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613666"/>
            <a:ext cx="6094857" cy="315429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C3E832-DCFE-0070-93EE-CE8E10C40D3B}"/>
              </a:ext>
            </a:extLst>
          </p:cNvPr>
          <p:cNvSpPr txBox="1"/>
          <p:nvPr/>
        </p:nvSpPr>
        <p:spPr>
          <a:xfrm>
            <a:off x="6019800" y="17942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エクスプローラー表示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88D085-4903-AB37-F04C-7B972FB317B6}"/>
              </a:ext>
            </a:extLst>
          </p:cNvPr>
          <p:cNvSpPr txBox="1"/>
          <p:nvPr/>
        </p:nvSpPr>
        <p:spPr>
          <a:xfrm>
            <a:off x="6019800" y="324433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/>
              <a:t>Sourcetree</a:t>
            </a:r>
            <a:r>
              <a:rPr kumimoji="1" lang="ja-JP" altLang="en-US" b="1" dirty="0"/>
              <a:t>表示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20FCD4-DF3F-FA26-9A82-FBA499F21A54}"/>
              </a:ext>
            </a:extLst>
          </p:cNvPr>
          <p:cNvSpPr/>
          <p:nvPr/>
        </p:nvSpPr>
        <p:spPr>
          <a:xfrm>
            <a:off x="7752522" y="4591878"/>
            <a:ext cx="436213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0A81F9-071B-ADF8-D512-C92CBC4401BE}"/>
              </a:ext>
            </a:extLst>
          </p:cNvPr>
          <p:cNvSpPr/>
          <p:nvPr/>
        </p:nvSpPr>
        <p:spPr>
          <a:xfrm>
            <a:off x="7752522" y="4956168"/>
            <a:ext cx="4362135" cy="983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6A63E8-CB88-82FF-AEC0-0A5E296C79EF}"/>
              </a:ext>
            </a:extLst>
          </p:cNvPr>
          <p:cNvSpPr txBox="1"/>
          <p:nvPr/>
        </p:nvSpPr>
        <p:spPr>
          <a:xfrm>
            <a:off x="3233460" y="4302795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/>
              <a:t>Gti</a:t>
            </a:r>
            <a:r>
              <a:rPr kumimoji="1" lang="ja-JP" altLang="en-US" b="1" dirty="0"/>
              <a:t>導入マニュアル</a:t>
            </a:r>
            <a:r>
              <a:rPr kumimoji="1" lang="en-US" altLang="ja-JP" b="1" dirty="0"/>
              <a:t>.pptx</a:t>
            </a:r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371F51-2A00-C6B4-D6D7-C34E2F361F0B}"/>
              </a:ext>
            </a:extLst>
          </p:cNvPr>
          <p:cNvSpPr txBox="1"/>
          <p:nvPr/>
        </p:nvSpPr>
        <p:spPr>
          <a:xfrm>
            <a:off x="4103088" y="505521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test.py</a:t>
            </a:r>
            <a:endParaRPr kumimoji="1" lang="ja-JP" altLang="en-US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EFD87A1-C83E-F2B6-EBFE-47CC9CFCD4E7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5922017" y="4487461"/>
            <a:ext cx="1830505" cy="289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21DBA83-E82E-B169-04D1-C79814A1BE7F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5052387" y="5239879"/>
            <a:ext cx="2700135" cy="207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5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167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游ゴシック Medium</vt:lpstr>
      <vt:lpstr>Arial</vt:lpstr>
      <vt:lpstr>Office テーマ</vt:lpstr>
      <vt:lpstr>Git導入マニュアル(目次)</vt:lpstr>
      <vt:lpstr>Git概要</vt:lpstr>
      <vt:lpstr>Git概要</vt:lpstr>
      <vt:lpstr>Sourcetree概要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Git導入マニュアル(目次)</dc:title>
  <dc:creator>須勢理 須勢理</dc:creator>
  <cp:lastModifiedBy>須勢理 須勢理</cp:lastModifiedBy>
  <cp:revision>4</cp:revision>
  <dcterms:created xsi:type="dcterms:W3CDTF">2023-01-04T15:53:51Z</dcterms:created>
  <dcterms:modified xsi:type="dcterms:W3CDTF">2023-01-05T05:27:28Z</dcterms:modified>
</cp:coreProperties>
</file>