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4F08D-E811-7D2B-1669-3FD971B2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C6DC2D-7410-B545-30D8-48B2F05E3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D6964-0D97-5F3E-7824-3243584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0960B-3B0B-0802-CCA5-96B2F05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DA58F-7F31-57F0-60F9-FA514096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C793B-A274-808F-1BC3-031A3254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ADAED-4906-3310-38A8-3862D619D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DBBE3C-56A6-0018-DFF5-F2867277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E2D96-F33E-9732-F6B7-96309CC0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22794-E708-8865-4237-AB63E350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8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3FF438-A5E8-0135-FB66-8D2A31BD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95960A-48E2-82C3-0EC1-41924132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D4368-9581-DA34-CAF4-11C4186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DBB65-F005-3DE3-F5A1-C2B9F7E8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A46D2-573A-8DB4-B39A-774843EA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12DEF-C10B-B4EF-BB8B-A81312C4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CA6B7F-9DA2-3641-11A9-BD136371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19D19-264C-A2B9-50D8-8B1EFC34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DFE85-C5C5-B990-A091-F44F1E63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33398-CC8C-F09D-E4E1-1C4BDF25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4C711-5BBC-F7EB-F1BC-5B4A4D3B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5086F-3047-8081-5D14-06DFE963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ADA88-E6DB-DFA5-E872-7C98D34A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500C8-D39B-13A3-5065-CE8605CE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CC389-0B9F-BD07-4FF7-DE1569B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3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8E2B1-1FA2-8352-8FC6-957BC2B9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BF0A3-634D-D673-312B-A90DACE91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2E2843-D288-0027-FFF2-DFB267B1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DB5C8A-C717-F661-140F-07F0781B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5D8228-5D88-97D8-FC83-8470C49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2E1FD-52BC-FD36-E862-12E2C758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3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4516E-CE59-C50C-0B06-D196BD73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9D3845-4460-F2B3-E25D-B2246BF1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6CAE3-14AF-11F6-0702-0BF904C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2E6FD7-E2E9-F4D6-C354-B7B98B06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1228A6-2CA6-B5B3-4F20-15B722B34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69E8EF-6FB3-7614-7BF4-CB28CE14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353D28-34B5-1D44-7A58-D0C3A194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2BA148-FFF3-B98D-EEAA-09CB2C57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74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DE0-DC81-CB63-07FB-FE68C86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D4D2A2-39E3-18BA-3C4E-7B716CCA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A544DF-D3FA-D622-C4FA-12459E1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C11286-CB90-B682-F6CD-37DD82D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39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A3481E-9A4F-3A26-816D-743E87A1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38137E-EA9C-45BD-E5FB-26814AB5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002D0D-EC51-C51D-DD02-641D1E83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16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807D-4EC5-DF6B-03EA-D0BFD2C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C89A8-71F8-5B28-868B-80412D0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13694E-6E17-0372-BBF3-F240F87F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B4EEEC-0ABC-1A52-8ADB-213F32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D4629A-4BBB-F201-A5DE-E0D8768B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D122E-6822-AB2C-F3A8-C0C93F6C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8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1F53-2427-8B52-C8DB-30741AC6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248DDC-DEA2-27C7-E642-E71007688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B8BD2-AA6D-0EB9-3FFF-FAC6115C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A47CAC-9312-33A8-BB10-62F95C12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EAAF8-621E-6E7E-FFA9-B3A06361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884B9A-AC2B-9DDF-DA97-F2F569F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92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939454-E549-5DD7-99D7-436DDC5A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CE085-F332-3E74-608D-8102374F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6CD34-DDA9-D507-F499-8CB7A1A5A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BB40-0F4D-4DF2-AD99-473518EAE75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DF358-52A9-5748-EE62-FB7F06539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81F10-E438-0B66-B0AD-EC55130C8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EBBD-679F-41E6-920E-60A09E6AEE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8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F016396-C725-8CF3-B951-54A28875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444444"/>
                </a:solidFill>
                <a:effectLst/>
              </a:rPr>
              <a:t>Git</a:t>
            </a:r>
            <a:r>
              <a:rPr lang="ja-JP" altLang="en-US" b="1" i="0" dirty="0">
                <a:solidFill>
                  <a:srgbClr val="444444"/>
                </a:solidFill>
                <a:effectLst/>
              </a:rPr>
              <a:t>の特徴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B82198C-BF96-4854-BF63-D3E8C880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ファイルの変更履歴が管理できる</a:t>
            </a:r>
            <a:endParaRPr lang="en-US" altLang="ja-JP" dirty="0"/>
          </a:p>
          <a:p>
            <a:r>
              <a:rPr lang="ja-JP" altLang="en-US" dirty="0"/>
              <a:t>過去のファイルに戻せる</a:t>
            </a:r>
            <a:endParaRPr lang="en-US" altLang="ja-JP" dirty="0"/>
          </a:p>
          <a:p>
            <a:r>
              <a:rPr lang="ja-JP" altLang="en-US" dirty="0"/>
              <a:t>ソースコードだけでなく</a:t>
            </a:r>
            <a:r>
              <a:rPr lang="en-US" altLang="ja-JP" dirty="0"/>
              <a:t>Excel</a:t>
            </a:r>
            <a:r>
              <a:rPr lang="ja-JP" altLang="en-US" dirty="0"/>
              <a:t>ファイルや、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画像など、あらゆるファイルを管理できる</a:t>
            </a:r>
            <a:endParaRPr lang="en-US" altLang="ja-JP" dirty="0"/>
          </a:p>
          <a:p>
            <a:r>
              <a:rPr lang="ja-JP" altLang="en-US" dirty="0"/>
              <a:t>ネットを使用すればチームで共有できる</a:t>
            </a:r>
          </a:p>
        </p:txBody>
      </p:sp>
    </p:spTree>
    <p:extLst>
      <p:ext uri="{BB962C8B-B14F-4D97-AF65-F5344CB8AC3E}">
        <p14:creationId xmlns:p14="http://schemas.microsoft.com/office/powerpoint/2010/main" val="239288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Gitの特徴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Gitの特徴</dc:title>
  <dc:creator>須勢理 須勢理</dc:creator>
  <cp:lastModifiedBy>須勢理 須勢理</cp:lastModifiedBy>
  <cp:revision>1</cp:revision>
  <dcterms:created xsi:type="dcterms:W3CDTF">2023-01-11T04:24:46Z</dcterms:created>
  <dcterms:modified xsi:type="dcterms:W3CDTF">2023-01-11T04:35:01Z</dcterms:modified>
</cp:coreProperties>
</file>