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68A0C-BE31-52C4-68B0-E72B0478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406CB-E9D4-561F-3DAF-9A798C99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88FB1-E84F-EDB6-5568-9231AD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E5D1-D688-C848-11C6-585DD73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31B53-9449-4CB1-7B92-113CBF4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3CF1-89D1-FEB1-9476-6E645DF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EFFDF-06B6-CF1F-40BD-DDBCB94D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05CC-ACB6-B319-C211-1867CEF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75A6-3169-D1E9-0FDB-A6E94C8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3BFB3-38BA-ED46-E2FA-A668037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D62B9-89C6-31ED-93AF-D6935DA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D3D2B-B24E-0DA7-0D0B-06F1C69A9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E0440-39DC-3479-6A0C-BBE1BC8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9055C-B3C0-0F86-F9B2-9B4935B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AC4A-1F9B-8733-18AB-BC46517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69073-DEC7-E496-F033-A2FF590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6FFE-7641-8105-838B-74C90C3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F97FF-79CF-F42C-463D-BEFBA5B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ABAA3-ECB0-9CBA-4C6A-223AA9F8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9E4E-BC1F-92DB-E45D-7D86196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E0232-6516-2FBE-2EB4-36AA68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6F3CD-922E-F08E-5B66-3CED811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A25DF-DDE2-5433-D27F-115B05A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ECB7-FF1B-6CF2-4105-A2B65FC3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9A65-5B77-1FAB-398B-BCEB67E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4A80-4543-73B5-7568-FE9D5C9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4FDFF-DC16-271C-6828-49485E81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F5190-D8A0-CD42-5755-8D7A1C0A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1FDF0-1C23-D209-328A-D3CFAF2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4771-6AD6-F174-994F-672274B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4028DC-E49C-1ADC-089B-4CA6947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A003-20F2-A4C7-9A81-52771C75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51FA-9787-1C6A-EE5B-0E15644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92269-3FBA-6E01-0208-30E29D33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5B03E3-A965-A10E-DFD4-63A8B10F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1D4F7-D76B-9ACB-62A9-03FC330A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7222E-4971-A5C8-5721-835F7F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8FA839-971D-4AB8-9F9C-6E89054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527D69-F132-24E2-F270-6EB8465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2ECE-3591-AD0F-DB9D-CAFBE4E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38B10-3F38-706D-04B3-67CE7E7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D11D2-A3F9-D9E8-5BEB-261990F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9C6B-9C40-03A8-3613-F9E00C0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F448D-C38E-4674-230E-BBF8363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275C7-427D-3690-7732-CB9C96B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C6DFA-A52D-183C-6435-AA11FCB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17B23-B5C0-FC40-8939-0B8C8A0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552C5-02C4-B049-FBC7-9C79A078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68B45-E891-738C-043B-0B9ABC7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7EA4F-0FEA-5F58-081C-BBE6B49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D95F7-BAA4-BCAA-14A0-40FC485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CAE7-E5BF-35DA-D57C-DD341815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0BE0-55F6-F383-431F-E588900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65AD7-C289-2B1A-508D-1393FD32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AAE60-6488-B240-7006-CF98AF2B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7BEDAD-C947-4809-C80A-4821761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9CAD9-90FE-3F16-A20E-707B31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90E97-7076-AEDF-3A08-6B0B1B5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737151-CAE9-F3CF-21F4-768FBA4B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052C6-DF43-005E-7F84-2FB99782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410-8B5F-9EC7-9CAE-C66C5DA1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DFCC5-4D8C-2053-B682-0BE5EB90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9FCF2-9A15-6FED-E8D3-35FBF304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8897D31-50FD-A7AE-E3AE-AD03080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導入マニュアル</a:t>
            </a:r>
            <a:r>
              <a:rPr lang="en-US" altLang="ja-JP" dirty="0"/>
              <a:t>(</a:t>
            </a:r>
            <a:r>
              <a:rPr lang="ja-JP" altLang="en-US" dirty="0"/>
              <a:t>目次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05E35FE-EBBD-5804-DBB6-12AB657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r>
              <a:rPr lang="en-US" altLang="ja-JP" dirty="0"/>
              <a:t>(</a:t>
            </a:r>
            <a:r>
              <a:rPr lang="en-US" altLang="ja-JP" dirty="0" err="1"/>
              <a:t>Sourcetree</a:t>
            </a:r>
            <a:r>
              <a:rPr lang="ja-JP" altLang="en-US" dirty="0"/>
              <a:t>導入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r>
              <a:rPr lang="ja-JP" altLang="en-US" dirty="0"/>
              <a:t>の連動方法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の使用方法</a:t>
            </a:r>
          </a:p>
        </p:txBody>
      </p:sp>
    </p:spTree>
    <p:extLst>
      <p:ext uri="{BB962C8B-B14F-4D97-AF65-F5344CB8AC3E}">
        <p14:creationId xmlns:p14="http://schemas.microsoft.com/office/powerpoint/2010/main" val="29239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001436-2F8C-28B0-8106-3FA663363F4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484188"/>
            <a:ext cx="8585200" cy="57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2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6FD918-8361-4065-8143-26FC6F41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8" y="777875"/>
            <a:ext cx="85772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3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051708E-4DDD-8F81-5254-9AD1EAEC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223962"/>
            <a:ext cx="5124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2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6B741C-C231-27D2-4F47-5FC12580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28" y="0"/>
            <a:ext cx="7781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B84361-5DA1-F4E2-1F0A-44DE720A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223962"/>
            <a:ext cx="5124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3F6CE3-928E-02F8-1219-312ACD08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488" y="0"/>
            <a:ext cx="3601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06F4A56-859F-2B19-A714-E7205CC6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102"/>
            <a:ext cx="12192000" cy="5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FAE72BF-4A5D-9729-17E7-9C6DE839BD60}"/>
              </a:ext>
            </a:extLst>
          </p:cNvPr>
          <p:cNvGrpSpPr/>
          <p:nvPr/>
        </p:nvGrpSpPr>
        <p:grpSpPr>
          <a:xfrm>
            <a:off x="1219200" y="3779196"/>
            <a:ext cx="9753600" cy="3190875"/>
            <a:chOff x="1219200" y="3429000"/>
            <a:chExt cx="9753600" cy="319087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08F1874-6C84-977A-3D38-247EF2FBE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429000"/>
              <a:ext cx="9753600" cy="319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F2BCA0A-6C55-B070-65F3-A302EBE4FC03}"/>
                </a:ext>
              </a:extLst>
            </p:cNvPr>
            <p:cNvSpPr txBox="1"/>
            <p:nvPr/>
          </p:nvSpPr>
          <p:spPr>
            <a:xfrm>
              <a:off x="1219200" y="4621694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800" b="1" i="0" dirty="0">
                  <a:solidFill>
                    <a:srgbClr val="373845"/>
                  </a:solidFill>
                  <a:effectLst/>
                  <a:latin typeface="Arial" panose="020B0604020202020204" pitchFamily="34" charset="0"/>
                </a:rPr>
                <a:t>報告書</a:t>
              </a:r>
              <a:r>
                <a:rPr lang="en-US" altLang="ja-JP" sz="1800" b="1" i="0" dirty="0">
                  <a:solidFill>
                    <a:srgbClr val="373845"/>
                  </a:solidFill>
                  <a:effectLst/>
                  <a:latin typeface="Arial" panose="020B0604020202020204" pitchFamily="34" charset="0"/>
                </a:rPr>
                <a:t>. docx</a:t>
              </a:r>
              <a:endParaRPr kumimoji="1" lang="ja-JP" altLang="en-US" b="1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C66A40-4839-E92D-1E42-E01E65CF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861"/>
            <a:ext cx="10515600" cy="706091"/>
          </a:xfrm>
        </p:spPr>
        <p:txBody>
          <a:bodyPr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C69F-7CF1-F9B7-80E3-A455C3B8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3614323"/>
          </a:xfrm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分散型バージョン管理ツール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例として通常であれば「報告書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altLang="ja-JP" sz="2400" dirty="0">
                <a:solidFill>
                  <a:srgbClr val="373845"/>
                </a:solidFill>
                <a:latin typeface="Arial" panose="020B0604020202020204" pitchFamily="34" charset="0"/>
              </a:rPr>
              <a:t>2023xxxx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」のように</a:t>
            </a:r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作成日ごとに保存する</a:t>
            </a:r>
            <a:endParaRPr lang="en-US" altLang="ja-JP" sz="24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これをバージョン管理ツールで作成日ごとに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」を変更し、コミットすると見た目は「報告書</a:t>
            </a:r>
            <a:r>
              <a:rPr lang="en-US" altLang="ja-JP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. docx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」のみになるが、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373845"/>
                </a:solidFill>
                <a:latin typeface="Arial" panose="020B0604020202020204" pitchFamily="34" charset="0"/>
              </a:rPr>
              <a:t>　</a:t>
            </a:r>
            <a:r>
              <a:rPr lang="ja-JP" altLang="en-US" sz="2400" b="0" i="0" dirty="0">
                <a:solidFill>
                  <a:srgbClr val="373845"/>
                </a:solidFill>
                <a:effectLst/>
                <a:latin typeface="Arial" panose="020B0604020202020204" pitchFamily="34" charset="0"/>
              </a:rPr>
              <a:t>中身はそれぞれコミットした時の内容が保存されている</a:t>
            </a:r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endParaRPr lang="en-US" altLang="ja-JP" sz="24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例：コミット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A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20230101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B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20230102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dirty="0">
              <a:solidFill>
                <a:srgbClr val="373845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　　　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C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20230103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作成、コミット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D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：</a:t>
            </a:r>
            <a:r>
              <a:rPr lang="en-US" altLang="ja-JP" sz="2000" dirty="0">
                <a:solidFill>
                  <a:srgbClr val="373845"/>
                </a:solidFill>
                <a:latin typeface="Arial" panose="020B0604020202020204" pitchFamily="34" charset="0"/>
              </a:rPr>
              <a:t>20230105</a:t>
            </a:r>
            <a:r>
              <a:rPr lang="ja-JP" altLang="en-US" sz="2000" dirty="0">
                <a:solidFill>
                  <a:srgbClr val="373845"/>
                </a:solidFill>
                <a:latin typeface="Arial" panose="020B0604020202020204" pitchFamily="34" charset="0"/>
              </a:rPr>
              <a:t>作成</a:t>
            </a:r>
            <a:endParaRPr lang="en-US" altLang="ja-JP" sz="2000" b="0" i="0" dirty="0">
              <a:solidFill>
                <a:srgbClr val="37384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A067-6C2E-4D33-66C2-DBA56D6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C5085-8292-A73F-BC9E-7ADDFF4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個人で管理するローカルリポジトリ</a:t>
            </a:r>
            <a:endParaRPr kumimoji="1" lang="en-US" altLang="ja-JP" dirty="0"/>
          </a:p>
          <a:p>
            <a:r>
              <a:rPr kumimoji="1" lang="ja-JP" altLang="en-US" dirty="0"/>
              <a:t>ネットワーク上で複数人で管理するリモートリポジトリ</a:t>
            </a:r>
          </a:p>
        </p:txBody>
      </p:sp>
      <p:pic>
        <p:nvPicPr>
          <p:cNvPr id="4" name="Picture 2" descr="リモートリポジトリとローカルリポジトリについて">
            <a:extLst>
              <a:ext uri="{FF2B5EF4-FFF2-40B4-BE49-F238E27FC236}">
                <a16:creationId xmlns:a16="http://schemas.microsoft.com/office/drawing/2014/main" id="{A5023970-5930-2788-77E0-6C7D6816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61" y="3081591"/>
            <a:ext cx="5954078" cy="34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1902E-0CB4-28D0-5AA6-EF217D0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320E7-B74A-1C48-9837-414CEEC88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Git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の操作を効率的に扱う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GUI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GUI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とはユーザー画面上で視覚的に操作ができる機能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907E557-18F5-0C79-2E3D-ED3993AC5FFA}"/>
              </a:ext>
            </a:extLst>
          </p:cNvPr>
          <p:cNvGrpSpPr/>
          <p:nvPr/>
        </p:nvGrpSpPr>
        <p:grpSpPr>
          <a:xfrm>
            <a:off x="6019800" y="1794266"/>
            <a:ext cx="5317765" cy="1256066"/>
            <a:chOff x="6019800" y="1794266"/>
            <a:chExt cx="5317765" cy="125606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1FC7871-B98E-0A0A-465C-A45B5623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9800" y="2113870"/>
              <a:ext cx="5317765" cy="93646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C3E832-DCFE-0070-93EE-CE8E10C40D3B}"/>
                </a:ext>
              </a:extLst>
            </p:cNvPr>
            <p:cNvSpPr txBox="1"/>
            <p:nvPr/>
          </p:nvSpPr>
          <p:spPr>
            <a:xfrm>
              <a:off x="6019800" y="179426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/>
                <a:t>エクスプローラー表示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A0366D4-7943-51D1-1939-E54978B3D6E3}"/>
              </a:ext>
            </a:extLst>
          </p:cNvPr>
          <p:cNvGrpSpPr/>
          <p:nvPr/>
        </p:nvGrpSpPr>
        <p:grpSpPr>
          <a:xfrm>
            <a:off x="3233460" y="3244334"/>
            <a:ext cx="8881197" cy="3523631"/>
            <a:chOff x="3233460" y="3244334"/>
            <a:chExt cx="8881197" cy="352363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1189B12-8882-56CF-C125-6F659BB6BF4C}"/>
                </a:ext>
              </a:extLst>
            </p:cNvPr>
            <p:cNvGrpSpPr/>
            <p:nvPr/>
          </p:nvGrpSpPr>
          <p:grpSpPr>
            <a:xfrm>
              <a:off x="6019800" y="3244334"/>
              <a:ext cx="6094857" cy="3523631"/>
              <a:chOff x="6019800" y="3244334"/>
              <a:chExt cx="6094857" cy="3523631"/>
            </a:xfrm>
          </p:grpSpPr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D2CCED0C-AB01-D744-F7CA-94483B101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9800" y="3613666"/>
                <a:ext cx="6094857" cy="3154299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588D085-4903-AB37-F04C-7B972FB317B6}"/>
                  </a:ext>
                </a:extLst>
              </p:cNvPr>
              <p:cNvSpPr txBox="1"/>
              <p:nvPr/>
            </p:nvSpPr>
            <p:spPr>
              <a:xfrm>
                <a:off x="6019800" y="3244334"/>
                <a:ext cx="1880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err="1"/>
                  <a:t>Sourcetree</a:t>
                </a:r>
                <a:r>
                  <a:rPr kumimoji="1" lang="ja-JP" altLang="en-US" b="1" dirty="0"/>
                  <a:t>表示</a:t>
                </a: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820FCD4-DF3F-FA26-9A82-FBA499F21A54}"/>
                </a:ext>
              </a:extLst>
            </p:cNvPr>
            <p:cNvSpPr/>
            <p:nvPr/>
          </p:nvSpPr>
          <p:spPr>
            <a:xfrm>
              <a:off x="7752522" y="4591878"/>
              <a:ext cx="4362135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B0A81F9-071B-ADF8-D512-C92CBC4401BE}"/>
                </a:ext>
              </a:extLst>
            </p:cNvPr>
            <p:cNvSpPr/>
            <p:nvPr/>
          </p:nvSpPr>
          <p:spPr>
            <a:xfrm>
              <a:off x="7752522" y="4956168"/>
              <a:ext cx="4362135" cy="983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F6A63E8-CB88-82FF-AEC0-0A5E296C79EF}"/>
                </a:ext>
              </a:extLst>
            </p:cNvPr>
            <p:cNvSpPr txBox="1"/>
            <p:nvPr/>
          </p:nvSpPr>
          <p:spPr>
            <a:xfrm>
              <a:off x="3233460" y="4302795"/>
              <a:ext cx="268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u="sng" dirty="0" err="1"/>
                <a:t>Gti</a:t>
              </a:r>
              <a:r>
                <a:rPr kumimoji="1" lang="ja-JP" altLang="en-US" b="1" u="sng" dirty="0"/>
                <a:t>導入マニュアル</a:t>
              </a:r>
              <a:r>
                <a:rPr kumimoji="1" lang="en-US" altLang="ja-JP" b="1" u="sng" dirty="0"/>
                <a:t>.pptx</a:t>
              </a:r>
              <a:endParaRPr kumimoji="1" lang="ja-JP" altLang="en-US" b="1" u="sng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8371F51-2A00-C6B4-D6D7-C34E2F361F0B}"/>
                </a:ext>
              </a:extLst>
            </p:cNvPr>
            <p:cNvSpPr txBox="1"/>
            <p:nvPr/>
          </p:nvSpPr>
          <p:spPr>
            <a:xfrm>
              <a:off x="4103088" y="505521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u="sng" dirty="0"/>
                <a:t>test.py</a:t>
              </a:r>
              <a:endParaRPr kumimoji="1" lang="ja-JP" altLang="en-US" b="1" u="sng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EFD87A1-C83E-F2B6-EBFE-47CC9CFCD4E7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>
              <a:off x="5922017" y="4487461"/>
              <a:ext cx="1830505" cy="2890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821DBA83-E82E-B169-04D1-C79814A1BE7F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5052387" y="5239879"/>
              <a:ext cx="2700135" cy="2079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7F46FD0-E78B-4EE9-CCC6-8CC36774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F372A0-C565-E580-8E94-75BE972E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FujitsuInfinityPro-Regular"/>
              </a:rPr>
              <a:t>Git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FujitsuInfinityPro-Regular"/>
              </a:rPr>
              <a:t>をオンライン上で管理するウェブサービスであり、</a:t>
            </a:r>
            <a:endParaRPr lang="en-US" altLang="ja-JP" b="0" i="0" dirty="0">
              <a:solidFill>
                <a:srgbClr val="000000"/>
              </a:solidFill>
              <a:effectLst/>
              <a:latin typeface="FujitsuInfinityPro-Regular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latin typeface="FujitsuInfinityPro-Regular"/>
              </a:rPr>
              <a:t> 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FujitsuInfinityPro-Regular"/>
              </a:rPr>
              <a:t>リモートリポジトリの一種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435559-C3D7-9F62-E5EE-0E1A78AAC82C}"/>
              </a:ext>
            </a:extLst>
          </p:cNvPr>
          <p:cNvGrpSpPr/>
          <p:nvPr/>
        </p:nvGrpSpPr>
        <p:grpSpPr>
          <a:xfrm>
            <a:off x="3118961" y="2937372"/>
            <a:ext cx="5954078" cy="3555503"/>
            <a:chOff x="3118961" y="2937372"/>
            <a:chExt cx="5954078" cy="3555503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C25EE9A-62F3-CCDC-8AFC-2617542AFD57}"/>
                </a:ext>
              </a:extLst>
            </p:cNvPr>
            <p:cNvGrpSpPr/>
            <p:nvPr/>
          </p:nvGrpSpPr>
          <p:grpSpPr>
            <a:xfrm>
              <a:off x="3118961" y="2937372"/>
              <a:ext cx="5954078" cy="3555503"/>
              <a:chOff x="3118961" y="2937372"/>
              <a:chExt cx="5954078" cy="3555503"/>
            </a:xfrm>
          </p:grpSpPr>
          <p:pic>
            <p:nvPicPr>
              <p:cNvPr id="7" name="Picture 2" descr="リモートリポジトリとローカルリポジトリについて">
                <a:extLst>
                  <a:ext uri="{FF2B5EF4-FFF2-40B4-BE49-F238E27FC236}">
                    <a16:creationId xmlns:a16="http://schemas.microsoft.com/office/drawing/2014/main" id="{6669B9DA-A7C7-F218-E397-E8D25B285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8961" y="3081591"/>
                <a:ext cx="5954078" cy="3411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E2427EC-D102-5987-2397-04ABB3698D22}"/>
                  </a:ext>
                </a:extLst>
              </p:cNvPr>
              <p:cNvSpPr/>
              <p:nvPr/>
            </p:nvSpPr>
            <p:spPr>
              <a:xfrm>
                <a:off x="5141297" y="2937372"/>
                <a:ext cx="1957087" cy="160634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B8B440-305E-B987-BDBE-AB2658158ED4}"/>
                </a:ext>
              </a:extLst>
            </p:cNvPr>
            <p:cNvSpPr txBox="1"/>
            <p:nvPr/>
          </p:nvSpPr>
          <p:spPr>
            <a:xfrm>
              <a:off x="3206336" y="3331012"/>
              <a:ext cx="1847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u="sng" dirty="0" err="1"/>
                <a:t>GtiHub</a:t>
              </a:r>
              <a:endParaRPr kumimoji="1" lang="ja-JP" altLang="en-US" sz="36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37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73B7C-6C1D-D2D7-81F6-B907AC67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r>
              <a:rPr lang="en-US" altLang="ja-JP" dirty="0"/>
              <a:t>(</a:t>
            </a:r>
            <a:r>
              <a:rPr lang="en-US" altLang="ja-JP" dirty="0" err="1"/>
              <a:t>Sourcetree</a:t>
            </a:r>
            <a:r>
              <a:rPr lang="ja-JP" altLang="en-US" dirty="0"/>
              <a:t>導入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BA6B5EE-F211-0204-BE58-E8619710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375233"/>
            <a:ext cx="8582025" cy="52387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0E524E-6028-5744-8E88-8CF0E43BB8D0}"/>
              </a:ext>
            </a:extLst>
          </p:cNvPr>
          <p:cNvSpPr/>
          <p:nvPr/>
        </p:nvSpPr>
        <p:spPr>
          <a:xfrm>
            <a:off x="8302787" y="5875506"/>
            <a:ext cx="967674" cy="41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09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68DB68-925A-7A9E-95EF-B6701AB1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69" y="261904"/>
            <a:ext cx="8582025" cy="52387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6229FE-F40B-6130-6A7B-FAA4329EE363}"/>
              </a:ext>
            </a:extLst>
          </p:cNvPr>
          <p:cNvSpPr/>
          <p:nvPr/>
        </p:nvSpPr>
        <p:spPr>
          <a:xfrm>
            <a:off x="8507069" y="4785628"/>
            <a:ext cx="743936" cy="389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C4CF98-1CB1-D6B0-3FAD-B77E5921CB36}"/>
              </a:ext>
            </a:extLst>
          </p:cNvPr>
          <p:cNvSpPr/>
          <p:nvPr/>
        </p:nvSpPr>
        <p:spPr>
          <a:xfrm>
            <a:off x="3873461" y="1162602"/>
            <a:ext cx="743936" cy="389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04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3C12FC2-B9D5-CB9F-51AF-0C4AE37C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809625"/>
            <a:ext cx="8582025" cy="52387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C15A7E-0B34-7C83-F52D-D512AF886D2A}"/>
              </a:ext>
            </a:extLst>
          </p:cNvPr>
          <p:cNvSpPr/>
          <p:nvPr/>
        </p:nvSpPr>
        <p:spPr>
          <a:xfrm>
            <a:off x="4752193" y="1974334"/>
            <a:ext cx="3603866" cy="389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0E72CF-96B2-6E51-817C-B5AF560405C9}"/>
              </a:ext>
            </a:extLst>
          </p:cNvPr>
          <p:cNvSpPr/>
          <p:nvPr/>
        </p:nvSpPr>
        <p:spPr>
          <a:xfrm>
            <a:off x="4732737" y="2535297"/>
            <a:ext cx="3623322" cy="389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FB09A4-4CDE-5D54-A9C6-07AF2A836205}"/>
              </a:ext>
            </a:extLst>
          </p:cNvPr>
          <p:cNvSpPr/>
          <p:nvPr/>
        </p:nvSpPr>
        <p:spPr>
          <a:xfrm>
            <a:off x="9314465" y="5272011"/>
            <a:ext cx="743936" cy="389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6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980D5B-3261-280D-810E-F772C2C1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88" y="1825625"/>
            <a:ext cx="53721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213</Words>
  <Application>Microsoft Office PowerPoint</Application>
  <PresentationFormat>ワイド画面</PresentationFormat>
  <Paragraphs>32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FujitsuInfinityPro-Regular</vt:lpstr>
      <vt:lpstr>游ゴシック</vt:lpstr>
      <vt:lpstr>游ゴシック Light</vt:lpstr>
      <vt:lpstr>游ゴシック Medium</vt:lpstr>
      <vt:lpstr>Arial</vt:lpstr>
      <vt:lpstr>Office テーマ</vt:lpstr>
      <vt:lpstr>Git導入マニュアル(目次)</vt:lpstr>
      <vt:lpstr>Git概要</vt:lpstr>
      <vt:lpstr>Git概要</vt:lpstr>
      <vt:lpstr>Sourcetree概要</vt:lpstr>
      <vt:lpstr>GitHub概要</vt:lpstr>
      <vt:lpstr>Gitのインストール(Sourcetree導入)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Git導入マニュアル(目次)</dc:title>
  <dc:creator>須勢理 須勢理</dc:creator>
  <cp:lastModifiedBy>須勢理 須勢理</cp:lastModifiedBy>
  <cp:revision>7</cp:revision>
  <dcterms:created xsi:type="dcterms:W3CDTF">2023-01-04T15:53:51Z</dcterms:created>
  <dcterms:modified xsi:type="dcterms:W3CDTF">2023-01-05T08:09:20Z</dcterms:modified>
</cp:coreProperties>
</file>