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8897D31-50FD-A7AE-E3AE-AD03080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導入マニュアル</a:t>
            </a:r>
            <a:r>
              <a:rPr lang="en-US" altLang="ja-JP" dirty="0"/>
              <a:t>(</a:t>
            </a:r>
            <a:r>
              <a:rPr lang="ja-JP" altLang="en-US" dirty="0"/>
              <a:t>目次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05E35FE-EBBD-5804-DBB6-12AB657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の連動方法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92391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08F1874-6C84-977A-3D38-247EF2FB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25041"/>
            <a:ext cx="9753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6A40-4839-E92D-1E42-E01E65CF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861"/>
            <a:ext cx="10515600" cy="706091"/>
          </a:xfrm>
        </p:spPr>
        <p:txBody>
          <a:bodyPr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C69F-7CF1-F9B7-80E3-A455C3B8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2360646"/>
          </a:xfrm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バージョン管理ツール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通常であれば「報告書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ja-JP" sz="2400" dirty="0">
                <a:solidFill>
                  <a:srgbClr val="373845"/>
                </a:solidFill>
                <a:latin typeface="Arial" panose="020B0604020202020204" pitchFamily="34" charset="0"/>
              </a:rPr>
              <a:t>2023xxxx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</a:t>
            </a:r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を作成日ごとに保存する</a:t>
            </a:r>
            <a:endParaRPr lang="en-US" altLang="ja-JP" sz="24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これをバージョン管理ツールで作成日ごとに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」を変更し、コミットすると見た目は「報告書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」のみになる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例：コミット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A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20230101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B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20230102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　　　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C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20230103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D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20230105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BCA0A-6C55-B070-65F3-A302EBE4FC03}"/>
              </a:ext>
            </a:extLst>
          </p:cNvPr>
          <p:cNvSpPr txBox="1"/>
          <p:nvPr/>
        </p:nvSpPr>
        <p:spPr>
          <a:xfrm>
            <a:off x="1219200" y="4343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報告書</a:t>
            </a:r>
            <a:r>
              <a:rPr lang="en-US" altLang="ja-JP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705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A067-6C2E-4D33-66C2-DBA56D6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C5085-8292-A73F-BC9E-7ADDFF4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個人で管理するローカルリポジトリ</a:t>
            </a:r>
            <a:endParaRPr kumimoji="1" lang="en-US" altLang="ja-JP" dirty="0"/>
          </a:p>
          <a:p>
            <a:r>
              <a:rPr kumimoji="1" lang="ja-JP" altLang="en-US" dirty="0"/>
              <a:t>複数人で管理するリモートリポジトリ</a:t>
            </a:r>
          </a:p>
        </p:txBody>
      </p:sp>
      <p:pic>
        <p:nvPicPr>
          <p:cNvPr id="4" name="Picture 2" descr="リモートリポジトリとローカルリポジトリについて">
            <a:extLst>
              <a:ext uri="{FF2B5EF4-FFF2-40B4-BE49-F238E27FC236}">
                <a16:creationId xmlns:a16="http://schemas.microsoft.com/office/drawing/2014/main" id="{A5023970-5930-2788-77E0-6C7D6816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61" y="3081591"/>
            <a:ext cx="5954078" cy="34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130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Git導入マニュアル(目次)</vt:lpstr>
      <vt:lpstr>Git概要</vt:lpstr>
      <vt:lpstr>Git概要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3</cp:revision>
  <dcterms:created xsi:type="dcterms:W3CDTF">2023-01-04T15:53:51Z</dcterms:created>
  <dcterms:modified xsi:type="dcterms:W3CDTF">2023-01-05T04:46:41Z</dcterms:modified>
</cp:coreProperties>
</file>