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A5FF0-94FB-4CB7-983B-764873166C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067C-F37E-4233-9697-57465CC7E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83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067C-F37E-4233-9697-57465CC7E3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7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02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56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6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05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44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7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32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96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1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430B-88A1-4A2D-9FD4-3BEFE56DACA2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8C7D2-3521-4DEC-98B2-D8B33A600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88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使い方メモ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67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6467" r="24527" b="541"/>
          <a:stretch/>
        </p:blipFill>
        <p:spPr>
          <a:xfrm rot="16200000">
            <a:off x="7304525" y="752283"/>
            <a:ext cx="2842705" cy="55098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720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 smtClean="0"/>
              <a:t>セットアップ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r>
              <a:rPr lang="en-US" altLang="ja-JP" sz="1800" dirty="0" smtClean="0"/>
              <a:t>PC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LAN</a:t>
            </a:r>
            <a:r>
              <a:rPr lang="ja-JP" altLang="en-US" sz="1800" dirty="0" smtClean="0"/>
              <a:t>ケーブルを接続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　　</a:t>
            </a:r>
            <a:r>
              <a:rPr lang="en-US" altLang="ja-JP" sz="1800" dirty="0" smtClean="0"/>
              <a:t>KC705</a:t>
            </a:r>
            <a:r>
              <a:rPr lang="ja-JP" altLang="en-US" sz="1800" dirty="0" smtClean="0"/>
              <a:t>のネットワーク</a:t>
            </a:r>
            <a:r>
              <a:rPr lang="ja-JP" altLang="en-US" sz="1800" dirty="0"/>
              <a:t>設定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　　</a:t>
            </a:r>
            <a:r>
              <a:rPr lang="en-US" altLang="ja-JP" sz="1800" dirty="0" smtClean="0"/>
              <a:t>IP:192.168.10.16</a:t>
            </a:r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</a:t>
            </a:r>
            <a:r>
              <a:rPr lang="ja-JP" altLang="en-US" sz="1800" dirty="0" smtClean="0"/>
              <a:t>サブネットマスク</a:t>
            </a:r>
            <a:r>
              <a:rPr lang="en-US" altLang="ja-JP" sz="1800" dirty="0" smtClean="0"/>
              <a:t>:255.255.255.0</a:t>
            </a:r>
          </a:p>
          <a:p>
            <a:r>
              <a:rPr lang="en-US" altLang="ja-JP" sz="1800" dirty="0" smtClean="0"/>
              <a:t>DIP SW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設定</a:t>
            </a:r>
            <a:r>
              <a:rPr lang="ja-JP" altLang="en-US" sz="1800" dirty="0" smtClean="0"/>
              <a:t>を以下にする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M0: 1</a:t>
            </a:r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M1: 0</a:t>
            </a:r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M2: 0</a:t>
            </a:r>
          </a:p>
        </p:txBody>
      </p:sp>
      <p:sp>
        <p:nvSpPr>
          <p:cNvPr id="5" name="円/楕円 4"/>
          <p:cNvSpPr/>
          <p:nvPr/>
        </p:nvSpPr>
        <p:spPr>
          <a:xfrm>
            <a:off x="10592777" y="2393517"/>
            <a:ext cx="709246" cy="562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30257" y="2024185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電源ボタン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5789986" y="3851086"/>
            <a:ext cx="709246" cy="562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31288" y="3336319"/>
            <a:ext cx="133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LAN</a:t>
            </a: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コネクタ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6903307" y="3536571"/>
            <a:ext cx="535589" cy="314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48684" y="3234674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DIP SW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0679605" y="4342505"/>
            <a:ext cx="324457" cy="314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468098" y="4706816"/>
            <a:ext cx="1544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SW3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リセットボタン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7" t="35071" r="32575" b="25271"/>
          <a:stretch/>
        </p:blipFill>
        <p:spPr>
          <a:xfrm rot="16200000">
            <a:off x="3837233" y="4674867"/>
            <a:ext cx="1566673" cy="2065159"/>
          </a:xfrm>
          <a:prstGeom prst="rect">
            <a:avLst/>
          </a:prstGeom>
        </p:spPr>
      </p:pic>
      <p:cxnSp>
        <p:nvCxnSpPr>
          <p:cNvPr id="16" name="直線矢印コネクタ 15"/>
          <p:cNvCxnSpPr>
            <a:stCxn id="10" idx="4"/>
          </p:cNvCxnSpPr>
          <p:nvPr/>
        </p:nvCxnSpPr>
        <p:spPr>
          <a:xfrm flipH="1">
            <a:off x="5312507" y="3851086"/>
            <a:ext cx="1858595" cy="17581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720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342900" indent="-342900">
              <a:buAutoNum type="arabicDbPeriod"/>
            </a:pPr>
            <a:r>
              <a:rPr lang="ja-JP" altLang="en-US" sz="1800" dirty="0" smtClean="0"/>
              <a:t>電源</a:t>
            </a:r>
            <a:r>
              <a:rPr lang="en-US" altLang="ja-JP" sz="1800" dirty="0"/>
              <a:t>ON</a:t>
            </a:r>
            <a:endParaRPr lang="en-US" altLang="ja-JP" sz="1800" dirty="0" smtClean="0"/>
          </a:p>
          <a:p>
            <a:pPr marL="342900" indent="-342900">
              <a:buAutoNum type="arabicDbPeriod"/>
            </a:pPr>
            <a:r>
              <a:rPr lang="ja-JP" altLang="en-US" sz="1800" dirty="0"/>
              <a:t>リセットボタンを</a:t>
            </a:r>
            <a:r>
              <a:rPr lang="ja-JP" altLang="en-US" sz="1800" dirty="0" smtClean="0"/>
              <a:t>押下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３</a:t>
            </a:r>
            <a:r>
              <a:rPr lang="en-US" altLang="ja-JP" sz="1800" dirty="0" smtClean="0"/>
              <a:t>. PC</a:t>
            </a:r>
            <a:r>
              <a:rPr lang="ja-JP" altLang="en-US" sz="1800" dirty="0" smtClean="0"/>
              <a:t>で</a:t>
            </a:r>
            <a:endParaRPr lang="ja-JP" altLang="en-US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800" dirty="0" smtClean="0"/>
              <a:t>cd RBCP</a:t>
            </a:r>
          </a:p>
          <a:p>
            <a:pPr marL="0" indent="0">
              <a:buNone/>
            </a:pPr>
            <a:r>
              <a:rPr lang="en-US" altLang="ja-JP" sz="1800" dirty="0"/>
              <a:t>./</a:t>
            </a:r>
            <a:r>
              <a:rPr lang="en-US" altLang="ja-JP" sz="1800" dirty="0" err="1"/>
              <a:t>rbcp</a:t>
            </a:r>
            <a:r>
              <a:rPr lang="en-US" altLang="ja-JP" sz="1800" dirty="0"/>
              <a:t> 192.168.10.16 </a:t>
            </a:r>
            <a:r>
              <a:rPr lang="en-US" altLang="ja-JP" sz="1800" dirty="0" smtClean="0"/>
              <a:t>4660</a:t>
            </a:r>
          </a:p>
          <a:p>
            <a:pPr marL="0" indent="0">
              <a:buNone/>
            </a:pPr>
            <a:r>
              <a:rPr lang="en-US" altLang="ja-JP" sz="1800" dirty="0" err="1"/>
              <a:t>SiTCP</a:t>
            </a:r>
            <a:r>
              <a:rPr lang="en-US" altLang="ja-JP" sz="1800" dirty="0"/>
              <a:t>-RBCP$ load </a:t>
            </a:r>
            <a:r>
              <a:rPr lang="en-US" altLang="ja-JP" sz="1800" dirty="0" smtClean="0"/>
              <a:t>lamda10_signal1.txt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この設定で、</a:t>
            </a:r>
            <a:r>
              <a:rPr lang="en-US" altLang="ja-JP" sz="1800" dirty="0" smtClean="0"/>
              <a:t>255</a:t>
            </a:r>
            <a:r>
              <a:rPr lang="ja-JP" altLang="en-US" sz="1800" dirty="0" smtClean="0"/>
              <a:t>本の信号のうち、</a:t>
            </a:r>
            <a:r>
              <a:rPr lang="en-US" altLang="ja-JP" sz="1800" dirty="0" smtClean="0"/>
              <a:t>1</a:t>
            </a:r>
            <a:r>
              <a:rPr lang="ja-JP" altLang="en-US" sz="1800" dirty="0"/>
              <a:t>本</a:t>
            </a:r>
            <a:r>
              <a:rPr lang="ja-JP" altLang="en-US" sz="1800" dirty="0" smtClean="0"/>
              <a:t>のみが有効になる。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また、</a:t>
            </a:r>
            <a:r>
              <a:rPr kumimoji="1" lang="en-US" altLang="ja-JP" sz="1800" dirty="0" err="1" smtClean="0"/>
              <a:t>lamda</a:t>
            </a:r>
            <a:r>
              <a:rPr kumimoji="1" lang="ja-JP" altLang="en-US" sz="1800" dirty="0" smtClean="0"/>
              <a:t>は</a:t>
            </a:r>
            <a:r>
              <a:rPr kumimoji="1" lang="en-US" altLang="ja-JP" sz="1800" dirty="0" smtClean="0"/>
              <a:t>10</a:t>
            </a:r>
            <a:r>
              <a:rPr kumimoji="1" lang="ja-JP" altLang="en-US" sz="1800" dirty="0" smtClean="0"/>
              <a:t>に設定</a:t>
            </a:r>
            <a:endParaRPr kumimoji="1"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90976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720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800" dirty="0" smtClean="0"/>
              <a:t>4. </a:t>
            </a:r>
            <a:r>
              <a:rPr kumimoji="1" lang="ja-JP" altLang="en-US" sz="1800" dirty="0" smtClean="0"/>
              <a:t>以下のコマンドでデータを取得する</a:t>
            </a: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 smtClean="0"/>
              <a:t>cd ../</a:t>
            </a:r>
            <a:r>
              <a:rPr kumimoji="1" lang="en-US" altLang="ja-JP" sz="1800" dirty="0" err="1" smtClean="0"/>
              <a:t>DAQ_graph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800" dirty="0" smtClean="0"/>
              <a:t>(Make</a:t>
            </a:r>
            <a:r>
              <a:rPr kumimoji="1" lang="ja-JP" altLang="en-US" sz="1800" dirty="0" smtClean="0"/>
              <a:t>をしていなかったら </a:t>
            </a:r>
            <a:r>
              <a:rPr kumimoji="1" lang="en-US" altLang="ja-JP" sz="1800" dirty="0" smtClean="0"/>
              <a:t>Make DAQ)</a:t>
            </a:r>
          </a:p>
          <a:p>
            <a:pPr marL="0" indent="0">
              <a:buNone/>
            </a:pPr>
            <a:r>
              <a:rPr kumimoji="1" lang="en-US" altLang="ja-JP" sz="1800" dirty="0" smtClean="0"/>
              <a:t>./DAQ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これで</a:t>
            </a:r>
            <a:r>
              <a:rPr lang="en-US" altLang="ja-JP" sz="1800" dirty="0" smtClean="0"/>
              <a:t>DAQ</a:t>
            </a:r>
            <a:r>
              <a:rPr lang="ja-JP" altLang="en-US" sz="1800" dirty="0" smtClean="0"/>
              <a:t>が開始される。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45</a:t>
            </a:r>
            <a:r>
              <a:rPr lang="ja-JP" altLang="en-US" sz="1800" dirty="0" smtClean="0"/>
              <a:t>イベントごとにデータの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の回数を測定し、ヒストグラムに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Fill</a:t>
            </a:r>
            <a:r>
              <a:rPr lang="ja-JP" altLang="en-US" sz="1800" dirty="0" smtClean="0"/>
              <a:t>している。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λ=10</a:t>
            </a:r>
            <a:r>
              <a:rPr lang="ja-JP" altLang="en-US" sz="1800" dirty="0" smtClean="0"/>
              <a:t>なので、右のようなヒストグラムが得られる。</a:t>
            </a:r>
            <a:endParaRPr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19" y="3163868"/>
            <a:ext cx="4372825" cy="32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2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720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 smtClean="0"/>
              <a:t>次に</a:t>
            </a:r>
            <a:r>
              <a:rPr kumimoji="1" lang="en-US" altLang="ja-JP" sz="1800" dirty="0" smtClean="0"/>
              <a:t>255</a:t>
            </a:r>
            <a:r>
              <a:rPr kumimoji="1" lang="ja-JP" altLang="en-US" sz="1800" dirty="0" smtClean="0"/>
              <a:t>本の信号の場合を見る</a:t>
            </a: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342900" indent="-342900">
              <a:buAutoNum type="arabicDbPeriod"/>
            </a:pPr>
            <a:r>
              <a:rPr lang="ja-JP" altLang="en-US" sz="1800" dirty="0" smtClean="0"/>
              <a:t>電源</a:t>
            </a:r>
            <a:r>
              <a:rPr lang="en-US" altLang="ja-JP" sz="1800" dirty="0" smtClean="0"/>
              <a:t>ON</a:t>
            </a:r>
          </a:p>
          <a:p>
            <a:pPr marL="342900" indent="-342900">
              <a:buAutoNum type="arabicDbPeriod"/>
            </a:pPr>
            <a:r>
              <a:rPr lang="ja-JP" altLang="en-US" sz="1800" dirty="0" smtClean="0"/>
              <a:t>リセットボタンを押下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３</a:t>
            </a:r>
            <a:r>
              <a:rPr lang="en-US" altLang="ja-JP" sz="1800" dirty="0" smtClean="0"/>
              <a:t>. PC</a:t>
            </a:r>
            <a:r>
              <a:rPr lang="ja-JP" altLang="en-US" sz="1800" dirty="0" smtClean="0"/>
              <a:t>で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cd RBCP</a:t>
            </a:r>
          </a:p>
          <a:p>
            <a:pPr marL="0" indent="0">
              <a:buNone/>
            </a:pPr>
            <a:r>
              <a:rPr lang="en-US" altLang="ja-JP" sz="1800" dirty="0" smtClean="0"/>
              <a:t>./</a:t>
            </a:r>
            <a:r>
              <a:rPr lang="en-US" altLang="ja-JP" sz="1800" dirty="0" err="1" smtClean="0"/>
              <a:t>rbcp</a:t>
            </a:r>
            <a:r>
              <a:rPr lang="en-US" altLang="ja-JP" sz="1800" dirty="0" smtClean="0"/>
              <a:t> 192.168.10.16 4660</a:t>
            </a:r>
          </a:p>
          <a:p>
            <a:pPr marL="0" indent="0">
              <a:buNone/>
            </a:pPr>
            <a:r>
              <a:rPr lang="en-US" altLang="ja-JP" sz="1800" dirty="0" err="1" smtClean="0"/>
              <a:t>SiTCP</a:t>
            </a:r>
            <a:r>
              <a:rPr lang="en-US" altLang="ja-JP" sz="1800" dirty="0" smtClean="0"/>
              <a:t>-RBCP$ load lamda5_signal255.txt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この設定で、</a:t>
            </a:r>
            <a:r>
              <a:rPr lang="en-US" altLang="ja-JP" sz="1800" dirty="0" smtClean="0"/>
              <a:t>255</a:t>
            </a:r>
            <a:r>
              <a:rPr lang="ja-JP" altLang="en-US" sz="1800" dirty="0" smtClean="0"/>
              <a:t>本全ての信号が有効。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また、</a:t>
            </a:r>
            <a:r>
              <a:rPr lang="en-US" altLang="ja-JP" sz="1800" dirty="0" err="1"/>
              <a:t>lamda</a:t>
            </a:r>
            <a:r>
              <a:rPr lang="ja-JP" altLang="en-US" sz="1800" dirty="0" smtClean="0"/>
              <a:t>は</a:t>
            </a:r>
            <a:r>
              <a:rPr lang="en-US" altLang="ja-JP" sz="1800" dirty="0"/>
              <a:t>5</a:t>
            </a:r>
            <a:r>
              <a:rPr lang="ja-JP" altLang="en-US" sz="1800" dirty="0" smtClean="0"/>
              <a:t>に</a:t>
            </a:r>
            <a:r>
              <a:rPr lang="ja-JP" altLang="en-US" sz="1800" dirty="0"/>
              <a:t>設定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6880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720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72308"/>
            <a:ext cx="10515600" cy="50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/>
              <a:t>以下のコマンドでデータを取得する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cd ../</a:t>
            </a:r>
            <a:r>
              <a:rPr lang="en-US" altLang="ja-JP" sz="1800" dirty="0" err="1" smtClean="0"/>
              <a:t>DAQ_mean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(Make</a:t>
            </a:r>
            <a:r>
              <a:rPr lang="ja-JP" altLang="en-US" sz="1800" dirty="0"/>
              <a:t>をしていなかったら </a:t>
            </a:r>
            <a:r>
              <a:rPr lang="en-US" altLang="ja-JP" sz="1800" dirty="0"/>
              <a:t>Make DAQ)</a:t>
            </a:r>
          </a:p>
          <a:p>
            <a:pPr marL="0" indent="0">
              <a:buNone/>
            </a:pPr>
            <a:r>
              <a:rPr lang="en-US" altLang="ja-JP" sz="1800" dirty="0"/>
              <a:t>./DAQ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これで</a:t>
            </a:r>
            <a:r>
              <a:rPr lang="en-US" altLang="ja-JP" sz="1800" dirty="0" smtClean="0"/>
              <a:t>DAQ</a:t>
            </a:r>
            <a:r>
              <a:rPr lang="ja-JP" altLang="en-US" sz="1800" dirty="0" smtClean="0"/>
              <a:t>が開始される。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毎イベントごとのデータをヒストグラムにいれているだけ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λ=5</a:t>
            </a:r>
            <a:r>
              <a:rPr lang="ja-JP" altLang="en-US" sz="1800" dirty="0" err="1" smtClean="0"/>
              <a:t>、</a:t>
            </a:r>
            <a:r>
              <a:rPr lang="ja-JP" altLang="en-US" sz="1800" dirty="0" smtClean="0"/>
              <a:t>信号数が</a:t>
            </a:r>
            <a:r>
              <a:rPr lang="en-US" altLang="ja-JP" sz="1800" dirty="0" smtClean="0"/>
              <a:t>255</a:t>
            </a:r>
            <a:r>
              <a:rPr lang="ja-JP" altLang="en-US" sz="1800" dirty="0" smtClean="0"/>
              <a:t>なので、右のようなヒストグラムが得られる。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λ=5</a:t>
            </a:r>
            <a:r>
              <a:rPr lang="ja-JP" altLang="en-US" sz="1800" dirty="0" smtClean="0"/>
              <a:t>なので、それぞれの信号は</a:t>
            </a:r>
            <a:r>
              <a:rPr lang="en-US" altLang="ja-JP" sz="1800" dirty="0" smtClean="0"/>
              <a:t>45</a:t>
            </a:r>
            <a:r>
              <a:rPr lang="ja-JP" altLang="en-US" sz="1800" dirty="0" smtClean="0"/>
              <a:t>イベントのうち</a:t>
            </a:r>
            <a:r>
              <a:rPr lang="en-US" altLang="ja-JP" sz="1800" dirty="0" smtClean="0"/>
              <a:t>5</a:t>
            </a:r>
            <a:r>
              <a:rPr lang="ja-JP" altLang="en-US" sz="1800" dirty="0"/>
              <a:t>イベント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H</a:t>
            </a:r>
            <a:r>
              <a:rPr lang="ja-JP" altLang="en-US" sz="1800" dirty="0" smtClean="0"/>
              <a:t>になる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255</a:t>
            </a:r>
            <a:r>
              <a:rPr lang="ja-JP" altLang="en-US" sz="1800" dirty="0" smtClean="0"/>
              <a:t>本の信号があるので、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5/45×100 = 28.3</a:t>
            </a:r>
            <a:r>
              <a:rPr lang="ja-JP" altLang="en-US" sz="1800" dirty="0" smtClean="0"/>
              <a:t>付近にピークがきている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20" y="1971816"/>
            <a:ext cx="4523715" cy="34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8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262</Words>
  <Application>Microsoft Office PowerPoint</Application>
  <PresentationFormat>ワイド画面</PresentationFormat>
  <Paragraphs>64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使い方メモ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ユーザーガイド</dc:title>
  <dc:creator>浜田 英太郎</dc:creator>
  <cp:lastModifiedBy>浜田 英太郎</cp:lastModifiedBy>
  <cp:revision>24</cp:revision>
  <dcterms:created xsi:type="dcterms:W3CDTF">2020-11-26T11:00:56Z</dcterms:created>
  <dcterms:modified xsi:type="dcterms:W3CDTF">2020-11-26T13:01:33Z</dcterms:modified>
</cp:coreProperties>
</file>