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16728-BBA0-40B9-BEDA-4E1796B0693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403EF-5B6E-4B8D-B7FE-8CB448E9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7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78CE-2831-4EAD-8255-89B1B7225418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1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0763-0453-4D7E-A0B9-C6A38E97D516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1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F0C8-328A-4565-B659-2B158780E2D3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5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9AEB-09BC-4B28-B800-96664B02A894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2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4F73-336A-4835-8D30-BC7C9B9E885A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3415-85E0-4AD7-AF7B-0AFE51053569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7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A388-F4B1-4B2D-859D-8A7AA14E360E}" type="datetime1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4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1764-2C7B-40B5-AD78-6F67C7A49175}" type="datetime1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281D-D73C-4778-833D-2E95709B630A}" type="datetime1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A72E-3CD8-4263-AC2D-29AED1FF07ED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616-EF62-4E0E-82EB-FC97D2A8F810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0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6EBF1-3200-4A88-947E-1D28E6AA9FC8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4CC7-D178-4A10-A1E9-901144FE8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3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CA9CA8-5DB0-4876-BCC1-077B76599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/>
              <a:t>LibreOffice Calc</a:t>
            </a:r>
            <a:r>
              <a:rPr lang="ja-JP" altLang="en-US"/>
              <a:t>から</a:t>
            </a:r>
            <a:br>
              <a:rPr lang="en-US" altLang="ja-JP"/>
            </a:br>
            <a:r>
              <a:rPr lang="ja-JP" altLang="en-US"/>
              <a:t>レジスタをセットする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BA53AC-211F-4F67-AF40-A75B3F562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千代浩司</a:t>
            </a:r>
            <a:endParaRPr lang="en-US" altLang="ja-JP"/>
          </a:p>
          <a:p>
            <a:r>
              <a:rPr lang="en-US" altLang="ja-JP"/>
              <a:t>KEK/IPNS</a:t>
            </a:r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3763FF-5FAA-472B-9AE4-D07B676A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3E6DE-9823-488A-9B23-200BD7BC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/home/sendai/bin/set-registers-calc </a:t>
            </a:r>
            <a:r>
              <a:rPr lang="ja-JP" altLang="en-US"/>
              <a:t>の作成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FF9135-02A7-4887-B73A-8657ACFD0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/home/sendai/bin/set-registers-calc</a:t>
            </a:r>
            <a:r>
              <a:rPr lang="ja-JP" altLang="en-US"/>
              <a:t>ファイルの作成。動作テストのため</a:t>
            </a:r>
            <a:r>
              <a:rPr lang="en-US" altLang="ja-JP"/>
              <a:t>touch</a:t>
            </a:r>
            <a:r>
              <a:rPr lang="ja-JP" altLang="en-US"/>
              <a:t>コマンドで</a:t>
            </a:r>
            <a:r>
              <a:rPr lang="en-US" altLang="ja-JP"/>
              <a:t>/tmp/testfile</a:t>
            </a:r>
            <a:r>
              <a:rPr lang="ja-JP" altLang="en-US"/>
              <a:t>を作るという内容でテスト</a:t>
            </a:r>
            <a:endParaRPr lang="en-US" altLang="ja-JP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chmod +x /home/sendai/bin/set-registers-calc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BE5029-091B-4A3B-861C-887E156F5C3D}"/>
              </a:ext>
            </a:extLst>
          </p:cNvPr>
          <p:cNvSpPr txBox="1"/>
          <p:nvPr/>
        </p:nvSpPr>
        <p:spPr>
          <a:xfrm>
            <a:off x="965200" y="3429000"/>
            <a:ext cx="441960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/>
              <a:t>#!/bin/sh</a:t>
            </a:r>
          </a:p>
          <a:p>
            <a:r>
              <a:rPr lang="en-US"/>
              <a:t>rm -f /tmp/testfile</a:t>
            </a:r>
          </a:p>
          <a:p>
            <a:r>
              <a:rPr lang="en-US"/>
              <a:t>touch /tmp/testfile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D6CBCA-2F9B-48BF-B02E-68BEC3A2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0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D370A8-6032-40FE-AA36-8EBAA739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テストラン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104321-A696-47E2-BDB9-68A74FA86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Tools -&gt; Macros -&gt; Run Macros ...</a:t>
            </a:r>
            <a:br>
              <a:rPr lang="en-US"/>
            </a:br>
            <a:r>
              <a:rPr lang="ja-JP" altLang="en-US"/>
              <a:t>バージョンによりメニューバーに </a:t>
            </a:r>
            <a:r>
              <a:rPr lang="en-US" altLang="ja-JP"/>
              <a:t>"RUN"</a:t>
            </a:r>
            <a:r>
              <a:rPr lang="ja-JP" altLang="en-US"/>
              <a:t>があることがある。</a:t>
            </a:r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04F05D-3A9C-49A6-AD5B-D1CE40B15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0" y="3548064"/>
            <a:ext cx="5253191" cy="31340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FBDA6A3-F941-4D48-B89B-70C030467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802" b="53804"/>
          <a:stretch/>
        </p:blipFill>
        <p:spPr>
          <a:xfrm>
            <a:off x="5295901" y="3548064"/>
            <a:ext cx="3848099" cy="2776476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523256-A583-436B-B88D-EF82317E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43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2668CD-AAEF-4B90-A78C-DF59541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D6B346-4382-4501-9CDE-863468A2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Run </a:t>
            </a:r>
            <a:r>
              <a:rPr lang="ja-JP" altLang="en-US"/>
              <a:t>ボタンを押す</a:t>
            </a:r>
            <a:br>
              <a:rPr lang="en-US" altLang="ja-JP"/>
            </a:br>
            <a:r>
              <a:rPr lang="en-US" altLang="ja-JP"/>
              <a:t>/tmp/testfile </a:t>
            </a:r>
            <a:r>
              <a:rPr lang="ja-JP" altLang="en-US"/>
              <a:t>ができていてタイムスタンプがボタンを押したころなら</a:t>
            </a:r>
            <a:r>
              <a:rPr lang="en-US" altLang="ja-JP"/>
              <a:t>OK</a:t>
            </a:r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725B03D-B071-4026-94DD-961B594EC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3040833"/>
            <a:ext cx="4710113" cy="3613966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7EE7A4-C040-4006-8157-A8BA155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0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1B9E6-F1F1-47E7-88D9-0DADB5D8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34A884-210D-416E-937F-8BB220CAF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"set registers done" </a:t>
            </a:r>
            <a:r>
              <a:rPr lang="ja-JP" altLang="en-US"/>
              <a:t>がでる。</a:t>
            </a:r>
            <a:r>
              <a:rPr lang="en-US" altLang="ja-JP"/>
              <a:t>OK</a:t>
            </a:r>
            <a:r>
              <a:rPr lang="ja-JP" altLang="en-US"/>
              <a:t>ボタンを押す。</a:t>
            </a:r>
            <a:br>
              <a:rPr lang="en-US" altLang="ja-JP"/>
            </a:br>
            <a:r>
              <a:rPr lang="en-US" altLang="ja-JP"/>
              <a:t>File -&gt; Close </a:t>
            </a:r>
            <a:r>
              <a:rPr lang="ja-JP" altLang="en-US"/>
              <a:t>でエディタウインドウを閉じる</a:t>
            </a:r>
            <a:r>
              <a:rPr lang="en-US"/>
              <a:t>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4112EEF-C0B1-4F7E-8C80-7478AB01E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82646"/>
            <a:ext cx="6223000" cy="3712648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31B72-3184-4125-8E59-4564BF73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02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6A21CD-47F8-4140-A0E8-6F832BB1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シートにボタンを追加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D7233F-FE07-4056-B71B-503CE9B00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View -&gt; Toolbars -&gt; Form Control</a:t>
            </a:r>
          </a:p>
          <a:p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7E0171-548A-4359-B259-016CF5093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8" y="2336007"/>
            <a:ext cx="4526277" cy="333057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1D0055A-4CEE-4F65-B116-22CE409AC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22" t="24814" r="42361" b="35679"/>
          <a:stretch/>
        </p:blipFill>
        <p:spPr>
          <a:xfrm>
            <a:off x="5295900" y="2376499"/>
            <a:ext cx="3441700" cy="4268775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899885-0017-41C6-8557-F7D1C84F3D19}"/>
              </a:ext>
            </a:extLst>
          </p:cNvPr>
          <p:cNvSpPr/>
          <p:nvPr/>
        </p:nvSpPr>
        <p:spPr>
          <a:xfrm>
            <a:off x="5295900" y="3823494"/>
            <a:ext cx="381000" cy="355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176B583-E7C4-46D7-882F-8F75B3EF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3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77819A-BE4E-48EE-A091-0D78BC02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D7E13A-3B19-4255-8797-05A55802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50F226-465E-458D-B521-9B0EC6CB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52" y="1027907"/>
            <a:ext cx="6401496" cy="471041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EA54E3-C22F-4EEC-99E7-7D080FC0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BBD6D9-62C9-4FA5-A4A2-2A510B0A2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28" y="277815"/>
            <a:ext cx="7886700" cy="4351338"/>
          </a:xfrm>
        </p:spPr>
        <p:txBody>
          <a:bodyPr/>
          <a:lstStyle/>
          <a:p>
            <a:r>
              <a:rPr lang="ja-JP" altLang="en-US"/>
              <a:t>ボタン上で左クリック</a:t>
            </a:r>
            <a:endParaRPr lang="en-US" altLang="ja-JP"/>
          </a:p>
          <a:p>
            <a:r>
              <a:rPr lang="en-US"/>
              <a:t>control</a:t>
            </a:r>
            <a:r>
              <a:rPr lang="ja-JP" altLang="en-US"/>
              <a:t>を選択</a:t>
            </a:r>
            <a:r>
              <a:rPr lang="en-US"/>
              <a:t>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8A226FA-6337-44D9-9A2C-955C9F8E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356" y="1600840"/>
            <a:ext cx="6211643" cy="4570719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879799-1430-4722-8CDF-FCDAC1FF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968824-E0BA-474D-926A-CD36F5D9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490538"/>
            <a:ext cx="7886700" cy="4351338"/>
          </a:xfrm>
        </p:spPr>
        <p:txBody>
          <a:bodyPr/>
          <a:lstStyle/>
          <a:p>
            <a:r>
              <a:rPr lang="en-US"/>
              <a:t>label </a:t>
            </a:r>
            <a:r>
              <a:rPr lang="ja-JP" altLang="en-US"/>
              <a:t>でボタンに表示される文字列を指定</a:t>
            </a:r>
            <a:r>
              <a:rPr lang="en-US"/>
              <a:t>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207E4D2-251A-47E2-9023-50D0869B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78" y="1352166"/>
            <a:ext cx="6612443" cy="486527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E5CFDC-CE54-4319-ADA3-9C5C28E79359}"/>
              </a:ext>
            </a:extLst>
          </p:cNvPr>
          <p:cNvSpPr/>
          <p:nvPr/>
        </p:nvSpPr>
        <p:spPr>
          <a:xfrm>
            <a:off x="3978743" y="3232728"/>
            <a:ext cx="2983166" cy="279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F08507-BACE-4655-9546-1B552A6C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53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DCE31-7FDC-4E12-A22F-CFFECC7B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A0A07-15F4-45B3-84C9-EE646CF9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Events -&gt; Excute action </a:t>
            </a:r>
            <a:r>
              <a:rPr lang="ja-JP" altLang="en-US"/>
              <a:t>の </a:t>
            </a:r>
            <a:r>
              <a:rPr lang="en-US" altLang="ja-JP"/>
              <a:t>... </a:t>
            </a:r>
            <a:r>
              <a:rPr lang="ja-JP" altLang="en-US"/>
              <a:t>をクリック</a:t>
            </a:r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r>
              <a:rPr lang="en-US" altLang="ja-JP"/>
              <a:t>Macro ... </a:t>
            </a:r>
            <a:r>
              <a:rPr lang="ja-JP" altLang="en-US"/>
              <a:t>で </a:t>
            </a:r>
            <a:r>
              <a:rPr lang="en-US" altLang="ja-JP"/>
              <a:t>Standard</a:t>
            </a:r>
            <a:br>
              <a:rPr lang="en-US" altLang="ja-JP"/>
            </a:br>
            <a:r>
              <a:rPr lang="en-US" altLang="ja-JP"/>
              <a:t>Module1</a:t>
            </a:r>
            <a:r>
              <a:rPr lang="ja-JP" altLang="en-US"/>
              <a:t>を選択。</a:t>
            </a:r>
            <a:r>
              <a:rPr lang="en-US" altLang="ja-JP"/>
              <a:t>OK</a:t>
            </a:r>
            <a:br>
              <a:rPr lang="en-US" altLang="ja-JP"/>
            </a:br>
            <a:r>
              <a:rPr lang="ja-JP" altLang="en-US"/>
              <a:t>ボタンを押す </a:t>
            </a:r>
            <a:endParaRPr lang="en-US" altLang="ja-JP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DA2DC1B-066F-41A7-9ED1-A3D2A2E69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13" y="2489200"/>
            <a:ext cx="3828898" cy="16764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52CEDB1-D746-48A5-B734-2242D5B94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236" y="3813174"/>
            <a:ext cx="3591789" cy="2755900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690FCE5-C087-4A9E-A82C-A1DC0989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32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56977-D9BE-4E54-9E71-E0D02F53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E31839-F45F-4108-A3D5-1067875C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Form controls</a:t>
            </a:r>
            <a:r>
              <a:rPr lang="ja-JP" altLang="en-US"/>
              <a:t>で</a:t>
            </a:r>
            <a:r>
              <a:rPr lang="en-US" altLang="ja-JP"/>
              <a:t>push botton</a:t>
            </a:r>
            <a:r>
              <a:rPr lang="ja-JP" altLang="en-US"/>
              <a:t>を押すとデザインモードが終了する。追加したボタンが定着し、ボタンが押せるようになる</a:t>
            </a:r>
            <a:endParaRPr 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432791E-AE4D-45B5-BD70-DAE47FB1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3111725"/>
            <a:ext cx="4489833" cy="3303758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86E4CCC-DD49-417A-BE8C-F073DB7870F1}"/>
              </a:ext>
            </a:extLst>
          </p:cNvPr>
          <p:cNvGrpSpPr/>
          <p:nvPr/>
        </p:nvGrpSpPr>
        <p:grpSpPr>
          <a:xfrm>
            <a:off x="184344" y="3111725"/>
            <a:ext cx="3511550" cy="3355352"/>
            <a:chOff x="184344" y="3111725"/>
            <a:chExt cx="3511550" cy="3355352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56B02BAF-DD67-496F-BA6F-80BD92FE82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916" t="15401" r="11250" b="32223"/>
            <a:stretch/>
          </p:blipFill>
          <p:spPr>
            <a:xfrm>
              <a:off x="184344" y="3111725"/>
              <a:ext cx="3511550" cy="3355352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9FE4A46-453B-4DFC-9123-93DB783E4BEA}"/>
                </a:ext>
              </a:extLst>
            </p:cNvPr>
            <p:cNvSpPr/>
            <p:nvPr/>
          </p:nvSpPr>
          <p:spPr>
            <a:xfrm>
              <a:off x="852054" y="4197927"/>
              <a:ext cx="290946" cy="28055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8393F7E-E94A-4836-9A3D-1AFC43F3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F3FC5-0DCF-4E10-9252-DBD9CF4D3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0" y="276225"/>
            <a:ext cx="7886700" cy="4351338"/>
          </a:xfrm>
        </p:spPr>
        <p:txBody>
          <a:bodyPr/>
          <a:lstStyle/>
          <a:p>
            <a:r>
              <a:rPr lang="en-US"/>
              <a:t>LibreOffice Calc </a:t>
            </a:r>
            <a:r>
              <a:rPr lang="ja-JP" altLang="en-US"/>
              <a:t>を使ってレジスタの値をセットする。</a:t>
            </a:r>
            <a:endParaRPr lang="en-US" altLang="ja-JP"/>
          </a:p>
          <a:p>
            <a:r>
              <a:rPr lang="en-US"/>
              <a:t>LibreOffice</a:t>
            </a:r>
            <a:r>
              <a:rPr lang="ja-JP" altLang="en-US"/>
              <a:t>とは</a:t>
            </a:r>
            <a:r>
              <a:rPr lang="en-US" altLang="ja-JP"/>
              <a:t>: </a:t>
            </a:r>
            <a:r>
              <a:rPr lang="en-US"/>
              <a:t>OpenOffice</a:t>
            </a:r>
            <a:r>
              <a:rPr lang="ja-JP" altLang="en-US"/>
              <a:t>から分離独立したオフィススイート。現在の</a:t>
            </a:r>
            <a:r>
              <a:rPr lang="en-US" altLang="ja-JP"/>
              <a:t>Linux</a:t>
            </a:r>
            <a:r>
              <a:rPr lang="ja-JP" altLang="en-US"/>
              <a:t>ディストリビューションは</a:t>
            </a:r>
            <a:r>
              <a:rPr lang="en-US" altLang="ja-JP"/>
              <a:t>LibreOffice</a:t>
            </a:r>
            <a:r>
              <a:rPr lang="ja-JP" altLang="en-US"/>
              <a:t>を採用している</a:t>
            </a:r>
            <a:r>
              <a:rPr lang="en-US" altLang="ja-JP"/>
              <a:t>)</a:t>
            </a:r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222D515-DC25-40BA-A30A-CD3E5AD29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2532063"/>
            <a:ext cx="7067550" cy="4191000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35B301-B8E1-404F-8B79-47AF8C4C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3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8AAB8-E8B3-469E-A4C5-279CD8B2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ボタン動作確認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C551F3-E754-4664-9D20-5DA3FFA0C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ボタンを押して</a:t>
            </a:r>
            <a:r>
              <a:rPr lang="en-US" altLang="ja-JP"/>
              <a:t>/tmp/testfile</a:t>
            </a:r>
            <a:r>
              <a:rPr lang="ja-JP" altLang="en-US"/>
              <a:t>の時刻を</a:t>
            </a:r>
            <a:r>
              <a:rPr lang="en-US" altLang="ja-JP"/>
              <a:t>ls -l</a:t>
            </a:r>
            <a:r>
              <a:rPr lang="ja-JP" altLang="en-US"/>
              <a:t>で見る。</a:t>
            </a:r>
            <a:endParaRPr lang="en-US" altLang="ja-JP"/>
          </a:p>
          <a:p>
            <a:r>
              <a:rPr lang="ja-JP" altLang="en-US"/>
              <a:t>ボタンを押したころにあっていれば</a:t>
            </a:r>
            <a:r>
              <a:rPr lang="en-US" altLang="ja-JP"/>
              <a:t>OK</a:t>
            </a:r>
            <a:r>
              <a:rPr lang="ja-JP" altLang="en-US"/>
              <a:t>。</a:t>
            </a:r>
            <a:endParaRPr lang="en-US" altLang="ja-JP"/>
          </a:p>
          <a:p>
            <a:r>
              <a:rPr lang="en-US"/>
              <a:t>File -&gt; Save </a:t>
            </a:r>
            <a:r>
              <a:rPr lang="ja-JP" altLang="en-US"/>
              <a:t>でセーブし、いったん</a:t>
            </a:r>
            <a:r>
              <a:rPr lang="en-US" altLang="ja-JP"/>
              <a:t>LibreOffice calc</a:t>
            </a:r>
            <a:r>
              <a:rPr lang="ja-JP" altLang="en-US"/>
              <a:t>を終了。</a:t>
            </a:r>
            <a:endParaRPr lang="en-US" altLang="ja-JP"/>
          </a:p>
          <a:p>
            <a:r>
              <a:rPr lang="ja-JP" altLang="en-US"/>
              <a:t>再度</a:t>
            </a:r>
            <a:r>
              <a:rPr lang="en-US" altLang="ja-JP"/>
              <a:t>LibreOffice calc</a:t>
            </a:r>
            <a:r>
              <a:rPr lang="ja-JP" altLang="en-US"/>
              <a:t>を起動</a:t>
            </a:r>
            <a:br>
              <a:rPr lang="en-US" altLang="ja-JP"/>
            </a:br>
            <a:r>
              <a:rPr lang="ja-JP" altLang="en-US"/>
              <a:t>マクロについて</a:t>
            </a:r>
            <a:r>
              <a:rPr lang="en-US" altLang="ja-JP"/>
              <a:t>warning</a:t>
            </a:r>
            <a:r>
              <a:rPr lang="ja-JP" altLang="en-US"/>
              <a:t>、直し方がでたらそれにしたがってマクロを有効にしておく。</a:t>
            </a:r>
            <a:endParaRPr lang="en-US" altLang="ja-JP"/>
          </a:p>
          <a:p>
            <a:r>
              <a:rPr lang="ja-JP" altLang="en-US"/>
              <a:t>あとは</a:t>
            </a:r>
            <a:r>
              <a:rPr lang="en-US" altLang="ja-JP"/>
              <a:t>/home/sendai/bin/set-registers-calc</a:t>
            </a:r>
            <a:r>
              <a:rPr lang="ja-JP" altLang="en-US"/>
              <a:t>を整備すれば</a:t>
            </a:r>
            <a:r>
              <a:rPr lang="en-US" altLang="ja-JP"/>
              <a:t>LibreOffice calc</a:t>
            </a:r>
            <a:r>
              <a:rPr lang="ja-JP" altLang="en-US"/>
              <a:t>から値をセットできる。</a:t>
            </a:r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2A8F05-6695-4684-8566-4806E9C9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55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D107FE-8FA6-486F-8EA7-FAFE0593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EB2BC0-236A-4BE4-BC92-CB19D6C90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コマンドラインから</a:t>
            </a:r>
            <a:br>
              <a:rPr lang="en-US" altLang="ja-JP"/>
            </a:br>
            <a:r>
              <a:rPr lang="en-US"/>
              <a:t>libreoffice --headless --convert-to csv Registers.ods </a:t>
            </a:r>
            <a:r>
              <a:rPr lang="ja-JP" altLang="en-US"/>
              <a:t>で </a:t>
            </a:r>
            <a:r>
              <a:rPr lang="en-US" altLang="ja-JP"/>
              <a:t>Registers.csv</a:t>
            </a:r>
            <a:r>
              <a:rPr lang="ja-JP" altLang="en-US"/>
              <a:t>ができる。</a:t>
            </a:r>
            <a:endParaRPr lang="en-US" altLang="ja-JP"/>
          </a:p>
          <a:p>
            <a:r>
              <a:rPr lang="en-US" altLang="ja-JP"/>
              <a:t>/home/sendai/bin/set-registers</a:t>
            </a:r>
            <a:r>
              <a:rPr lang="ja-JP" altLang="en-US"/>
              <a:t>の変更</a:t>
            </a:r>
            <a:endParaRPr lang="en-US" altLang="ja-JP"/>
          </a:p>
          <a:p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53EF63-7235-4802-B5E6-080DFB8461FF}"/>
              </a:ext>
            </a:extLst>
          </p:cNvPr>
          <p:cNvSpPr txBox="1"/>
          <p:nvPr/>
        </p:nvSpPr>
        <p:spPr>
          <a:xfrm>
            <a:off x="0" y="403167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#!/bin/sh</a:t>
            </a:r>
          </a:p>
          <a:p>
            <a:endParaRPr lang="en-US"/>
          </a:p>
          <a:p>
            <a:r>
              <a:rPr lang="en-US"/>
              <a:t>libreoffice --headless --convert-to csv --outdir /home/sendai /home/sendai/Registers.ods</a:t>
            </a:r>
          </a:p>
          <a:p>
            <a:r>
              <a:rPr lang="en-US"/>
              <a:t>/home/sendai/src/NSdaq/control/set-registers</a:t>
            </a:r>
            <a:r>
              <a:rPr lang="ja-JP" altLang="en-US"/>
              <a:t> </a:t>
            </a:r>
            <a:r>
              <a:rPr lang="en-US"/>
              <a:t> /home/sendai/Registers.csv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491C96-8E72-446E-98DA-1BE54D5E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4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6C13E-A75A-464B-8BBC-72E54BBC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動作原理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AA5026-4DC5-4110-B2B0-15A7E523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"set registers"</a:t>
            </a:r>
            <a:r>
              <a:rPr lang="ja-JP" altLang="en-US"/>
              <a:t>ボタンを押すと</a:t>
            </a:r>
            <a:endParaRPr lang="en-US" altLang="ja-JP"/>
          </a:p>
          <a:p>
            <a:pPr lvl="1"/>
            <a:r>
              <a:rPr lang="ja-JP" altLang="en-US"/>
              <a:t>まず上書き保存</a:t>
            </a:r>
            <a:endParaRPr lang="en-US" altLang="ja-JP"/>
          </a:p>
          <a:p>
            <a:pPr lvl="1"/>
            <a:r>
              <a:rPr lang="en-US" altLang="ja-JP"/>
              <a:t>shell</a:t>
            </a:r>
            <a:r>
              <a:rPr lang="ja-JP" altLang="en-US"/>
              <a:t>マクロでシェルスクリプトを起動。シェルスクリプト内で</a:t>
            </a:r>
            <a:endParaRPr lang="en-US" altLang="ja-JP"/>
          </a:p>
          <a:p>
            <a:pPr lvl="2"/>
            <a:r>
              <a:rPr lang="en-US" altLang="ja-JP"/>
              <a:t>CSV</a:t>
            </a:r>
            <a:r>
              <a:rPr lang="ja-JP" altLang="en-US"/>
              <a:t>ファイルに変換</a:t>
            </a:r>
            <a:endParaRPr lang="en-US" altLang="ja-JP"/>
          </a:p>
          <a:p>
            <a:pPr lvl="2"/>
            <a:r>
              <a:rPr lang="en-US" altLang="ja-JP"/>
              <a:t>CSV</a:t>
            </a:r>
            <a:r>
              <a:rPr lang="ja-JP" altLang="en-US"/>
              <a:t>ファイルを読んで</a:t>
            </a:r>
            <a:r>
              <a:rPr lang="en-US" altLang="ja-JP"/>
              <a:t>RBCP</a:t>
            </a:r>
            <a:r>
              <a:rPr lang="ja-JP" altLang="en-US"/>
              <a:t>パケットを出すプログラムを起動</a:t>
            </a:r>
            <a:endParaRPr lang="en-US" altLang="ja-JP"/>
          </a:p>
          <a:p>
            <a:pPr lvl="1"/>
            <a:r>
              <a:rPr lang="en-US" altLang="ja-JP"/>
              <a:t>OK</a:t>
            </a:r>
            <a:r>
              <a:rPr lang="ja-JP" altLang="en-US"/>
              <a:t>ダイアログを出す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BF8243-C468-460F-8330-08FB3648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8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022637-265D-4CC3-9A62-932FE367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LibreOffice</a:t>
            </a:r>
            <a:r>
              <a:rPr lang="ja-JP" altLang="en-US"/>
              <a:t>のセットアップ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EB724F-5EBA-4A0E-A4DB-5C022B936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CentOS 7</a:t>
            </a:r>
            <a:br>
              <a:rPr lang="en-US"/>
            </a:br>
            <a:r>
              <a:rPr lang="en-US"/>
              <a:t>yum install libreoffice</a:t>
            </a:r>
          </a:p>
          <a:p>
            <a:r>
              <a:rPr lang="en-US"/>
              <a:t>CentOS Stream 8</a:t>
            </a:r>
            <a:br>
              <a:rPr lang="en-US"/>
            </a:br>
            <a:r>
              <a:rPr lang="en-US"/>
              <a:t>yum install libreoffice-calc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86746E-1BD7-4CB9-8148-5FA7507D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8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C5259-A2BF-439E-8520-CF089307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起動とサンプル値入力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8E82BB-82D1-4C86-9778-58CB67CD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% libreoffice --calc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8AEDB81-26EE-47BC-A6D6-9231D9CB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306290"/>
            <a:ext cx="5689600" cy="4186584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8C1C04-9B2C-492E-B127-2581ACAA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01D85-666B-4F80-8846-68741EDF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EE9537-611B-448D-A233-55A0323F6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いったん保存</a:t>
            </a:r>
            <a:endParaRPr lang="en-US" altLang="ja-JP"/>
          </a:p>
          <a:p>
            <a:r>
              <a:rPr lang="en-US"/>
              <a:t>Name: Registers </a:t>
            </a:r>
            <a:r>
              <a:rPr lang="ja-JP" altLang="en-US"/>
              <a:t>とすると</a:t>
            </a:r>
            <a:r>
              <a:rPr lang="en-US" altLang="ja-JP"/>
              <a:t>Registers.ods </a:t>
            </a:r>
            <a:r>
              <a:rPr lang="ja-JP" altLang="en-US"/>
              <a:t>ができる</a:t>
            </a:r>
            <a:br>
              <a:rPr lang="en-US"/>
            </a:br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7ABADC5-A2E5-4F3E-B702-868FA2A0B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927138"/>
            <a:ext cx="4222749" cy="3565736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EA40A-BC5A-4781-AE62-08FDB3E5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8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55EF1-E415-4B40-B2B0-6AE48790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3EDA8-188A-4AC0-B5A5-892390B4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ファイル名を指定して起動</a:t>
            </a:r>
            <a:br>
              <a:rPr lang="en-US" altLang="ja-JP"/>
            </a:br>
            <a:r>
              <a:rPr lang="en-US" altLang="ja-JP"/>
              <a:t>libreoffice --calc Registers.ods</a:t>
            </a:r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3B442BF-426A-4AE7-ACE6-6BCC9F8E7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2650481"/>
            <a:ext cx="5422900" cy="3990338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31F53A-062F-4254-94EA-56E5C4EC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8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16087-681F-4943-919A-564175E6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マクロを定義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74F63-C99A-4637-AA1F-32EE00038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Tool</a:t>
            </a:r>
            <a:r>
              <a:rPr lang="ja-JP" altLang="en-US"/>
              <a:t> → </a:t>
            </a:r>
            <a:r>
              <a:rPr lang="en-US" altLang="ja-JP"/>
              <a:t>Macros </a:t>
            </a:r>
            <a:r>
              <a:rPr lang="ja-JP" altLang="en-US"/>
              <a:t>→ </a:t>
            </a:r>
            <a:r>
              <a:rPr lang="en-US" altLang="ja-JP"/>
              <a:t>Edit Macros</a:t>
            </a:r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9F408F3-EB97-4C97-B095-C8840EF33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175460"/>
            <a:ext cx="5867400" cy="4317414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5AD6CD-D6D1-4680-8BE1-1733AD41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3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E64C1-AC5A-44D7-9C8C-DA0663F7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609E64-8E9D-4C8F-B935-2A9063A3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813425"/>
            <a:ext cx="7886700" cy="363537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File -&gt; Save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D208116-84C5-42CE-AF1E-BCD291026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44" y="365126"/>
            <a:ext cx="8808511" cy="5324474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B67EB023-E8E2-46AF-9DD4-61F9CBB2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4CC7-D178-4A10-A1E9-901144FE86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9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535</Words>
  <Application>Microsoft Office PowerPoint</Application>
  <PresentationFormat>画面に合わせる (4:3)</PresentationFormat>
  <Paragraphs>83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テーマ</vt:lpstr>
      <vt:lpstr>LibreOffice Calcから レジスタをセットする</vt:lpstr>
      <vt:lpstr>PowerPoint プレゼンテーション</vt:lpstr>
      <vt:lpstr>動作原理</vt:lpstr>
      <vt:lpstr>LibreOfficeのセットアップ</vt:lpstr>
      <vt:lpstr>起動とサンプル値入力</vt:lpstr>
      <vt:lpstr>PowerPoint プレゼンテーション</vt:lpstr>
      <vt:lpstr>PowerPoint プレゼンテーション</vt:lpstr>
      <vt:lpstr>マクロを定義</vt:lpstr>
      <vt:lpstr>PowerPoint プレゼンテーション</vt:lpstr>
      <vt:lpstr>/home/sendai/bin/set-registers-calc の作成</vt:lpstr>
      <vt:lpstr>テストラン</vt:lpstr>
      <vt:lpstr>PowerPoint プレゼンテーション</vt:lpstr>
      <vt:lpstr>PowerPoint プレゼンテーション</vt:lpstr>
      <vt:lpstr>シートにボタンを追加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ボタン動作確認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LibreOffice Calc setup</dc:title>
  <dc:creator>sendai</dc:creator>
  <cp:lastModifiedBy>sendai</cp:lastModifiedBy>
  <cp:revision>16</cp:revision>
  <dcterms:created xsi:type="dcterms:W3CDTF">2022-04-08T04:12:58Z</dcterms:created>
  <dcterms:modified xsi:type="dcterms:W3CDTF">2022-04-08T06:17:41Z</dcterms:modified>
</cp:coreProperties>
</file>