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6" r:id="rId8"/>
    <p:sldId id="260" r:id="rId9"/>
    <p:sldId id="261" r:id="rId10"/>
  </p:sldIdLst>
  <p:sldSz cx="18288000" cy="10287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Be Vietnam Ultra-Bold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IBM Plex Sans Bold" panose="020B0604020202020204" charset="0"/>
      <p:regular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2" autoAdjust="0"/>
  </p:normalViewPr>
  <p:slideViewPr>
    <p:cSldViewPr>
      <p:cViewPr varScale="1">
        <p:scale>
          <a:sx n="52" d="100"/>
          <a:sy n="52" d="100"/>
        </p:scale>
        <p:origin x="6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8DBE1-893B-43E2-A66A-47794AD26F4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05C03-6004-4DA4-82DC-391D5B5F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4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C03-6004-4DA4-82DC-391D5B5F70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2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C03-6004-4DA4-82DC-391D5B5F70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0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100" y="560414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6"/>
                </a:lnTo>
                <a:lnTo>
                  <a:pt x="0" y="9467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1009650"/>
            <a:ext cx="14401164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8683" y="3938545"/>
            <a:ext cx="16759217" cy="612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Name          - </a:t>
            </a:r>
            <a:r>
              <a:rPr lang="en-IN" sz="3900" b="1" dirty="0" err="1"/>
              <a:t>SolarWaste</a:t>
            </a:r>
            <a:r>
              <a:rPr lang="en-IN" sz="3900" b="1" dirty="0"/>
              <a:t>: Mobile Plastic-to-Fuel Converter</a:t>
            </a:r>
            <a:endParaRPr lang="en-US" sz="3900" b="1" dirty="0">
              <a:solidFill>
                <a:srgbClr val="01003B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0300" y="5294042"/>
            <a:ext cx="10822100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              - Syntax Squad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1552" y="6676264"/>
            <a:ext cx="12184847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Lead                - Shaik Sameer </a:t>
            </a:r>
            <a:r>
              <a:rPr lang="en-US" sz="3545" b="1" dirty="0" err="1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hussain</a:t>
            </a:r>
            <a:endParaRPr lang="en-US" sz="3545" b="1" dirty="0">
              <a:solidFill>
                <a:srgbClr val="01003B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4596" y="8033840"/>
            <a:ext cx="12729003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Institute Name        - CMR Technical Campus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1753" y="2583049"/>
            <a:ext cx="15713050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Selected Track        - Waste Management and Rural </a:t>
            </a:r>
            <a:r>
              <a:rPr lang="en-US" sz="3545" b="1" dirty="0" err="1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Developmenet</a:t>
            </a: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9" name="Freeform 9"/>
          <p:cNvSpPr/>
          <p:nvPr/>
        </p:nvSpPr>
        <p:spPr>
          <a:xfrm>
            <a:off x="927092" y="251854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8700" y="2620148"/>
            <a:ext cx="786106" cy="786106"/>
            <a:chOff x="0" y="0"/>
            <a:chExt cx="1048141" cy="104814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153197" y="2650959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</a:t>
            </a:r>
          </a:p>
        </p:txBody>
      </p:sp>
      <p:sp>
        <p:nvSpPr>
          <p:cNvPr id="13" name="Freeform 13"/>
          <p:cNvSpPr/>
          <p:nvPr/>
        </p:nvSpPr>
        <p:spPr>
          <a:xfrm>
            <a:off x="927092" y="3879336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2"/>
                </a:lnTo>
                <a:lnTo>
                  <a:pt x="0" y="989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028700" y="3980944"/>
            <a:ext cx="786106" cy="786106"/>
            <a:chOff x="0" y="0"/>
            <a:chExt cx="1048141" cy="104814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53197" y="4011756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</a:t>
            </a:r>
          </a:p>
        </p:txBody>
      </p:sp>
      <p:sp>
        <p:nvSpPr>
          <p:cNvPr id="17" name="Freeform 17"/>
          <p:cNvSpPr/>
          <p:nvPr/>
        </p:nvSpPr>
        <p:spPr>
          <a:xfrm>
            <a:off x="927092" y="519665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028700" y="5298258"/>
            <a:ext cx="786106" cy="786106"/>
            <a:chOff x="0" y="0"/>
            <a:chExt cx="1048141" cy="104814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53197" y="5329070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</a:t>
            </a:r>
          </a:p>
        </p:txBody>
      </p:sp>
      <p:sp>
        <p:nvSpPr>
          <p:cNvPr id="21" name="Freeform 21"/>
          <p:cNvSpPr/>
          <p:nvPr/>
        </p:nvSpPr>
        <p:spPr>
          <a:xfrm>
            <a:off x="927092" y="6557446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028700" y="6659054"/>
            <a:ext cx="786106" cy="786106"/>
            <a:chOff x="0" y="0"/>
            <a:chExt cx="1048141" cy="104814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153197" y="6689865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</a:t>
            </a:r>
          </a:p>
        </p:txBody>
      </p:sp>
      <p:sp>
        <p:nvSpPr>
          <p:cNvPr id="25" name="Freeform 25"/>
          <p:cNvSpPr/>
          <p:nvPr/>
        </p:nvSpPr>
        <p:spPr>
          <a:xfrm>
            <a:off x="927092" y="788535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028700" y="7986957"/>
            <a:ext cx="786106" cy="786106"/>
            <a:chOff x="0" y="0"/>
            <a:chExt cx="1048141" cy="104814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153197" y="8017769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4800" y="409872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Mobile solar-powered pyrolysis unit to convert plastic waste into fuel (diesel, gasoline, char).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Operates in remote areas, reducing plastic pollution and producing valuable resources.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Fully solar-powered, minimizing environmental impact and operational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Locals bring plastic waste to the unit, which is processed for use or sale.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Solar Panels: </a:t>
            </a:r>
            <a:r>
              <a:rPr lang="en-US" sz="2600" dirty="0"/>
              <a:t>Capture sunlight and convert it into electricity to power the unit.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Energy Storage</a:t>
            </a:r>
            <a:r>
              <a:rPr lang="en-US" sz="2600" dirty="0"/>
              <a:t>: Batteries store solar energy for night operations.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Pyrolysis Chamber: </a:t>
            </a:r>
            <a:r>
              <a:rPr lang="en-US" sz="2600" dirty="0"/>
              <a:t>Thermally decomposes plastic waste into fuel, gas, and char.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Emission Control: </a:t>
            </a:r>
            <a:r>
              <a:rPr lang="en-US" sz="2600" dirty="0"/>
              <a:t>Filters harmful gases to ensure eco-friendly operation.</a:t>
            </a:r>
          </a:p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14350" y="1046746"/>
            <a:ext cx="1424876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Your Idea or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350" y="5454918"/>
            <a:ext cx="1424876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the Technology Stack Required: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46467"/>
            <a:ext cx="18287365" cy="440690"/>
          </a:xfrm>
          <a:custGeom>
            <a:avLst/>
            <a:gdLst/>
            <a:ahLst/>
            <a:cxnLst/>
            <a:rect l="l" t="t" r="r" b="b"/>
            <a:pathLst>
              <a:path w="18287365" h="440690">
                <a:moveTo>
                  <a:pt x="18287239" y="440531"/>
                </a:moveTo>
                <a:lnTo>
                  <a:pt x="0" y="440531"/>
                </a:lnTo>
                <a:lnTo>
                  <a:pt x="0" y="0"/>
                </a:lnTo>
                <a:lnTo>
                  <a:pt x="18287239" y="0"/>
                </a:lnTo>
                <a:lnTo>
                  <a:pt x="18287239" y="440531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9602" y="309777"/>
            <a:ext cx="8576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TECHNICAL</a:t>
            </a:r>
            <a:r>
              <a:rPr spc="-15" dirty="0"/>
              <a:t> </a:t>
            </a:r>
            <a:r>
              <a:rPr spc="305" dirty="0"/>
              <a:t>APPROACH</a:t>
            </a:r>
          </a:p>
        </p:txBody>
      </p:sp>
      <p:sp>
        <p:nvSpPr>
          <p:cNvPr id="5" name="object 5"/>
          <p:cNvSpPr/>
          <p:nvPr/>
        </p:nvSpPr>
        <p:spPr>
          <a:xfrm>
            <a:off x="637276" y="239635"/>
            <a:ext cx="2388870" cy="967740"/>
          </a:xfrm>
          <a:custGeom>
            <a:avLst/>
            <a:gdLst/>
            <a:ahLst/>
            <a:cxnLst/>
            <a:rect l="l" t="t" r="r" b="b"/>
            <a:pathLst>
              <a:path w="2388870" h="967740">
                <a:moveTo>
                  <a:pt x="285710" y="0"/>
                </a:moveTo>
                <a:lnTo>
                  <a:pt x="2103106" y="0"/>
                </a:lnTo>
                <a:lnTo>
                  <a:pt x="2149450" y="3739"/>
                </a:lnTo>
                <a:lnTo>
                  <a:pt x="2193413" y="14565"/>
                </a:lnTo>
                <a:lnTo>
                  <a:pt x="2234407" y="31890"/>
                </a:lnTo>
                <a:lnTo>
                  <a:pt x="2271843" y="55125"/>
                </a:lnTo>
                <a:lnTo>
                  <a:pt x="2305134" y="83682"/>
                </a:lnTo>
                <a:lnTo>
                  <a:pt x="2333691" y="116973"/>
                </a:lnTo>
                <a:lnTo>
                  <a:pt x="2356926" y="154410"/>
                </a:lnTo>
                <a:lnTo>
                  <a:pt x="2374251" y="195403"/>
                </a:lnTo>
                <a:lnTo>
                  <a:pt x="2385077" y="239366"/>
                </a:lnTo>
                <a:lnTo>
                  <a:pt x="2388817" y="285710"/>
                </a:lnTo>
                <a:lnTo>
                  <a:pt x="2388817" y="681523"/>
                </a:lnTo>
                <a:lnTo>
                  <a:pt x="2385077" y="727867"/>
                </a:lnTo>
                <a:lnTo>
                  <a:pt x="2374251" y="771830"/>
                </a:lnTo>
                <a:lnTo>
                  <a:pt x="2356926" y="812824"/>
                </a:lnTo>
                <a:lnTo>
                  <a:pt x="2333691" y="850260"/>
                </a:lnTo>
                <a:lnTo>
                  <a:pt x="2305134" y="883551"/>
                </a:lnTo>
                <a:lnTo>
                  <a:pt x="2271843" y="912108"/>
                </a:lnTo>
                <a:lnTo>
                  <a:pt x="2234407" y="935343"/>
                </a:lnTo>
                <a:lnTo>
                  <a:pt x="2193413" y="952668"/>
                </a:lnTo>
                <a:lnTo>
                  <a:pt x="2149450" y="963494"/>
                </a:lnTo>
                <a:lnTo>
                  <a:pt x="2103106" y="967234"/>
                </a:lnTo>
                <a:lnTo>
                  <a:pt x="285710" y="967234"/>
                </a:lnTo>
                <a:lnTo>
                  <a:pt x="239366" y="963494"/>
                </a:lnTo>
                <a:lnTo>
                  <a:pt x="195403" y="952668"/>
                </a:lnTo>
                <a:lnTo>
                  <a:pt x="154410" y="935343"/>
                </a:lnTo>
                <a:lnTo>
                  <a:pt x="116973" y="912108"/>
                </a:lnTo>
                <a:lnTo>
                  <a:pt x="83682" y="883551"/>
                </a:lnTo>
                <a:lnTo>
                  <a:pt x="55125" y="850260"/>
                </a:lnTo>
                <a:lnTo>
                  <a:pt x="31890" y="812824"/>
                </a:lnTo>
                <a:lnTo>
                  <a:pt x="14565" y="771830"/>
                </a:lnTo>
                <a:lnTo>
                  <a:pt x="3739" y="727867"/>
                </a:lnTo>
                <a:lnTo>
                  <a:pt x="0" y="681523"/>
                </a:lnTo>
                <a:lnTo>
                  <a:pt x="0" y="285710"/>
                </a:lnTo>
                <a:lnTo>
                  <a:pt x="3739" y="239366"/>
                </a:lnTo>
                <a:lnTo>
                  <a:pt x="14565" y="195403"/>
                </a:lnTo>
                <a:lnTo>
                  <a:pt x="31890" y="154409"/>
                </a:lnTo>
                <a:lnTo>
                  <a:pt x="55125" y="116973"/>
                </a:lnTo>
                <a:lnTo>
                  <a:pt x="83682" y="83682"/>
                </a:lnTo>
                <a:lnTo>
                  <a:pt x="116973" y="55125"/>
                </a:lnTo>
                <a:lnTo>
                  <a:pt x="154409" y="31890"/>
                </a:lnTo>
                <a:lnTo>
                  <a:pt x="195403" y="14565"/>
                </a:lnTo>
                <a:lnTo>
                  <a:pt x="239366" y="3739"/>
                </a:lnTo>
                <a:lnTo>
                  <a:pt x="285710" y="0"/>
                </a:lnTo>
              </a:path>
            </a:pathLst>
          </a:custGeom>
          <a:ln w="571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35426" y="1675783"/>
            <a:ext cx="10121900" cy="7905115"/>
            <a:chOff x="335426" y="1675783"/>
            <a:chExt cx="10121900" cy="7905115"/>
          </a:xfrm>
        </p:grpSpPr>
        <p:sp>
          <p:nvSpPr>
            <p:cNvPr id="7" name="object 7"/>
            <p:cNvSpPr/>
            <p:nvPr/>
          </p:nvSpPr>
          <p:spPr>
            <a:xfrm>
              <a:off x="335426" y="1675783"/>
              <a:ext cx="10121900" cy="7905115"/>
            </a:xfrm>
            <a:custGeom>
              <a:avLst/>
              <a:gdLst/>
              <a:ahLst/>
              <a:cxnLst/>
              <a:rect l="l" t="t" r="r" b="b"/>
              <a:pathLst>
                <a:path w="10121900" h="7905115">
                  <a:moveTo>
                    <a:pt x="0" y="0"/>
                  </a:moveTo>
                  <a:lnTo>
                    <a:pt x="10121348" y="0"/>
                  </a:lnTo>
                  <a:lnTo>
                    <a:pt x="10121348" y="7905005"/>
                  </a:lnTo>
                  <a:lnTo>
                    <a:pt x="0" y="7905005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5535" y="2826394"/>
              <a:ext cx="2037080" cy="933450"/>
            </a:xfrm>
            <a:custGeom>
              <a:avLst/>
              <a:gdLst/>
              <a:ahLst/>
              <a:cxnLst/>
              <a:rect l="l" t="t" r="r" b="b"/>
              <a:pathLst>
                <a:path w="2037080" h="933450">
                  <a:moveTo>
                    <a:pt x="0" y="0"/>
                  </a:moveTo>
                  <a:lnTo>
                    <a:pt x="2037010" y="0"/>
                  </a:lnTo>
                  <a:lnTo>
                    <a:pt x="2037010" y="933144"/>
                  </a:lnTo>
                  <a:lnTo>
                    <a:pt x="0" y="93314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2308" y="2872958"/>
              <a:ext cx="1929764" cy="372110"/>
            </a:xfrm>
            <a:custGeom>
              <a:avLst/>
              <a:gdLst/>
              <a:ahLst/>
              <a:cxnLst/>
              <a:rect l="l" t="t" r="r" b="b"/>
              <a:pathLst>
                <a:path w="1929764" h="372110">
                  <a:moveTo>
                    <a:pt x="0" y="0"/>
                  </a:moveTo>
                  <a:lnTo>
                    <a:pt x="1929581" y="0"/>
                  </a:lnTo>
                  <a:lnTo>
                    <a:pt x="1929581" y="371623"/>
                  </a:lnTo>
                  <a:lnTo>
                    <a:pt x="0" y="371623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1330" y="2887733"/>
            <a:ext cx="191071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 Black"/>
                <a:cs typeface="Arial Black"/>
              </a:rPr>
              <a:t>Biodegradable Plastic</a:t>
            </a:r>
          </a:p>
          <a:p>
            <a:pPr marL="24257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2308" y="3306874"/>
            <a:ext cx="1929764" cy="372110"/>
          </a:xfrm>
          <a:custGeom>
            <a:avLst/>
            <a:gdLst/>
            <a:ahLst/>
            <a:cxnLst/>
            <a:rect l="l" t="t" r="r" b="b"/>
            <a:pathLst>
              <a:path w="1929764" h="372110">
                <a:moveTo>
                  <a:pt x="0" y="0"/>
                </a:moveTo>
                <a:lnTo>
                  <a:pt x="1929581" y="0"/>
                </a:lnTo>
                <a:lnTo>
                  <a:pt x="1929581" y="371623"/>
                </a:lnTo>
                <a:lnTo>
                  <a:pt x="0" y="3716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r>
              <a:rPr lang="en-US" b="1" dirty="0"/>
              <a:t>  Plastic Materials</a:t>
            </a:r>
            <a:endParaRPr b="1" dirty="0"/>
          </a:p>
        </p:txBody>
      </p:sp>
      <p:sp>
        <p:nvSpPr>
          <p:cNvPr id="16" name="object 16"/>
          <p:cNvSpPr/>
          <p:nvPr/>
        </p:nvSpPr>
        <p:spPr>
          <a:xfrm>
            <a:off x="912110" y="3860052"/>
            <a:ext cx="1929764" cy="372110"/>
          </a:xfrm>
          <a:custGeom>
            <a:avLst/>
            <a:gdLst/>
            <a:ahLst/>
            <a:cxnLst/>
            <a:rect l="l" t="t" r="r" b="b"/>
            <a:pathLst>
              <a:path w="1929764" h="372110">
                <a:moveTo>
                  <a:pt x="0" y="0"/>
                </a:moveTo>
                <a:lnTo>
                  <a:pt x="1929581" y="0"/>
                </a:lnTo>
                <a:lnTo>
                  <a:pt x="1929581" y="371623"/>
                </a:lnTo>
                <a:lnTo>
                  <a:pt x="0" y="3716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r>
              <a:rPr lang="en-US" b="1" dirty="0"/>
              <a:t>   Plastic Cover</a:t>
            </a:r>
            <a:endParaRPr b="1" dirty="0"/>
          </a:p>
        </p:txBody>
      </p:sp>
      <p:grpSp>
        <p:nvGrpSpPr>
          <p:cNvPr id="18" name="object 18"/>
          <p:cNvGrpSpPr/>
          <p:nvPr/>
        </p:nvGrpSpPr>
        <p:grpSpPr>
          <a:xfrm>
            <a:off x="699265" y="2418393"/>
            <a:ext cx="2274087" cy="386715"/>
            <a:chOff x="699265" y="2418393"/>
            <a:chExt cx="2274087" cy="386715"/>
          </a:xfrm>
        </p:grpSpPr>
        <p:sp>
          <p:nvSpPr>
            <p:cNvPr id="19" name="object 19"/>
            <p:cNvSpPr/>
            <p:nvPr/>
          </p:nvSpPr>
          <p:spPr>
            <a:xfrm>
              <a:off x="699265" y="2418393"/>
              <a:ext cx="2080895" cy="386715"/>
            </a:xfrm>
            <a:custGeom>
              <a:avLst/>
              <a:gdLst/>
              <a:ahLst/>
              <a:cxnLst/>
              <a:rect l="l" t="t" r="r" b="b"/>
              <a:pathLst>
                <a:path w="2080895" h="386714">
                  <a:moveTo>
                    <a:pt x="1994571" y="386244"/>
                  </a:moveTo>
                  <a:lnTo>
                    <a:pt x="85923" y="386244"/>
                  </a:lnTo>
                  <a:lnTo>
                    <a:pt x="52478" y="379491"/>
                  </a:lnTo>
                  <a:lnTo>
                    <a:pt x="25166" y="361077"/>
                  </a:lnTo>
                  <a:lnTo>
                    <a:pt x="6752" y="333765"/>
                  </a:lnTo>
                  <a:lnTo>
                    <a:pt x="0" y="300320"/>
                  </a:lnTo>
                  <a:lnTo>
                    <a:pt x="0" y="85923"/>
                  </a:lnTo>
                  <a:lnTo>
                    <a:pt x="6752" y="52478"/>
                  </a:lnTo>
                  <a:lnTo>
                    <a:pt x="25166" y="25166"/>
                  </a:lnTo>
                  <a:lnTo>
                    <a:pt x="52478" y="6752"/>
                  </a:lnTo>
                  <a:lnTo>
                    <a:pt x="85923" y="0"/>
                  </a:lnTo>
                  <a:lnTo>
                    <a:pt x="1994571" y="0"/>
                  </a:lnTo>
                  <a:lnTo>
                    <a:pt x="2028016" y="6752"/>
                  </a:lnTo>
                  <a:lnTo>
                    <a:pt x="2055328" y="25166"/>
                  </a:lnTo>
                  <a:lnTo>
                    <a:pt x="2073742" y="52478"/>
                  </a:lnTo>
                  <a:lnTo>
                    <a:pt x="2080494" y="85923"/>
                  </a:lnTo>
                  <a:lnTo>
                    <a:pt x="2080494" y="300320"/>
                  </a:lnTo>
                  <a:lnTo>
                    <a:pt x="2073742" y="333765"/>
                  </a:lnTo>
                  <a:lnTo>
                    <a:pt x="2055328" y="361077"/>
                  </a:lnTo>
                  <a:lnTo>
                    <a:pt x="2028016" y="379491"/>
                  </a:lnTo>
                  <a:lnTo>
                    <a:pt x="1994571" y="386244"/>
                  </a:lnTo>
                  <a:close/>
                </a:path>
              </a:pathLst>
            </a:custGeom>
            <a:solidFill>
              <a:srgbClr val="253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86637" y="2418393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4" h="386714">
                  <a:moveTo>
                    <a:pt x="300320" y="386244"/>
                  </a:moveTo>
                  <a:lnTo>
                    <a:pt x="0" y="386244"/>
                  </a:lnTo>
                  <a:lnTo>
                    <a:pt x="0" y="0"/>
                  </a:lnTo>
                  <a:lnTo>
                    <a:pt x="300320" y="0"/>
                  </a:lnTo>
                  <a:lnTo>
                    <a:pt x="333765" y="6752"/>
                  </a:lnTo>
                  <a:lnTo>
                    <a:pt x="361077" y="25166"/>
                  </a:lnTo>
                  <a:lnTo>
                    <a:pt x="379491" y="52478"/>
                  </a:lnTo>
                  <a:lnTo>
                    <a:pt x="386244" y="85923"/>
                  </a:lnTo>
                  <a:lnTo>
                    <a:pt x="386244" y="300320"/>
                  </a:lnTo>
                  <a:lnTo>
                    <a:pt x="379491" y="333765"/>
                  </a:lnTo>
                  <a:lnTo>
                    <a:pt x="361077" y="361077"/>
                  </a:lnTo>
                  <a:lnTo>
                    <a:pt x="333765" y="379491"/>
                  </a:lnTo>
                  <a:lnTo>
                    <a:pt x="300320" y="386244"/>
                  </a:lnTo>
                  <a:close/>
                </a:path>
              </a:pathLst>
            </a:custGeom>
            <a:solidFill>
              <a:srgbClr val="DED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4423" y="2580020"/>
              <a:ext cx="210439" cy="11226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062536" y="3264702"/>
            <a:ext cx="1348740" cy="390525"/>
            <a:chOff x="4062536" y="3264702"/>
            <a:chExt cx="1348740" cy="390525"/>
          </a:xfrm>
        </p:grpSpPr>
        <p:sp>
          <p:nvSpPr>
            <p:cNvPr id="26" name="object 26"/>
            <p:cNvSpPr/>
            <p:nvPr/>
          </p:nvSpPr>
          <p:spPr>
            <a:xfrm>
              <a:off x="4072058" y="3274231"/>
              <a:ext cx="1329055" cy="372110"/>
            </a:xfrm>
            <a:custGeom>
              <a:avLst/>
              <a:gdLst/>
              <a:ahLst/>
              <a:cxnLst/>
              <a:rect l="l" t="t" r="r" b="b"/>
              <a:pathLst>
                <a:path w="1329054" h="372110">
                  <a:moveTo>
                    <a:pt x="1143245" y="371670"/>
                  </a:moveTo>
                  <a:lnTo>
                    <a:pt x="185835" y="371670"/>
                  </a:lnTo>
                  <a:lnTo>
                    <a:pt x="149411" y="368067"/>
                  </a:lnTo>
                  <a:lnTo>
                    <a:pt x="82733" y="340448"/>
                  </a:lnTo>
                  <a:lnTo>
                    <a:pt x="31222" y="288937"/>
                  </a:lnTo>
                  <a:lnTo>
                    <a:pt x="3603" y="222259"/>
                  </a:lnTo>
                  <a:lnTo>
                    <a:pt x="0" y="185835"/>
                  </a:lnTo>
                  <a:lnTo>
                    <a:pt x="3603" y="149411"/>
                  </a:lnTo>
                  <a:lnTo>
                    <a:pt x="31222" y="82733"/>
                  </a:lnTo>
                  <a:lnTo>
                    <a:pt x="82733" y="31222"/>
                  </a:lnTo>
                  <a:lnTo>
                    <a:pt x="149411" y="3603"/>
                  </a:lnTo>
                  <a:lnTo>
                    <a:pt x="185835" y="0"/>
                  </a:lnTo>
                  <a:lnTo>
                    <a:pt x="1143245" y="0"/>
                  </a:lnTo>
                  <a:lnTo>
                    <a:pt x="1214361" y="14145"/>
                  </a:lnTo>
                  <a:lnTo>
                    <a:pt x="1274650" y="54429"/>
                  </a:lnTo>
                  <a:lnTo>
                    <a:pt x="1314934" y="114719"/>
                  </a:lnTo>
                  <a:lnTo>
                    <a:pt x="1328432" y="179287"/>
                  </a:lnTo>
                  <a:lnTo>
                    <a:pt x="1328432" y="192383"/>
                  </a:lnTo>
                  <a:lnTo>
                    <a:pt x="1314934" y="256951"/>
                  </a:lnTo>
                  <a:lnTo>
                    <a:pt x="1274650" y="317240"/>
                  </a:lnTo>
                  <a:lnTo>
                    <a:pt x="1214361" y="357524"/>
                  </a:lnTo>
                  <a:lnTo>
                    <a:pt x="1143245" y="37167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2061" y="3274227"/>
              <a:ext cx="1329690" cy="371475"/>
            </a:xfrm>
            <a:custGeom>
              <a:avLst/>
              <a:gdLst/>
              <a:ahLst/>
              <a:cxnLst/>
              <a:rect l="l" t="t" r="r" b="b"/>
              <a:pathLst>
                <a:path w="1329689" h="371475">
                  <a:moveTo>
                    <a:pt x="183858" y="371431"/>
                  </a:moveTo>
                  <a:lnTo>
                    <a:pt x="114734" y="357537"/>
                  </a:lnTo>
                  <a:lnTo>
                    <a:pt x="54429" y="317247"/>
                  </a:lnTo>
                  <a:lnTo>
                    <a:pt x="14138" y="256941"/>
                  </a:lnTo>
                  <a:lnTo>
                    <a:pt x="0" y="185809"/>
                  </a:lnTo>
                  <a:lnTo>
                    <a:pt x="3611" y="149380"/>
                  </a:lnTo>
                  <a:lnTo>
                    <a:pt x="31247" y="82703"/>
                  </a:lnTo>
                  <a:lnTo>
                    <a:pt x="82772" y="31204"/>
                  </a:lnTo>
                  <a:lnTo>
                    <a:pt x="149450" y="3603"/>
                  </a:lnTo>
                  <a:lnTo>
                    <a:pt x="185870" y="0"/>
                  </a:lnTo>
                  <a:lnTo>
                    <a:pt x="1143158" y="3"/>
                  </a:lnTo>
                  <a:lnTo>
                    <a:pt x="1214285" y="14110"/>
                  </a:lnTo>
                  <a:lnTo>
                    <a:pt x="1274604" y="54380"/>
                  </a:lnTo>
                  <a:lnTo>
                    <a:pt x="1314918" y="114680"/>
                  </a:lnTo>
                  <a:lnTo>
                    <a:pt x="1329078" y="185826"/>
                  </a:lnTo>
                  <a:lnTo>
                    <a:pt x="1325472" y="222266"/>
                  </a:lnTo>
                  <a:lnTo>
                    <a:pt x="1297831" y="288969"/>
                  </a:lnTo>
                  <a:lnTo>
                    <a:pt x="1246286" y="340482"/>
                  </a:lnTo>
                  <a:lnTo>
                    <a:pt x="1179583" y="368078"/>
                  </a:lnTo>
                  <a:lnTo>
                    <a:pt x="1145215" y="37142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28911" y="3331444"/>
            <a:ext cx="1228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latin typeface="Arial Black"/>
                <a:cs typeface="Arial Black"/>
              </a:rPr>
              <a:t>Raw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Materials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64697" y="3383866"/>
            <a:ext cx="2447925" cy="844550"/>
            <a:chOff x="2964697" y="3383866"/>
            <a:chExt cx="2447925" cy="844550"/>
          </a:xfrm>
        </p:grpSpPr>
        <p:sp>
          <p:nvSpPr>
            <p:cNvPr id="30" name="object 30"/>
            <p:cNvSpPr/>
            <p:nvPr/>
          </p:nvSpPr>
          <p:spPr>
            <a:xfrm>
              <a:off x="2964697" y="3685195"/>
              <a:ext cx="508634" cy="174625"/>
            </a:xfrm>
            <a:custGeom>
              <a:avLst/>
              <a:gdLst/>
              <a:ahLst/>
              <a:cxnLst/>
              <a:rect l="l" t="t" r="r" b="b"/>
              <a:pathLst>
                <a:path w="508635" h="174625">
                  <a:moveTo>
                    <a:pt x="508564" y="174054"/>
                  </a:moveTo>
                  <a:lnTo>
                    <a:pt x="0" y="174054"/>
                  </a:lnTo>
                  <a:lnTo>
                    <a:pt x="0" y="0"/>
                  </a:lnTo>
                  <a:lnTo>
                    <a:pt x="508564" y="0"/>
                  </a:lnTo>
                  <a:lnTo>
                    <a:pt x="508564" y="174054"/>
                  </a:lnTo>
                  <a:close/>
                </a:path>
              </a:pathLst>
            </a:custGeom>
            <a:solidFill>
              <a:srgbClr val="253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3256" y="3448176"/>
              <a:ext cx="579755" cy="324485"/>
            </a:xfrm>
            <a:custGeom>
              <a:avLst/>
              <a:gdLst/>
              <a:ahLst/>
              <a:cxnLst/>
              <a:rect l="l" t="t" r="r" b="b"/>
              <a:pathLst>
                <a:path w="579754" h="324485">
                  <a:moveTo>
                    <a:pt x="0" y="324045"/>
                  </a:moveTo>
                  <a:lnTo>
                    <a:pt x="133258" y="324045"/>
                  </a:lnTo>
                  <a:lnTo>
                    <a:pt x="175378" y="317251"/>
                  </a:lnTo>
                  <a:lnTo>
                    <a:pt x="211959" y="298334"/>
                  </a:lnTo>
                  <a:lnTo>
                    <a:pt x="240805" y="269487"/>
                  </a:lnTo>
                  <a:lnTo>
                    <a:pt x="259723" y="232906"/>
                  </a:lnTo>
                  <a:lnTo>
                    <a:pt x="266517" y="190786"/>
                  </a:lnTo>
                  <a:lnTo>
                    <a:pt x="266517" y="110098"/>
                  </a:lnTo>
                  <a:lnTo>
                    <a:pt x="268652" y="88519"/>
                  </a:lnTo>
                  <a:lnTo>
                    <a:pt x="285015" y="49016"/>
                  </a:lnTo>
                  <a:lnTo>
                    <a:pt x="315533" y="18497"/>
                  </a:lnTo>
                  <a:lnTo>
                    <a:pt x="355036" y="2135"/>
                  </a:lnTo>
                  <a:lnTo>
                    <a:pt x="376616" y="0"/>
                  </a:lnTo>
                  <a:lnTo>
                    <a:pt x="480770" y="0"/>
                  </a:lnTo>
                  <a:lnTo>
                    <a:pt x="484053" y="0"/>
                  </a:lnTo>
                  <a:lnTo>
                    <a:pt x="486715" y="2661"/>
                  </a:lnTo>
                  <a:lnTo>
                    <a:pt x="486715" y="5944"/>
                  </a:lnTo>
                  <a:lnTo>
                    <a:pt x="486715" y="9228"/>
                  </a:lnTo>
                  <a:lnTo>
                    <a:pt x="489376" y="11889"/>
                  </a:lnTo>
                  <a:lnTo>
                    <a:pt x="492660" y="11889"/>
                  </a:lnTo>
                  <a:lnTo>
                    <a:pt x="579752" y="11889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76808" y="3402916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73256" y="3772222"/>
              <a:ext cx="581660" cy="260985"/>
            </a:xfrm>
            <a:custGeom>
              <a:avLst/>
              <a:gdLst/>
              <a:ahLst/>
              <a:cxnLst/>
              <a:rect l="l" t="t" r="r" b="b"/>
              <a:pathLst>
                <a:path w="581660" h="260985">
                  <a:moveTo>
                    <a:pt x="0" y="0"/>
                  </a:moveTo>
                  <a:lnTo>
                    <a:pt x="144703" y="0"/>
                  </a:lnTo>
                  <a:lnTo>
                    <a:pt x="170242" y="2526"/>
                  </a:lnTo>
                  <a:lnTo>
                    <a:pt x="216994" y="21891"/>
                  </a:lnTo>
                  <a:lnTo>
                    <a:pt x="253111" y="58009"/>
                  </a:lnTo>
                  <a:lnTo>
                    <a:pt x="272476" y="104761"/>
                  </a:lnTo>
                  <a:lnTo>
                    <a:pt x="275003" y="130300"/>
                  </a:lnTo>
                  <a:lnTo>
                    <a:pt x="277530" y="155839"/>
                  </a:lnTo>
                  <a:lnTo>
                    <a:pt x="296895" y="202590"/>
                  </a:lnTo>
                  <a:lnTo>
                    <a:pt x="333013" y="238708"/>
                  </a:lnTo>
                  <a:lnTo>
                    <a:pt x="379764" y="258073"/>
                  </a:lnTo>
                  <a:lnTo>
                    <a:pt x="405303" y="260600"/>
                  </a:lnTo>
                  <a:lnTo>
                    <a:pt x="581258" y="260600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78315" y="397567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73565" y="3846986"/>
              <a:ext cx="1329055" cy="372110"/>
            </a:xfrm>
            <a:custGeom>
              <a:avLst/>
              <a:gdLst/>
              <a:ahLst/>
              <a:cxnLst/>
              <a:rect l="l" t="t" r="r" b="b"/>
              <a:pathLst>
                <a:path w="1329054" h="372110">
                  <a:moveTo>
                    <a:pt x="1143245" y="371670"/>
                  </a:moveTo>
                  <a:lnTo>
                    <a:pt x="185835" y="371670"/>
                  </a:lnTo>
                  <a:lnTo>
                    <a:pt x="149411" y="368067"/>
                  </a:lnTo>
                  <a:lnTo>
                    <a:pt x="82733" y="340448"/>
                  </a:lnTo>
                  <a:lnTo>
                    <a:pt x="31222" y="288937"/>
                  </a:lnTo>
                  <a:lnTo>
                    <a:pt x="3603" y="222259"/>
                  </a:lnTo>
                  <a:lnTo>
                    <a:pt x="0" y="185835"/>
                  </a:lnTo>
                  <a:lnTo>
                    <a:pt x="3603" y="149411"/>
                  </a:lnTo>
                  <a:lnTo>
                    <a:pt x="31222" y="82733"/>
                  </a:lnTo>
                  <a:lnTo>
                    <a:pt x="82733" y="31222"/>
                  </a:lnTo>
                  <a:lnTo>
                    <a:pt x="149411" y="3603"/>
                  </a:lnTo>
                  <a:lnTo>
                    <a:pt x="1143245" y="0"/>
                  </a:lnTo>
                  <a:lnTo>
                    <a:pt x="1179669" y="3603"/>
                  </a:lnTo>
                  <a:lnTo>
                    <a:pt x="1246346" y="31222"/>
                  </a:lnTo>
                  <a:lnTo>
                    <a:pt x="1297858" y="82733"/>
                  </a:lnTo>
                  <a:lnTo>
                    <a:pt x="1325476" y="149411"/>
                  </a:lnTo>
                  <a:lnTo>
                    <a:pt x="1328432" y="179288"/>
                  </a:lnTo>
                  <a:lnTo>
                    <a:pt x="1328432" y="192382"/>
                  </a:lnTo>
                  <a:lnTo>
                    <a:pt x="1314934" y="256951"/>
                  </a:lnTo>
                  <a:lnTo>
                    <a:pt x="1274650" y="317240"/>
                  </a:lnTo>
                  <a:lnTo>
                    <a:pt x="1214361" y="357525"/>
                  </a:lnTo>
                  <a:lnTo>
                    <a:pt x="1143245" y="37167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73568" y="3846983"/>
              <a:ext cx="1329690" cy="371475"/>
            </a:xfrm>
            <a:custGeom>
              <a:avLst/>
              <a:gdLst/>
              <a:ahLst/>
              <a:cxnLst/>
              <a:rect l="l" t="t" r="r" b="b"/>
              <a:pathLst>
                <a:path w="1329689" h="371475">
                  <a:moveTo>
                    <a:pt x="183858" y="371431"/>
                  </a:moveTo>
                  <a:lnTo>
                    <a:pt x="114733" y="357538"/>
                  </a:lnTo>
                  <a:lnTo>
                    <a:pt x="54429" y="317247"/>
                  </a:lnTo>
                  <a:lnTo>
                    <a:pt x="14138" y="256941"/>
                  </a:lnTo>
                  <a:lnTo>
                    <a:pt x="0" y="185809"/>
                  </a:lnTo>
                  <a:lnTo>
                    <a:pt x="3611" y="149380"/>
                  </a:lnTo>
                  <a:lnTo>
                    <a:pt x="31247" y="82703"/>
                  </a:lnTo>
                  <a:lnTo>
                    <a:pt x="82772" y="31204"/>
                  </a:lnTo>
                  <a:lnTo>
                    <a:pt x="149450" y="3603"/>
                  </a:lnTo>
                  <a:lnTo>
                    <a:pt x="185870" y="0"/>
                  </a:lnTo>
                  <a:lnTo>
                    <a:pt x="1143158" y="3"/>
                  </a:lnTo>
                  <a:lnTo>
                    <a:pt x="1214285" y="14110"/>
                  </a:lnTo>
                  <a:lnTo>
                    <a:pt x="1274604" y="54380"/>
                  </a:lnTo>
                  <a:lnTo>
                    <a:pt x="1314918" y="114680"/>
                  </a:lnTo>
                  <a:lnTo>
                    <a:pt x="1329078" y="185826"/>
                  </a:lnTo>
                  <a:lnTo>
                    <a:pt x="1325472" y="222266"/>
                  </a:lnTo>
                  <a:lnTo>
                    <a:pt x="1297831" y="288969"/>
                  </a:lnTo>
                  <a:lnTo>
                    <a:pt x="1246286" y="340482"/>
                  </a:lnTo>
                  <a:lnTo>
                    <a:pt x="1179583" y="368078"/>
                  </a:lnTo>
                  <a:lnTo>
                    <a:pt x="1145214" y="37142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98878" y="3904200"/>
            <a:ext cx="1091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Arial Black"/>
                <a:cs typeface="Arial Black"/>
              </a:rPr>
              <a:t>Site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Created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082003" y="3862211"/>
            <a:ext cx="106616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-114" dirty="0">
                <a:latin typeface="Arial Black"/>
                <a:cs typeface="Arial Black"/>
              </a:rPr>
              <a:t>Activities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857021" y="1675783"/>
            <a:ext cx="7208520" cy="436017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</a:pPr>
            <a:endParaRPr sz="1500" dirty="0">
              <a:latin typeface="Tahoma"/>
              <a:cs typeface="Tahom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0937776" y="2479951"/>
            <a:ext cx="7208609" cy="7005127"/>
            <a:chOff x="10837857" y="4947933"/>
            <a:chExt cx="7208609" cy="4605020"/>
          </a:xfrm>
        </p:grpSpPr>
        <p:sp>
          <p:nvSpPr>
            <p:cNvPr id="112" name="object 112"/>
            <p:cNvSpPr/>
            <p:nvPr/>
          </p:nvSpPr>
          <p:spPr>
            <a:xfrm>
              <a:off x="10837857" y="4947933"/>
              <a:ext cx="7208520" cy="4605020"/>
            </a:xfrm>
            <a:custGeom>
              <a:avLst/>
              <a:gdLst/>
              <a:ahLst/>
              <a:cxnLst/>
              <a:rect l="l" t="t" r="r" b="b"/>
              <a:pathLst>
                <a:path w="7208519" h="4605020">
                  <a:moveTo>
                    <a:pt x="7208198" y="4604858"/>
                  </a:moveTo>
                  <a:lnTo>
                    <a:pt x="0" y="4604858"/>
                  </a:lnTo>
                  <a:lnTo>
                    <a:pt x="0" y="0"/>
                  </a:lnTo>
                  <a:lnTo>
                    <a:pt x="7208198" y="0"/>
                  </a:lnTo>
                  <a:lnTo>
                    <a:pt x="7208198" y="4604858"/>
                  </a:lnTo>
                  <a:close/>
                </a:path>
              </a:pathLst>
            </a:custGeom>
            <a:solidFill>
              <a:srgbClr val="DBE6F1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837946" y="4947933"/>
              <a:ext cx="7208520" cy="4600575"/>
            </a:xfrm>
            <a:custGeom>
              <a:avLst/>
              <a:gdLst/>
              <a:ahLst/>
              <a:cxnLst/>
              <a:rect l="l" t="t" r="r" b="b"/>
              <a:pathLst>
                <a:path w="7208519" h="4600575">
                  <a:moveTo>
                    <a:pt x="0" y="4600575"/>
                  </a:moveTo>
                  <a:lnTo>
                    <a:pt x="0" y="0"/>
                  </a:lnTo>
                  <a:lnTo>
                    <a:pt x="7208016" y="0"/>
                  </a:lnTo>
                  <a:lnTo>
                    <a:pt x="7208016" y="4600575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5813581"/>
              <a:ext cx="66675" cy="6667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6461281"/>
              <a:ext cx="66675" cy="66674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7432831"/>
              <a:ext cx="66675" cy="6667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8080531"/>
              <a:ext cx="66675" cy="66674"/>
            </a:xfrm>
            <a:prstGeom prst="rect">
              <a:avLst/>
            </a:prstGeom>
          </p:spPr>
        </p:pic>
      </p:grpSp>
      <p:sp>
        <p:nvSpPr>
          <p:cNvPr id="119" name="object 119"/>
          <p:cNvSpPr txBox="1"/>
          <p:nvPr/>
        </p:nvSpPr>
        <p:spPr>
          <a:xfrm>
            <a:off x="779431" y="533576"/>
            <a:ext cx="2195122" cy="37221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57150">
              <a:lnSpc>
                <a:spcPts val="2850"/>
              </a:lnSpc>
              <a:spcBef>
                <a:spcPts val="235"/>
              </a:spcBef>
            </a:pPr>
            <a:r>
              <a:rPr lang="en-US" sz="2400" b="1" dirty="0">
                <a:latin typeface="Tahoma"/>
                <a:cs typeface="Tahoma"/>
              </a:rPr>
              <a:t>Syntax Squad</a:t>
            </a:r>
            <a:endParaRPr sz="2400" b="1" dirty="0">
              <a:latin typeface="Tahoma"/>
              <a:cs typeface="Tahoma"/>
            </a:endParaRPr>
          </a:p>
        </p:txBody>
      </p:sp>
      <p:sp>
        <p:nvSpPr>
          <p:cNvPr id="143" name="object 143"/>
          <p:cNvSpPr txBox="1">
            <a:spLocks noGrp="1"/>
          </p:cNvSpPr>
          <p:nvPr>
            <p:ph type="sldNum" sz="quarter" idx="7"/>
          </p:nvPr>
        </p:nvSpPr>
        <p:spPr>
          <a:xfrm>
            <a:off x="17139642" y="9809280"/>
            <a:ext cx="291417" cy="396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395">
              <a:lnSpc>
                <a:spcPts val="2090"/>
              </a:lnSpc>
            </a:pPr>
            <a:fld id="{81D60167-4931-47E6-BA6A-407CBD079E47}" type="slidenum">
              <a:rPr lang="en-IN" spc="-50" smtClean="0"/>
              <a:pPr marL="112395">
                <a:lnSpc>
                  <a:spcPts val="2090"/>
                </a:lnSpc>
              </a:pPr>
              <a:t>4</a:t>
            </a:fld>
            <a:endParaRPr spc="-50" dirty="0"/>
          </a:p>
        </p:txBody>
      </p:sp>
      <p:sp>
        <p:nvSpPr>
          <p:cNvPr id="134" name="object 134"/>
          <p:cNvSpPr txBox="1"/>
          <p:nvPr/>
        </p:nvSpPr>
        <p:spPr>
          <a:xfrm>
            <a:off x="990687" y="2446274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INPUT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0914171" y="1675783"/>
            <a:ext cx="7151370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2900" b="1" u="heavy" spc="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METHODOLOGIES</a:t>
            </a:r>
            <a:endParaRPr lang="en-US" sz="2900" b="1" u="heavy" spc="65" dirty="0">
              <a:uFill>
                <a:solidFill>
                  <a:srgbClr val="000000"/>
                </a:solidFill>
              </a:uFill>
              <a:latin typeface="Tahoma"/>
              <a:cs typeface="Tahoma"/>
            </a:endParaRPr>
          </a:p>
          <a:p>
            <a:pPr marL="19685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Tahoma"/>
              <a:cs typeface="Tahom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950388" y="1902694"/>
            <a:ext cx="30340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900" b="1" u="heavy" spc="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ARCHITECTURE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24A416A-367D-22E5-D0E8-757C0D55D814}"/>
              </a:ext>
            </a:extLst>
          </p:cNvPr>
          <p:cNvSpPr txBox="1"/>
          <p:nvPr/>
        </p:nvSpPr>
        <p:spPr>
          <a:xfrm>
            <a:off x="11401974" y="2922049"/>
            <a:ext cx="64288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YOLOv5 (Plastic Collection Stage): </a:t>
            </a:r>
            <a:r>
              <a:rPr lang="en-IN" dirty="0"/>
              <a:t>Detects plastic waste types to ensure efficient collection from local areas</a:t>
            </a:r>
          </a:p>
          <a:p>
            <a:endParaRPr lang="en-IN" dirty="0"/>
          </a:p>
          <a:p>
            <a:r>
              <a:rPr lang="en-IN" b="1" dirty="0"/>
              <a:t>Mask (Pyrolysis Stage): </a:t>
            </a:r>
            <a:r>
              <a:rPr lang="en-IN" dirty="0"/>
              <a:t>Segments and monitors the plastic conversion process into fuel, ensuring optimal pyrolysis.</a:t>
            </a:r>
          </a:p>
          <a:p>
            <a:endParaRPr lang="en-IN" dirty="0"/>
          </a:p>
          <a:p>
            <a:r>
              <a:rPr lang="en-IN" b="1" dirty="0"/>
              <a:t>ResNet-50 (Fuel Separation Stage): </a:t>
            </a:r>
            <a:r>
              <a:rPr lang="en-IN" dirty="0"/>
              <a:t>Classifies and verifies the separation of fuel types (diesel, gasoline, char) for proper distribution.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EfficientNet</a:t>
            </a:r>
            <a:r>
              <a:rPr lang="en-IN" b="1" dirty="0"/>
              <a:t> (Energy Storage Stage): </a:t>
            </a:r>
            <a:r>
              <a:rPr lang="en-IN" dirty="0"/>
              <a:t>Identifies energy storage efficiency, ensuring adequate solar power is stored for continuous operation.</a:t>
            </a:r>
          </a:p>
          <a:p>
            <a:endParaRPr lang="en-IN" dirty="0"/>
          </a:p>
          <a:p>
            <a:r>
              <a:rPr lang="en-IN" b="1" dirty="0"/>
              <a:t>DeepLabV3+ (Emission Control Stage): </a:t>
            </a:r>
            <a:r>
              <a:rPr lang="en-IN" dirty="0"/>
              <a:t>Segments and monitors the emission levels to confirm proper filtration and eco-friendly operations.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C9E48F84-A8EE-C347-CE5D-EB4723459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4571076"/>
            <a:ext cx="9525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304949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09650"/>
            <a:ext cx="15544164" cy="931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your use cases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Community Engagement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: Locals bring plastic waste to the mobile unit for conversion into fuel.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Eco-Friendly Process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: The unit operates entirely on solar power, reducing carbon emissions.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Waste-to-Energy: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Converts plastic waste into valuable fuels like diesel and gasoline.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Local Impact: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The produced fuel can be used for local transportation, farming, or sold for revenue.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Mobile Solution: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The unit's mobility ensures it can be deployed to different areas as needed.</a:t>
            </a:r>
          </a:p>
          <a:p>
            <a:pPr algn="l">
              <a:lnSpc>
                <a:spcPts val="6600"/>
              </a:lnSpc>
            </a:pP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Sustainable Model: Creates a self-sustaining system for waste management and energy generation.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Cost-Effective: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Uses free solar energy, reducing operational costs and reliance on external power sources.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Economic Empowerment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: Offers a new revenue stream and potential job creation in underserved areas.</a:t>
            </a:r>
          </a:p>
          <a:p>
            <a:pPr algn="l">
              <a:lnSpc>
                <a:spcPts val="6600"/>
              </a:lnSpc>
            </a:pPr>
            <a:endParaRPr lang="en-US" sz="5500" b="1" dirty="0">
              <a:solidFill>
                <a:srgbClr val="01003B"/>
              </a:solidFill>
              <a:latin typeface="Be Vietnam Ultra-Bold"/>
              <a:ea typeface="Be Vietnam Ultra-Bold"/>
              <a:cs typeface="Be Vietnam Ultra-Bold"/>
              <a:sym typeface="Be Vietnam Ultra-Bold"/>
            </a:endParaRPr>
          </a:p>
          <a:p>
            <a:pPr algn="l">
              <a:lnSpc>
                <a:spcPts val="6600"/>
              </a:lnSpc>
            </a:pPr>
            <a:r>
              <a:rPr lang="en-US" sz="5500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30751"/>
            <a:ext cx="18287365" cy="456565"/>
          </a:xfrm>
          <a:custGeom>
            <a:avLst/>
            <a:gdLst/>
            <a:ahLst/>
            <a:cxnLst/>
            <a:rect l="l" t="t" r="r" b="b"/>
            <a:pathLst>
              <a:path w="18287365" h="456565">
                <a:moveTo>
                  <a:pt x="18287326" y="456247"/>
                </a:moveTo>
                <a:lnTo>
                  <a:pt x="0" y="456247"/>
                </a:lnTo>
                <a:lnTo>
                  <a:pt x="0" y="0"/>
                </a:lnTo>
                <a:lnTo>
                  <a:pt x="18287326" y="0"/>
                </a:lnTo>
                <a:lnTo>
                  <a:pt x="18287326" y="456247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012141" y="1921714"/>
            <a:ext cx="8934450" cy="4114800"/>
            <a:chOff x="8868997" y="1725931"/>
            <a:chExt cx="8934450" cy="4114800"/>
          </a:xfrm>
        </p:grpSpPr>
        <p:sp>
          <p:nvSpPr>
            <p:cNvPr id="5" name="object 5"/>
            <p:cNvSpPr/>
            <p:nvPr/>
          </p:nvSpPr>
          <p:spPr>
            <a:xfrm>
              <a:off x="8878521" y="1735456"/>
              <a:ext cx="8912860" cy="4096385"/>
            </a:xfrm>
            <a:custGeom>
              <a:avLst/>
              <a:gdLst/>
              <a:ahLst/>
              <a:cxnLst/>
              <a:rect l="l" t="t" r="r" b="b"/>
              <a:pathLst>
                <a:path w="8912860" h="4096385">
                  <a:moveTo>
                    <a:pt x="8633983" y="4096163"/>
                  </a:moveTo>
                  <a:lnTo>
                    <a:pt x="285750" y="4096163"/>
                  </a:lnTo>
                  <a:lnTo>
                    <a:pt x="239400" y="4092423"/>
                  </a:lnTo>
                  <a:lnTo>
                    <a:pt x="195431" y="4081596"/>
                  </a:lnTo>
                  <a:lnTo>
                    <a:pt x="154431" y="4064268"/>
                  </a:lnTo>
                  <a:lnTo>
                    <a:pt x="116990" y="4041030"/>
                  </a:lnTo>
                  <a:lnTo>
                    <a:pt x="83694" y="4012469"/>
                  </a:lnTo>
                  <a:lnTo>
                    <a:pt x="55133" y="3979174"/>
                  </a:lnTo>
                  <a:lnTo>
                    <a:pt x="31895" y="3941732"/>
                  </a:lnTo>
                  <a:lnTo>
                    <a:pt x="14567" y="3900733"/>
                  </a:lnTo>
                  <a:lnTo>
                    <a:pt x="3740" y="3856763"/>
                  </a:lnTo>
                  <a:lnTo>
                    <a:pt x="0" y="3810413"/>
                  </a:lnTo>
                  <a:lnTo>
                    <a:pt x="0" y="285750"/>
                  </a:lnTo>
                  <a:lnTo>
                    <a:pt x="3740" y="239399"/>
                  </a:lnTo>
                  <a:lnTo>
                    <a:pt x="14567" y="195430"/>
                  </a:lnTo>
                  <a:lnTo>
                    <a:pt x="31895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90" y="55133"/>
                  </a:lnTo>
                  <a:lnTo>
                    <a:pt x="154431" y="31894"/>
                  </a:lnTo>
                  <a:lnTo>
                    <a:pt x="195431" y="14567"/>
                  </a:lnTo>
                  <a:lnTo>
                    <a:pt x="239400" y="3740"/>
                  </a:lnTo>
                  <a:lnTo>
                    <a:pt x="285750" y="0"/>
                  </a:lnTo>
                  <a:lnTo>
                    <a:pt x="8633983" y="0"/>
                  </a:lnTo>
                  <a:lnTo>
                    <a:pt x="8680332" y="3740"/>
                  </a:lnTo>
                  <a:lnTo>
                    <a:pt x="8724301" y="14567"/>
                  </a:lnTo>
                  <a:lnTo>
                    <a:pt x="8765301" y="31894"/>
                  </a:lnTo>
                  <a:lnTo>
                    <a:pt x="8802742" y="55133"/>
                  </a:lnTo>
                  <a:lnTo>
                    <a:pt x="8836038" y="83694"/>
                  </a:lnTo>
                  <a:lnTo>
                    <a:pt x="8864599" y="116989"/>
                  </a:lnTo>
                  <a:lnTo>
                    <a:pt x="8887837" y="154431"/>
                  </a:lnTo>
                  <a:lnTo>
                    <a:pt x="8905165" y="195430"/>
                  </a:lnTo>
                  <a:lnTo>
                    <a:pt x="8912356" y="224632"/>
                  </a:lnTo>
                  <a:lnTo>
                    <a:pt x="8912356" y="3871531"/>
                  </a:lnTo>
                  <a:lnTo>
                    <a:pt x="8887837" y="3941732"/>
                  </a:lnTo>
                  <a:lnTo>
                    <a:pt x="8864599" y="3979174"/>
                  </a:lnTo>
                  <a:lnTo>
                    <a:pt x="8836038" y="4012469"/>
                  </a:lnTo>
                  <a:lnTo>
                    <a:pt x="8802742" y="4041030"/>
                  </a:lnTo>
                  <a:lnTo>
                    <a:pt x="8765301" y="4064268"/>
                  </a:lnTo>
                  <a:lnTo>
                    <a:pt x="8724301" y="4081596"/>
                  </a:lnTo>
                  <a:lnTo>
                    <a:pt x="8680332" y="4092423"/>
                  </a:lnTo>
                  <a:lnTo>
                    <a:pt x="8633983" y="4096163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8522" y="1735456"/>
              <a:ext cx="8915400" cy="4095750"/>
            </a:xfrm>
            <a:custGeom>
              <a:avLst/>
              <a:gdLst/>
              <a:ahLst/>
              <a:cxnLst/>
              <a:rect l="l" t="t" r="r" b="b"/>
              <a:pathLst>
                <a:path w="8915400" h="4095750">
                  <a:moveTo>
                    <a:pt x="8915400" y="3858516"/>
                  </a:moveTo>
                  <a:lnTo>
                    <a:pt x="8905031" y="3900622"/>
                  </a:lnTo>
                  <a:lnTo>
                    <a:pt x="8887704" y="3941620"/>
                  </a:lnTo>
                  <a:lnTo>
                    <a:pt x="8864466" y="3979061"/>
                  </a:lnTo>
                  <a:lnTo>
                    <a:pt x="8835906" y="4012355"/>
                  </a:lnTo>
                  <a:lnTo>
                    <a:pt x="8802612" y="4040916"/>
                  </a:lnTo>
                  <a:lnTo>
                    <a:pt x="8765171" y="4064153"/>
                  </a:lnTo>
                  <a:lnTo>
                    <a:pt x="8724173" y="4081480"/>
                  </a:lnTo>
                  <a:lnTo>
                    <a:pt x="8680205" y="4092307"/>
                  </a:lnTo>
                  <a:lnTo>
                    <a:pt x="8637542" y="4095750"/>
                  </a:lnTo>
                </a:path>
                <a:path w="8915400" h="4095750">
                  <a:moveTo>
                    <a:pt x="282175" y="4095750"/>
                  </a:moveTo>
                  <a:lnTo>
                    <a:pt x="239511" y="4092307"/>
                  </a:lnTo>
                  <a:lnTo>
                    <a:pt x="195543" y="4081480"/>
                  </a:lnTo>
                  <a:lnTo>
                    <a:pt x="154545" y="4064153"/>
                  </a:lnTo>
                  <a:lnTo>
                    <a:pt x="117104" y="4040915"/>
                  </a:lnTo>
                  <a:lnTo>
                    <a:pt x="83810" y="4012355"/>
                  </a:lnTo>
                  <a:lnTo>
                    <a:pt x="55249" y="3979061"/>
                  </a:lnTo>
                  <a:lnTo>
                    <a:pt x="32012" y="3941620"/>
                  </a:lnTo>
                  <a:lnTo>
                    <a:pt x="14685" y="3900622"/>
                  </a:lnTo>
                  <a:lnTo>
                    <a:pt x="3858" y="3856654"/>
                  </a:lnTo>
                  <a:lnTo>
                    <a:pt x="0" y="3810305"/>
                  </a:lnTo>
                  <a:lnTo>
                    <a:pt x="0" y="285732"/>
                  </a:lnTo>
                  <a:lnTo>
                    <a:pt x="3858" y="239393"/>
                  </a:lnTo>
                  <a:lnTo>
                    <a:pt x="14685" y="195425"/>
                  </a:lnTo>
                  <a:lnTo>
                    <a:pt x="32012" y="154427"/>
                  </a:lnTo>
                  <a:lnTo>
                    <a:pt x="55249" y="116986"/>
                  </a:lnTo>
                  <a:lnTo>
                    <a:pt x="83810" y="83692"/>
                  </a:lnTo>
                  <a:lnTo>
                    <a:pt x="117104" y="55131"/>
                  </a:lnTo>
                  <a:lnTo>
                    <a:pt x="154545" y="31894"/>
                  </a:lnTo>
                  <a:lnTo>
                    <a:pt x="195543" y="14567"/>
                  </a:lnTo>
                  <a:lnTo>
                    <a:pt x="239511" y="3739"/>
                  </a:lnTo>
                  <a:lnTo>
                    <a:pt x="285860" y="0"/>
                  </a:lnTo>
                  <a:lnTo>
                    <a:pt x="8633857" y="0"/>
                  </a:lnTo>
                  <a:lnTo>
                    <a:pt x="8680205" y="3739"/>
                  </a:lnTo>
                  <a:lnTo>
                    <a:pt x="8724173" y="14567"/>
                  </a:lnTo>
                  <a:lnTo>
                    <a:pt x="8765171" y="31893"/>
                  </a:lnTo>
                  <a:lnTo>
                    <a:pt x="8802612" y="55131"/>
                  </a:lnTo>
                  <a:lnTo>
                    <a:pt x="8835906" y="83691"/>
                  </a:lnTo>
                  <a:lnTo>
                    <a:pt x="8864467" y="116986"/>
                  </a:lnTo>
                  <a:lnTo>
                    <a:pt x="8887704" y="154426"/>
                  </a:lnTo>
                  <a:lnTo>
                    <a:pt x="8905031" y="195425"/>
                  </a:lnTo>
                  <a:lnTo>
                    <a:pt x="8915399" y="23753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7252" y="168499"/>
            <a:ext cx="2388870" cy="967740"/>
          </a:xfrm>
          <a:custGeom>
            <a:avLst/>
            <a:gdLst/>
            <a:ahLst/>
            <a:cxnLst/>
            <a:rect l="l" t="t" r="r" b="b"/>
            <a:pathLst>
              <a:path w="2388870" h="967740">
                <a:moveTo>
                  <a:pt x="285710" y="0"/>
                </a:moveTo>
                <a:lnTo>
                  <a:pt x="2103106" y="0"/>
                </a:lnTo>
                <a:lnTo>
                  <a:pt x="2149450" y="3739"/>
                </a:lnTo>
                <a:lnTo>
                  <a:pt x="2193413" y="14565"/>
                </a:lnTo>
                <a:lnTo>
                  <a:pt x="2234407" y="31890"/>
                </a:lnTo>
                <a:lnTo>
                  <a:pt x="2271843" y="55125"/>
                </a:lnTo>
                <a:lnTo>
                  <a:pt x="2305134" y="83682"/>
                </a:lnTo>
                <a:lnTo>
                  <a:pt x="2333691" y="116973"/>
                </a:lnTo>
                <a:lnTo>
                  <a:pt x="2356926" y="154410"/>
                </a:lnTo>
                <a:lnTo>
                  <a:pt x="2374251" y="195403"/>
                </a:lnTo>
                <a:lnTo>
                  <a:pt x="2385077" y="239366"/>
                </a:lnTo>
                <a:lnTo>
                  <a:pt x="2388817" y="285710"/>
                </a:lnTo>
                <a:lnTo>
                  <a:pt x="2388817" y="681523"/>
                </a:lnTo>
                <a:lnTo>
                  <a:pt x="2385077" y="727867"/>
                </a:lnTo>
                <a:lnTo>
                  <a:pt x="2374251" y="771830"/>
                </a:lnTo>
                <a:lnTo>
                  <a:pt x="2356926" y="812824"/>
                </a:lnTo>
                <a:lnTo>
                  <a:pt x="2333691" y="850260"/>
                </a:lnTo>
                <a:lnTo>
                  <a:pt x="2305134" y="883551"/>
                </a:lnTo>
                <a:lnTo>
                  <a:pt x="2271843" y="912108"/>
                </a:lnTo>
                <a:lnTo>
                  <a:pt x="2234407" y="935343"/>
                </a:lnTo>
                <a:lnTo>
                  <a:pt x="2193413" y="952668"/>
                </a:lnTo>
                <a:lnTo>
                  <a:pt x="2149450" y="963494"/>
                </a:lnTo>
                <a:lnTo>
                  <a:pt x="2103106" y="967234"/>
                </a:lnTo>
                <a:lnTo>
                  <a:pt x="285710" y="967234"/>
                </a:lnTo>
                <a:lnTo>
                  <a:pt x="239366" y="963494"/>
                </a:lnTo>
                <a:lnTo>
                  <a:pt x="195403" y="952668"/>
                </a:lnTo>
                <a:lnTo>
                  <a:pt x="154409" y="935343"/>
                </a:lnTo>
                <a:lnTo>
                  <a:pt x="116973" y="912108"/>
                </a:lnTo>
                <a:lnTo>
                  <a:pt x="83682" y="883551"/>
                </a:lnTo>
                <a:lnTo>
                  <a:pt x="55125" y="850260"/>
                </a:lnTo>
                <a:lnTo>
                  <a:pt x="31890" y="812824"/>
                </a:lnTo>
                <a:lnTo>
                  <a:pt x="14565" y="771830"/>
                </a:lnTo>
                <a:lnTo>
                  <a:pt x="3739" y="727867"/>
                </a:lnTo>
                <a:lnTo>
                  <a:pt x="0" y="681523"/>
                </a:lnTo>
                <a:lnTo>
                  <a:pt x="0" y="285710"/>
                </a:lnTo>
                <a:lnTo>
                  <a:pt x="3739" y="239366"/>
                </a:lnTo>
                <a:lnTo>
                  <a:pt x="14565" y="195403"/>
                </a:lnTo>
                <a:lnTo>
                  <a:pt x="31890" y="154409"/>
                </a:lnTo>
                <a:lnTo>
                  <a:pt x="55125" y="116973"/>
                </a:lnTo>
                <a:lnTo>
                  <a:pt x="83682" y="83682"/>
                </a:lnTo>
                <a:lnTo>
                  <a:pt x="116973" y="55125"/>
                </a:lnTo>
                <a:lnTo>
                  <a:pt x="154409" y="31890"/>
                </a:lnTo>
                <a:lnTo>
                  <a:pt x="195403" y="14565"/>
                </a:lnTo>
                <a:lnTo>
                  <a:pt x="239366" y="3739"/>
                </a:lnTo>
                <a:lnTo>
                  <a:pt x="285710" y="0"/>
                </a:lnTo>
              </a:path>
            </a:pathLst>
          </a:custGeom>
          <a:ln w="571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1805" y="2376071"/>
            <a:ext cx="8436610" cy="3590925"/>
            <a:chOff x="175140" y="2348091"/>
            <a:chExt cx="8436610" cy="3590925"/>
          </a:xfrm>
        </p:grpSpPr>
        <p:sp>
          <p:nvSpPr>
            <p:cNvPr id="9" name="object 9"/>
            <p:cNvSpPr/>
            <p:nvPr/>
          </p:nvSpPr>
          <p:spPr>
            <a:xfrm>
              <a:off x="184665" y="2357617"/>
              <a:ext cx="8418195" cy="3574415"/>
            </a:xfrm>
            <a:custGeom>
              <a:avLst/>
              <a:gdLst/>
              <a:ahLst/>
              <a:cxnLst/>
              <a:rect l="l" t="t" r="r" b="b"/>
              <a:pathLst>
                <a:path w="8418195" h="3574415">
                  <a:moveTo>
                    <a:pt x="8322380" y="3574192"/>
                  </a:moveTo>
                  <a:lnTo>
                    <a:pt x="95249" y="3574192"/>
                  </a:lnTo>
                  <a:lnTo>
                    <a:pt x="76580" y="3572345"/>
                  </a:lnTo>
                  <a:lnTo>
                    <a:pt x="27898" y="3546294"/>
                  </a:lnTo>
                  <a:lnTo>
                    <a:pt x="1847" y="3497611"/>
                  </a:lnTo>
                  <a:lnTo>
                    <a:pt x="0" y="3478942"/>
                  </a:lnTo>
                  <a:lnTo>
                    <a:pt x="0" y="95249"/>
                  </a:lnTo>
                  <a:lnTo>
                    <a:pt x="16003" y="42405"/>
                  </a:lnTo>
                  <a:lnTo>
                    <a:pt x="58799" y="7250"/>
                  </a:lnTo>
                  <a:lnTo>
                    <a:pt x="95249" y="0"/>
                  </a:lnTo>
                  <a:lnTo>
                    <a:pt x="8322380" y="0"/>
                  </a:lnTo>
                  <a:lnTo>
                    <a:pt x="8375225" y="16003"/>
                  </a:lnTo>
                  <a:lnTo>
                    <a:pt x="8410380" y="58799"/>
                  </a:lnTo>
                  <a:lnTo>
                    <a:pt x="8417630" y="95249"/>
                  </a:lnTo>
                  <a:lnTo>
                    <a:pt x="8417630" y="3478942"/>
                  </a:lnTo>
                  <a:lnTo>
                    <a:pt x="8401627" y="3531787"/>
                  </a:lnTo>
                  <a:lnTo>
                    <a:pt x="8358831" y="3566942"/>
                  </a:lnTo>
                  <a:lnTo>
                    <a:pt x="8322380" y="3574192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665" y="2357616"/>
              <a:ext cx="8417560" cy="3571875"/>
            </a:xfrm>
            <a:custGeom>
              <a:avLst/>
              <a:gdLst/>
              <a:ahLst/>
              <a:cxnLst/>
              <a:rect l="l" t="t" r="r" b="b"/>
              <a:pathLst>
                <a:path w="8417560" h="3571875">
                  <a:moveTo>
                    <a:pt x="75381" y="3571875"/>
                  </a:moveTo>
                  <a:lnTo>
                    <a:pt x="27967" y="3546210"/>
                  </a:lnTo>
                  <a:lnTo>
                    <a:pt x="1917" y="3497528"/>
                  </a:lnTo>
                  <a:lnTo>
                    <a:pt x="0" y="3478860"/>
                  </a:lnTo>
                  <a:lnTo>
                    <a:pt x="0" y="95240"/>
                  </a:lnTo>
                  <a:lnTo>
                    <a:pt x="16072" y="42404"/>
                  </a:lnTo>
                  <a:lnTo>
                    <a:pt x="58868" y="7250"/>
                  </a:lnTo>
                  <a:lnTo>
                    <a:pt x="95317" y="0"/>
                  </a:lnTo>
                  <a:lnTo>
                    <a:pt x="8322253" y="0"/>
                  </a:lnTo>
                  <a:lnTo>
                    <a:pt x="8375096" y="16002"/>
                  </a:lnTo>
                  <a:lnTo>
                    <a:pt x="8410249" y="58798"/>
                  </a:lnTo>
                  <a:lnTo>
                    <a:pt x="8417500" y="3478860"/>
                  </a:lnTo>
                  <a:lnTo>
                    <a:pt x="8415653" y="3497528"/>
                  </a:lnTo>
                  <a:lnTo>
                    <a:pt x="8389602" y="3546209"/>
                  </a:lnTo>
                  <a:lnTo>
                    <a:pt x="8342189" y="35718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44" y="2876354"/>
              <a:ext cx="74847" cy="7484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43044" y="4031146"/>
            <a:ext cx="74930" cy="941069"/>
            <a:chOff x="443044" y="4031146"/>
            <a:chExt cx="74930" cy="941069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44" y="4031146"/>
              <a:ext cx="74847" cy="748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44" y="4897240"/>
              <a:ext cx="74847" cy="7484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49559" y="2652277"/>
            <a:ext cx="7816215" cy="32810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900" b="1" spc="-20" dirty="0">
                <a:latin typeface="Arial"/>
                <a:cs typeface="Arial"/>
              </a:rPr>
              <a:t>Automated Plastic Waste Collection: </a:t>
            </a:r>
            <a:r>
              <a:rPr lang="en-US" sz="1900" spc="-20" dirty="0">
                <a:latin typeface="Arial"/>
                <a:cs typeface="Arial"/>
              </a:rPr>
              <a:t>Implement a mobile, solar-powered unit to automatically collect plastic waste from local communities, reducing plastic pollution and promoting recycling.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en-US" sz="1900" spc="-2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900" b="1" spc="-20" dirty="0">
                <a:latin typeface="Arial"/>
                <a:cs typeface="Arial"/>
              </a:rPr>
              <a:t>Pyrolysis Process: </a:t>
            </a:r>
            <a:r>
              <a:rPr lang="en-US" sz="1900" spc="-20" dirty="0">
                <a:latin typeface="Arial"/>
                <a:cs typeface="Arial"/>
              </a:rPr>
              <a:t>Utilize solar energy to power a pyrolysis reactor that thermally decomposes plastic waste into usable fuel, including diesel, gasoline, and char.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en-US" sz="1900" spc="-2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900" b="1" spc="-20" dirty="0">
                <a:latin typeface="Arial"/>
                <a:cs typeface="Arial"/>
              </a:rPr>
              <a:t>Community-Driven Model: </a:t>
            </a:r>
            <a:r>
              <a:rPr lang="en-US" sz="1900" spc="-20" dirty="0">
                <a:latin typeface="Arial"/>
                <a:cs typeface="Arial"/>
              </a:rPr>
              <a:t>The system allows local users to bring plastic waste, with incentives provided, ensuring continuous participation and promoting sustainable energy production</a:t>
            </a:r>
            <a:endParaRPr sz="1900" dirty="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236688" y="1507372"/>
            <a:ext cx="7996555" cy="403860"/>
            <a:chOff x="9236688" y="1507372"/>
            <a:chExt cx="7996555" cy="40386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5669" y="1529987"/>
              <a:ext cx="2666999" cy="3809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6688" y="1507372"/>
              <a:ext cx="5331489" cy="3810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75150" y="7001698"/>
            <a:ext cx="8436610" cy="2638425"/>
            <a:chOff x="175150" y="7001698"/>
            <a:chExt cx="8436610" cy="2638425"/>
          </a:xfrm>
        </p:grpSpPr>
        <p:sp>
          <p:nvSpPr>
            <p:cNvPr id="27" name="object 27"/>
            <p:cNvSpPr/>
            <p:nvPr/>
          </p:nvSpPr>
          <p:spPr>
            <a:xfrm>
              <a:off x="184665" y="7011223"/>
              <a:ext cx="8413750" cy="2623820"/>
            </a:xfrm>
            <a:custGeom>
              <a:avLst/>
              <a:gdLst/>
              <a:ahLst/>
              <a:cxnLst/>
              <a:rect l="l" t="t" r="r" b="b"/>
              <a:pathLst>
                <a:path w="8413750" h="2623820">
                  <a:moveTo>
                    <a:pt x="8413384" y="2623418"/>
                  </a:moveTo>
                  <a:lnTo>
                    <a:pt x="0" y="2623418"/>
                  </a:lnTo>
                  <a:lnTo>
                    <a:pt x="0" y="0"/>
                  </a:lnTo>
                  <a:lnTo>
                    <a:pt x="8413384" y="0"/>
                  </a:lnTo>
                  <a:lnTo>
                    <a:pt x="8413384" y="2623418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4675" y="7011223"/>
              <a:ext cx="8417560" cy="2619375"/>
            </a:xfrm>
            <a:custGeom>
              <a:avLst/>
              <a:gdLst/>
              <a:ahLst/>
              <a:cxnLst/>
              <a:rect l="l" t="t" r="r" b="b"/>
              <a:pathLst>
                <a:path w="8417560" h="2619375">
                  <a:moveTo>
                    <a:pt x="0" y="2619374"/>
                  </a:moveTo>
                  <a:lnTo>
                    <a:pt x="0" y="0"/>
                  </a:lnTo>
                  <a:lnTo>
                    <a:pt x="8417550" y="0"/>
                  </a:lnTo>
                  <a:lnTo>
                    <a:pt x="8417550" y="26193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68" y="7329559"/>
              <a:ext cx="70079" cy="7007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68" y="8140474"/>
              <a:ext cx="70079" cy="7007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68" y="8951388"/>
              <a:ext cx="70079" cy="70078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1188826" y="1507343"/>
            <a:ext cx="7413625" cy="777875"/>
          </a:xfrm>
          <a:custGeom>
            <a:avLst/>
            <a:gdLst/>
            <a:ahLst/>
            <a:cxnLst/>
            <a:rect l="l" t="t" r="r" b="b"/>
            <a:pathLst>
              <a:path w="7413625" h="777875">
                <a:moveTo>
                  <a:pt x="7337270" y="777445"/>
                </a:moveTo>
                <a:lnTo>
                  <a:pt x="76200" y="777445"/>
                </a:lnTo>
                <a:lnTo>
                  <a:pt x="61264" y="775967"/>
                </a:lnTo>
                <a:lnTo>
                  <a:pt x="22318" y="755126"/>
                </a:lnTo>
                <a:lnTo>
                  <a:pt x="1477" y="716180"/>
                </a:lnTo>
                <a:lnTo>
                  <a:pt x="0" y="701245"/>
                </a:lnTo>
                <a:lnTo>
                  <a:pt x="0" y="76200"/>
                </a:lnTo>
                <a:lnTo>
                  <a:pt x="12802" y="33924"/>
                </a:lnTo>
                <a:lnTo>
                  <a:pt x="47039" y="5800"/>
                </a:lnTo>
                <a:lnTo>
                  <a:pt x="76200" y="0"/>
                </a:lnTo>
                <a:lnTo>
                  <a:pt x="7337270" y="0"/>
                </a:lnTo>
                <a:lnTo>
                  <a:pt x="7379546" y="12802"/>
                </a:lnTo>
                <a:lnTo>
                  <a:pt x="7407669" y="47039"/>
                </a:lnTo>
                <a:lnTo>
                  <a:pt x="7413062" y="72085"/>
                </a:lnTo>
                <a:lnTo>
                  <a:pt x="7413062" y="705360"/>
                </a:lnTo>
                <a:lnTo>
                  <a:pt x="7400667" y="743521"/>
                </a:lnTo>
                <a:lnTo>
                  <a:pt x="7366430" y="771645"/>
                </a:lnTo>
                <a:lnTo>
                  <a:pt x="7337270" y="777445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84665" y="1507343"/>
            <a:ext cx="944244" cy="777875"/>
            <a:chOff x="184665" y="1507343"/>
            <a:chExt cx="944244" cy="777875"/>
          </a:xfrm>
        </p:grpSpPr>
        <p:sp>
          <p:nvSpPr>
            <p:cNvPr id="34" name="object 34"/>
            <p:cNvSpPr/>
            <p:nvPr/>
          </p:nvSpPr>
          <p:spPr>
            <a:xfrm>
              <a:off x="184665" y="1507343"/>
              <a:ext cx="944244" cy="777875"/>
            </a:xfrm>
            <a:custGeom>
              <a:avLst/>
              <a:gdLst/>
              <a:ahLst/>
              <a:cxnLst/>
              <a:rect l="l" t="t" r="r" b="b"/>
              <a:pathLst>
                <a:path w="944244" h="777875">
                  <a:moveTo>
                    <a:pt x="867690" y="777445"/>
                  </a:moveTo>
                  <a:lnTo>
                    <a:pt x="76199" y="777445"/>
                  </a:lnTo>
                  <a:lnTo>
                    <a:pt x="61264" y="775967"/>
                  </a:lnTo>
                  <a:lnTo>
                    <a:pt x="22318" y="755126"/>
                  </a:lnTo>
                  <a:lnTo>
                    <a:pt x="1477" y="716180"/>
                  </a:lnTo>
                  <a:lnTo>
                    <a:pt x="0" y="701245"/>
                  </a:lnTo>
                  <a:lnTo>
                    <a:pt x="0" y="76200"/>
                  </a:lnTo>
                  <a:lnTo>
                    <a:pt x="12802" y="33924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867690" y="0"/>
                  </a:lnTo>
                  <a:lnTo>
                    <a:pt x="909966" y="12802"/>
                  </a:lnTo>
                  <a:lnTo>
                    <a:pt x="938089" y="47039"/>
                  </a:lnTo>
                  <a:lnTo>
                    <a:pt x="943890" y="76200"/>
                  </a:lnTo>
                  <a:lnTo>
                    <a:pt x="943890" y="701245"/>
                  </a:lnTo>
                  <a:lnTo>
                    <a:pt x="931087" y="743521"/>
                  </a:lnTo>
                  <a:lnTo>
                    <a:pt x="896850" y="771645"/>
                  </a:lnTo>
                  <a:lnTo>
                    <a:pt x="867690" y="777445"/>
                  </a:lnTo>
                  <a:close/>
                </a:path>
              </a:pathLst>
            </a:custGeom>
            <a:solidFill>
              <a:srgbClr val="E3E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9034" y="1710601"/>
              <a:ext cx="339090" cy="380365"/>
            </a:xfrm>
            <a:custGeom>
              <a:avLst/>
              <a:gdLst/>
              <a:ahLst/>
              <a:cxnLst/>
              <a:rect l="l" t="t" r="r" b="b"/>
              <a:pathLst>
                <a:path w="339090" h="380364">
                  <a:moveTo>
                    <a:pt x="242727" y="380173"/>
                  </a:moveTo>
                  <a:lnTo>
                    <a:pt x="96305" y="380173"/>
                  </a:lnTo>
                  <a:lnTo>
                    <a:pt x="96305" y="322202"/>
                  </a:lnTo>
                  <a:lnTo>
                    <a:pt x="57196" y="296279"/>
                  </a:lnTo>
                  <a:lnTo>
                    <a:pt x="26764" y="260819"/>
                  </a:lnTo>
                  <a:lnTo>
                    <a:pt x="7027" y="217856"/>
                  </a:lnTo>
                  <a:lnTo>
                    <a:pt x="0" y="169422"/>
                  </a:lnTo>
                  <a:lnTo>
                    <a:pt x="6043" y="124407"/>
                  </a:lnTo>
                  <a:lnTo>
                    <a:pt x="23105" y="83942"/>
                  </a:lnTo>
                  <a:lnTo>
                    <a:pt x="49578" y="49648"/>
                  </a:lnTo>
                  <a:lnTo>
                    <a:pt x="83859" y="23146"/>
                  </a:lnTo>
                  <a:lnTo>
                    <a:pt x="124342" y="6056"/>
                  </a:lnTo>
                  <a:lnTo>
                    <a:pt x="169422" y="0"/>
                  </a:lnTo>
                  <a:lnTo>
                    <a:pt x="214439" y="6056"/>
                  </a:lnTo>
                  <a:lnTo>
                    <a:pt x="254910" y="23146"/>
                  </a:lnTo>
                  <a:lnTo>
                    <a:pt x="289220" y="49648"/>
                  </a:lnTo>
                  <a:lnTo>
                    <a:pt x="315754" y="83942"/>
                  </a:lnTo>
                  <a:lnTo>
                    <a:pt x="332897" y="124407"/>
                  </a:lnTo>
                  <a:lnTo>
                    <a:pt x="339032" y="169422"/>
                  </a:lnTo>
                  <a:lnTo>
                    <a:pt x="331979" y="217856"/>
                  </a:lnTo>
                  <a:lnTo>
                    <a:pt x="312198" y="260819"/>
                  </a:lnTo>
                  <a:lnTo>
                    <a:pt x="281757" y="296279"/>
                  </a:lnTo>
                  <a:lnTo>
                    <a:pt x="242727" y="322202"/>
                  </a:lnTo>
                  <a:lnTo>
                    <a:pt x="242727" y="380173"/>
                  </a:lnTo>
                  <a:close/>
                </a:path>
              </a:pathLst>
            </a:custGeom>
            <a:solidFill>
              <a:srgbClr val="FFE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153" y="2090962"/>
              <a:ext cx="146421" cy="9555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7091" y="1550528"/>
              <a:ext cx="662940" cy="637540"/>
            </a:xfrm>
            <a:custGeom>
              <a:avLst/>
              <a:gdLst/>
              <a:ahLst/>
              <a:cxnLst/>
              <a:rect l="l" t="t" r="r" b="b"/>
              <a:pathLst>
                <a:path w="662940" h="637539">
                  <a:moveTo>
                    <a:pt x="334544" y="107949"/>
                  </a:moveTo>
                  <a:lnTo>
                    <a:pt x="328186" y="107949"/>
                  </a:lnTo>
                  <a:lnTo>
                    <a:pt x="325755" y="105409"/>
                  </a:lnTo>
                  <a:lnTo>
                    <a:pt x="325755" y="1269"/>
                  </a:lnTo>
                  <a:lnTo>
                    <a:pt x="328186" y="0"/>
                  </a:lnTo>
                  <a:lnTo>
                    <a:pt x="334544" y="0"/>
                  </a:lnTo>
                  <a:lnTo>
                    <a:pt x="336975" y="1269"/>
                  </a:lnTo>
                  <a:lnTo>
                    <a:pt x="336975" y="105409"/>
                  </a:lnTo>
                  <a:lnTo>
                    <a:pt x="334544" y="107949"/>
                  </a:lnTo>
                  <a:close/>
                </a:path>
                <a:path w="662940" h="637539">
                  <a:moveTo>
                    <a:pt x="246654" y="124459"/>
                  </a:moveTo>
                  <a:lnTo>
                    <a:pt x="242166" y="124459"/>
                  </a:lnTo>
                  <a:lnTo>
                    <a:pt x="240109" y="123189"/>
                  </a:lnTo>
                  <a:lnTo>
                    <a:pt x="239174" y="121919"/>
                  </a:lnTo>
                  <a:lnTo>
                    <a:pt x="221409" y="80009"/>
                  </a:lnTo>
                  <a:lnTo>
                    <a:pt x="220287" y="76199"/>
                  </a:lnTo>
                  <a:lnTo>
                    <a:pt x="221596" y="73659"/>
                  </a:lnTo>
                  <a:lnTo>
                    <a:pt x="227206" y="71119"/>
                  </a:lnTo>
                  <a:lnTo>
                    <a:pt x="230572" y="72389"/>
                  </a:lnTo>
                  <a:lnTo>
                    <a:pt x="231694" y="74929"/>
                  </a:lnTo>
                  <a:lnTo>
                    <a:pt x="249646" y="116839"/>
                  </a:lnTo>
                  <a:lnTo>
                    <a:pt x="250768" y="119379"/>
                  </a:lnTo>
                  <a:lnTo>
                    <a:pt x="249459" y="123189"/>
                  </a:lnTo>
                  <a:lnTo>
                    <a:pt x="246654" y="124459"/>
                  </a:lnTo>
                  <a:close/>
                </a:path>
                <a:path w="662940" h="637539">
                  <a:moveTo>
                    <a:pt x="420191" y="124459"/>
                  </a:moveTo>
                  <a:lnTo>
                    <a:pt x="415703" y="124459"/>
                  </a:lnTo>
                  <a:lnTo>
                    <a:pt x="412898" y="123189"/>
                  </a:lnTo>
                  <a:lnTo>
                    <a:pt x="411589" y="119379"/>
                  </a:lnTo>
                  <a:lnTo>
                    <a:pt x="412711" y="116839"/>
                  </a:lnTo>
                  <a:lnTo>
                    <a:pt x="430476" y="74929"/>
                  </a:lnTo>
                  <a:lnTo>
                    <a:pt x="431598" y="72389"/>
                  </a:lnTo>
                  <a:lnTo>
                    <a:pt x="434964" y="71119"/>
                  </a:lnTo>
                  <a:lnTo>
                    <a:pt x="437769" y="72389"/>
                  </a:lnTo>
                  <a:lnTo>
                    <a:pt x="440948" y="73659"/>
                  </a:lnTo>
                  <a:lnTo>
                    <a:pt x="442257" y="76199"/>
                  </a:lnTo>
                  <a:lnTo>
                    <a:pt x="440948" y="80009"/>
                  </a:lnTo>
                  <a:lnTo>
                    <a:pt x="423183" y="121919"/>
                  </a:lnTo>
                  <a:lnTo>
                    <a:pt x="422248" y="123189"/>
                  </a:lnTo>
                  <a:lnTo>
                    <a:pt x="420191" y="124459"/>
                  </a:lnTo>
                  <a:close/>
                </a:path>
                <a:path w="662940" h="637539">
                  <a:moveTo>
                    <a:pt x="172601" y="173989"/>
                  </a:moveTo>
                  <a:lnTo>
                    <a:pt x="169796" y="173989"/>
                  </a:lnTo>
                  <a:lnTo>
                    <a:pt x="97053" y="102869"/>
                  </a:lnTo>
                  <a:lnTo>
                    <a:pt x="94809" y="100329"/>
                  </a:lnTo>
                  <a:lnTo>
                    <a:pt x="94809" y="96519"/>
                  </a:lnTo>
                  <a:lnTo>
                    <a:pt x="97053" y="95249"/>
                  </a:lnTo>
                  <a:lnTo>
                    <a:pt x="99297" y="92709"/>
                  </a:lnTo>
                  <a:lnTo>
                    <a:pt x="102850" y="92709"/>
                  </a:lnTo>
                  <a:lnTo>
                    <a:pt x="104907" y="95249"/>
                  </a:lnTo>
                  <a:lnTo>
                    <a:pt x="175219" y="163829"/>
                  </a:lnTo>
                  <a:lnTo>
                    <a:pt x="177463" y="166369"/>
                  </a:lnTo>
                  <a:lnTo>
                    <a:pt x="177463" y="170179"/>
                  </a:lnTo>
                  <a:lnTo>
                    <a:pt x="175219" y="171449"/>
                  </a:lnTo>
                  <a:lnTo>
                    <a:pt x="174097" y="172719"/>
                  </a:lnTo>
                  <a:lnTo>
                    <a:pt x="172601" y="173989"/>
                  </a:lnTo>
                  <a:close/>
                </a:path>
                <a:path w="662940" h="637539">
                  <a:moveTo>
                    <a:pt x="492747" y="173989"/>
                  </a:moveTo>
                  <a:lnTo>
                    <a:pt x="489942" y="173989"/>
                  </a:lnTo>
                  <a:lnTo>
                    <a:pt x="488446" y="172719"/>
                  </a:lnTo>
                  <a:lnTo>
                    <a:pt x="487324" y="171449"/>
                  </a:lnTo>
                  <a:lnTo>
                    <a:pt x="485080" y="170179"/>
                  </a:lnTo>
                  <a:lnTo>
                    <a:pt x="485267" y="166369"/>
                  </a:lnTo>
                  <a:lnTo>
                    <a:pt x="487324" y="163829"/>
                  </a:lnTo>
                  <a:lnTo>
                    <a:pt x="557637" y="95249"/>
                  </a:lnTo>
                  <a:lnTo>
                    <a:pt x="559881" y="92709"/>
                  </a:lnTo>
                  <a:lnTo>
                    <a:pt x="563434" y="92709"/>
                  </a:lnTo>
                  <a:lnTo>
                    <a:pt x="567735" y="97789"/>
                  </a:lnTo>
                  <a:lnTo>
                    <a:pt x="567548" y="100329"/>
                  </a:lnTo>
                  <a:lnTo>
                    <a:pt x="565491" y="102869"/>
                  </a:lnTo>
                  <a:lnTo>
                    <a:pt x="492747" y="173989"/>
                  </a:lnTo>
                  <a:close/>
                </a:path>
                <a:path w="662940" h="637539">
                  <a:moveTo>
                    <a:pt x="386845" y="637539"/>
                  </a:moveTo>
                  <a:lnTo>
                    <a:pt x="276259" y="637539"/>
                  </a:lnTo>
                  <a:lnTo>
                    <a:pt x="264115" y="628649"/>
                  </a:lnTo>
                  <a:lnTo>
                    <a:pt x="255720" y="615949"/>
                  </a:lnTo>
                  <a:lnTo>
                    <a:pt x="252638" y="600709"/>
                  </a:lnTo>
                  <a:lnTo>
                    <a:pt x="252638" y="485139"/>
                  </a:lnTo>
                  <a:lnTo>
                    <a:pt x="212818" y="457199"/>
                  </a:lnTo>
                  <a:lnTo>
                    <a:pt x="182466" y="420369"/>
                  </a:lnTo>
                  <a:lnTo>
                    <a:pt x="163123" y="377189"/>
                  </a:lnTo>
                  <a:lnTo>
                    <a:pt x="156332" y="328929"/>
                  </a:lnTo>
                  <a:lnTo>
                    <a:pt x="162597" y="281939"/>
                  </a:lnTo>
                  <a:lnTo>
                    <a:pt x="180268" y="240029"/>
                  </a:lnTo>
                  <a:lnTo>
                    <a:pt x="207664" y="205739"/>
                  </a:lnTo>
                  <a:lnTo>
                    <a:pt x="243101" y="177799"/>
                  </a:lnTo>
                  <a:lnTo>
                    <a:pt x="284896" y="160019"/>
                  </a:lnTo>
                  <a:lnTo>
                    <a:pt x="331365" y="153669"/>
                  </a:lnTo>
                  <a:lnTo>
                    <a:pt x="377837" y="160019"/>
                  </a:lnTo>
                  <a:lnTo>
                    <a:pt x="389782" y="165099"/>
                  </a:lnTo>
                  <a:lnTo>
                    <a:pt x="331178" y="165099"/>
                  </a:lnTo>
                  <a:lnTo>
                    <a:pt x="287682" y="171449"/>
                  </a:lnTo>
                  <a:lnTo>
                    <a:pt x="248565" y="187959"/>
                  </a:lnTo>
                  <a:lnTo>
                    <a:pt x="215401" y="213359"/>
                  </a:lnTo>
                  <a:lnTo>
                    <a:pt x="189764" y="246379"/>
                  </a:lnTo>
                  <a:lnTo>
                    <a:pt x="173227" y="285749"/>
                  </a:lnTo>
                  <a:lnTo>
                    <a:pt x="167365" y="328929"/>
                  </a:lnTo>
                  <a:lnTo>
                    <a:pt x="173975" y="374649"/>
                  </a:lnTo>
                  <a:lnTo>
                    <a:pt x="192751" y="416559"/>
                  </a:lnTo>
                  <a:lnTo>
                    <a:pt x="222116" y="450849"/>
                  </a:lnTo>
                  <a:lnTo>
                    <a:pt x="260492" y="476249"/>
                  </a:lnTo>
                  <a:lnTo>
                    <a:pt x="262362" y="477519"/>
                  </a:lnTo>
                  <a:lnTo>
                    <a:pt x="263671" y="480059"/>
                  </a:lnTo>
                  <a:lnTo>
                    <a:pt x="263671" y="534669"/>
                  </a:lnTo>
                  <a:lnTo>
                    <a:pt x="410467" y="534669"/>
                  </a:lnTo>
                  <a:lnTo>
                    <a:pt x="410467" y="544829"/>
                  </a:lnTo>
                  <a:lnTo>
                    <a:pt x="263671" y="544829"/>
                  </a:lnTo>
                  <a:lnTo>
                    <a:pt x="263671" y="563879"/>
                  </a:lnTo>
                  <a:lnTo>
                    <a:pt x="410467" y="563879"/>
                  </a:lnTo>
                  <a:lnTo>
                    <a:pt x="410467" y="575309"/>
                  </a:lnTo>
                  <a:lnTo>
                    <a:pt x="263671" y="575309"/>
                  </a:lnTo>
                  <a:lnTo>
                    <a:pt x="263671" y="593089"/>
                  </a:lnTo>
                  <a:lnTo>
                    <a:pt x="410467" y="593089"/>
                  </a:lnTo>
                  <a:lnTo>
                    <a:pt x="410467" y="600709"/>
                  </a:lnTo>
                  <a:lnTo>
                    <a:pt x="409696" y="604519"/>
                  </a:lnTo>
                  <a:lnTo>
                    <a:pt x="263858" y="604519"/>
                  </a:lnTo>
                  <a:lnTo>
                    <a:pt x="266973" y="614679"/>
                  </a:lnTo>
                  <a:lnTo>
                    <a:pt x="273068" y="622299"/>
                  </a:lnTo>
                  <a:lnTo>
                    <a:pt x="281477" y="627379"/>
                  </a:lnTo>
                  <a:lnTo>
                    <a:pt x="291534" y="628649"/>
                  </a:lnTo>
                  <a:lnTo>
                    <a:pt x="398990" y="628649"/>
                  </a:lnTo>
                  <a:lnTo>
                    <a:pt x="386845" y="637539"/>
                  </a:lnTo>
                  <a:close/>
                </a:path>
                <a:path w="662940" h="637539">
                  <a:moveTo>
                    <a:pt x="410467" y="533399"/>
                  </a:moveTo>
                  <a:lnTo>
                    <a:pt x="398873" y="533399"/>
                  </a:lnTo>
                  <a:lnTo>
                    <a:pt x="398873" y="480059"/>
                  </a:lnTo>
                  <a:lnTo>
                    <a:pt x="400182" y="477519"/>
                  </a:lnTo>
                  <a:lnTo>
                    <a:pt x="402052" y="476249"/>
                  </a:lnTo>
                  <a:lnTo>
                    <a:pt x="440504" y="450849"/>
                  </a:lnTo>
                  <a:lnTo>
                    <a:pt x="469840" y="416559"/>
                  </a:lnTo>
                  <a:lnTo>
                    <a:pt x="488516" y="374649"/>
                  </a:lnTo>
                  <a:lnTo>
                    <a:pt x="494991" y="328929"/>
                  </a:lnTo>
                  <a:lnTo>
                    <a:pt x="489129" y="285749"/>
                  </a:lnTo>
                  <a:lnTo>
                    <a:pt x="472593" y="246379"/>
                  </a:lnTo>
                  <a:lnTo>
                    <a:pt x="446955" y="213359"/>
                  </a:lnTo>
                  <a:lnTo>
                    <a:pt x="413791" y="187959"/>
                  </a:lnTo>
                  <a:lnTo>
                    <a:pt x="374674" y="171449"/>
                  </a:lnTo>
                  <a:lnTo>
                    <a:pt x="331178" y="165099"/>
                  </a:lnTo>
                  <a:lnTo>
                    <a:pt x="389782" y="165099"/>
                  </a:lnTo>
                  <a:lnTo>
                    <a:pt x="455113" y="205739"/>
                  </a:lnTo>
                  <a:lnTo>
                    <a:pt x="482573" y="240029"/>
                  </a:lnTo>
                  <a:lnTo>
                    <a:pt x="500350" y="281939"/>
                  </a:lnTo>
                  <a:lnTo>
                    <a:pt x="506772" y="328929"/>
                  </a:lnTo>
                  <a:lnTo>
                    <a:pt x="499955" y="377189"/>
                  </a:lnTo>
                  <a:lnTo>
                    <a:pt x="480569" y="420369"/>
                  </a:lnTo>
                  <a:lnTo>
                    <a:pt x="450207" y="457199"/>
                  </a:lnTo>
                  <a:lnTo>
                    <a:pt x="410467" y="485139"/>
                  </a:lnTo>
                  <a:lnTo>
                    <a:pt x="410467" y="533399"/>
                  </a:lnTo>
                  <a:close/>
                </a:path>
                <a:path w="662940" h="637539">
                  <a:moveTo>
                    <a:pt x="123981" y="246379"/>
                  </a:moveTo>
                  <a:lnTo>
                    <a:pt x="120989" y="246379"/>
                  </a:lnTo>
                  <a:lnTo>
                    <a:pt x="120241" y="245109"/>
                  </a:lnTo>
                  <a:lnTo>
                    <a:pt x="119680" y="245109"/>
                  </a:lnTo>
                  <a:lnTo>
                    <a:pt x="76857" y="228599"/>
                  </a:lnTo>
                  <a:lnTo>
                    <a:pt x="74052" y="226059"/>
                  </a:lnTo>
                  <a:lnTo>
                    <a:pt x="72556" y="223519"/>
                  </a:lnTo>
                  <a:lnTo>
                    <a:pt x="73865" y="220979"/>
                  </a:lnTo>
                  <a:lnTo>
                    <a:pt x="74987" y="217169"/>
                  </a:lnTo>
                  <a:lnTo>
                    <a:pt x="78353" y="215899"/>
                  </a:lnTo>
                  <a:lnTo>
                    <a:pt x="81158" y="217169"/>
                  </a:lnTo>
                  <a:lnTo>
                    <a:pt x="123981" y="234949"/>
                  </a:lnTo>
                  <a:lnTo>
                    <a:pt x="126786" y="236219"/>
                  </a:lnTo>
                  <a:lnTo>
                    <a:pt x="128282" y="240029"/>
                  </a:lnTo>
                  <a:lnTo>
                    <a:pt x="126973" y="242569"/>
                  </a:lnTo>
                  <a:lnTo>
                    <a:pt x="126038" y="245109"/>
                  </a:lnTo>
                  <a:lnTo>
                    <a:pt x="123981" y="246379"/>
                  </a:lnTo>
                  <a:close/>
                </a:path>
                <a:path w="662940" h="637539">
                  <a:moveTo>
                    <a:pt x="543050" y="245109"/>
                  </a:moveTo>
                  <a:lnTo>
                    <a:pt x="538749" y="245109"/>
                  </a:lnTo>
                  <a:lnTo>
                    <a:pt x="536692" y="243839"/>
                  </a:lnTo>
                  <a:lnTo>
                    <a:pt x="535757" y="242569"/>
                  </a:lnTo>
                  <a:lnTo>
                    <a:pt x="534448" y="238759"/>
                  </a:lnTo>
                  <a:lnTo>
                    <a:pt x="535944" y="236219"/>
                  </a:lnTo>
                  <a:lnTo>
                    <a:pt x="538749" y="234949"/>
                  </a:lnTo>
                  <a:lnTo>
                    <a:pt x="581573" y="217169"/>
                  </a:lnTo>
                  <a:lnTo>
                    <a:pt x="584378" y="215899"/>
                  </a:lnTo>
                  <a:lnTo>
                    <a:pt x="587744" y="217169"/>
                  </a:lnTo>
                  <a:lnTo>
                    <a:pt x="589988" y="223519"/>
                  </a:lnTo>
                  <a:lnTo>
                    <a:pt x="588679" y="227329"/>
                  </a:lnTo>
                  <a:lnTo>
                    <a:pt x="585874" y="227329"/>
                  </a:lnTo>
                  <a:lnTo>
                    <a:pt x="543050" y="245109"/>
                  </a:lnTo>
                  <a:close/>
                </a:path>
                <a:path w="662940" h="637539">
                  <a:moveTo>
                    <a:pt x="305933" y="534669"/>
                  </a:moveTo>
                  <a:lnTo>
                    <a:pt x="294900" y="534669"/>
                  </a:lnTo>
                  <a:lnTo>
                    <a:pt x="294900" y="378459"/>
                  </a:lnTo>
                  <a:lnTo>
                    <a:pt x="274850" y="374649"/>
                  </a:lnTo>
                  <a:lnTo>
                    <a:pt x="259183" y="368299"/>
                  </a:lnTo>
                  <a:lnTo>
                    <a:pt x="248986" y="355599"/>
                  </a:lnTo>
                  <a:lnTo>
                    <a:pt x="245345" y="337819"/>
                  </a:lnTo>
                  <a:lnTo>
                    <a:pt x="247820" y="321309"/>
                  </a:lnTo>
                  <a:lnTo>
                    <a:pt x="254344" y="309879"/>
                  </a:lnTo>
                  <a:lnTo>
                    <a:pt x="263569" y="303529"/>
                  </a:lnTo>
                  <a:lnTo>
                    <a:pt x="274143" y="300989"/>
                  </a:lnTo>
                  <a:lnTo>
                    <a:pt x="282558" y="300989"/>
                  </a:lnTo>
                  <a:lnTo>
                    <a:pt x="290786" y="306069"/>
                  </a:lnTo>
                  <a:lnTo>
                    <a:pt x="296583" y="312419"/>
                  </a:lnTo>
                  <a:lnTo>
                    <a:pt x="273956" y="312419"/>
                  </a:lnTo>
                  <a:lnTo>
                    <a:pt x="267659" y="313689"/>
                  </a:lnTo>
                  <a:lnTo>
                    <a:pt x="262011" y="318769"/>
                  </a:lnTo>
                  <a:lnTo>
                    <a:pt x="257941" y="326389"/>
                  </a:lnTo>
                  <a:lnTo>
                    <a:pt x="256378" y="337819"/>
                  </a:lnTo>
                  <a:lnTo>
                    <a:pt x="258739" y="350519"/>
                  </a:lnTo>
                  <a:lnTo>
                    <a:pt x="265868" y="359409"/>
                  </a:lnTo>
                  <a:lnTo>
                    <a:pt x="277836" y="364489"/>
                  </a:lnTo>
                  <a:lnTo>
                    <a:pt x="294713" y="368299"/>
                  </a:lnTo>
                  <a:lnTo>
                    <a:pt x="313600" y="368299"/>
                  </a:lnTo>
                  <a:lnTo>
                    <a:pt x="322202" y="369569"/>
                  </a:lnTo>
                  <a:lnTo>
                    <a:pt x="400414" y="369569"/>
                  </a:lnTo>
                  <a:lnTo>
                    <a:pt x="387881" y="374649"/>
                  </a:lnTo>
                  <a:lnTo>
                    <a:pt x="367831" y="378459"/>
                  </a:lnTo>
                  <a:lnTo>
                    <a:pt x="367831" y="379729"/>
                  </a:lnTo>
                  <a:lnTo>
                    <a:pt x="305933" y="379729"/>
                  </a:lnTo>
                  <a:lnTo>
                    <a:pt x="305933" y="534669"/>
                  </a:lnTo>
                  <a:close/>
                </a:path>
                <a:path w="662940" h="637539">
                  <a:moveTo>
                    <a:pt x="367831" y="368299"/>
                  </a:moveTo>
                  <a:lnTo>
                    <a:pt x="356610" y="368299"/>
                  </a:lnTo>
                  <a:lnTo>
                    <a:pt x="356610" y="344169"/>
                  </a:lnTo>
                  <a:lnTo>
                    <a:pt x="371945" y="306069"/>
                  </a:lnTo>
                  <a:lnTo>
                    <a:pt x="380173" y="300989"/>
                  </a:lnTo>
                  <a:lnTo>
                    <a:pt x="388588" y="300989"/>
                  </a:lnTo>
                  <a:lnTo>
                    <a:pt x="399083" y="303529"/>
                  </a:lnTo>
                  <a:lnTo>
                    <a:pt x="408316" y="311149"/>
                  </a:lnTo>
                  <a:lnTo>
                    <a:pt x="409137" y="312419"/>
                  </a:lnTo>
                  <a:lnTo>
                    <a:pt x="383539" y="312419"/>
                  </a:lnTo>
                  <a:lnTo>
                    <a:pt x="378677" y="314959"/>
                  </a:lnTo>
                  <a:lnTo>
                    <a:pt x="367831" y="344169"/>
                  </a:lnTo>
                  <a:lnTo>
                    <a:pt x="367831" y="368299"/>
                  </a:lnTo>
                  <a:close/>
                </a:path>
                <a:path w="662940" h="637539">
                  <a:moveTo>
                    <a:pt x="306120" y="368299"/>
                  </a:moveTo>
                  <a:lnTo>
                    <a:pt x="294713" y="368299"/>
                  </a:lnTo>
                  <a:lnTo>
                    <a:pt x="294713" y="344169"/>
                  </a:lnTo>
                  <a:lnTo>
                    <a:pt x="294260" y="337819"/>
                  </a:lnTo>
                  <a:lnTo>
                    <a:pt x="279005" y="312419"/>
                  </a:lnTo>
                  <a:lnTo>
                    <a:pt x="296583" y="312419"/>
                  </a:lnTo>
                  <a:lnTo>
                    <a:pt x="300677" y="318769"/>
                  </a:lnTo>
                  <a:lnTo>
                    <a:pt x="303666" y="326389"/>
                  </a:lnTo>
                  <a:lnTo>
                    <a:pt x="305498" y="335279"/>
                  </a:lnTo>
                  <a:lnTo>
                    <a:pt x="306120" y="344169"/>
                  </a:lnTo>
                  <a:lnTo>
                    <a:pt x="306120" y="368299"/>
                  </a:lnTo>
                  <a:close/>
                </a:path>
                <a:path w="662940" h="637539">
                  <a:moveTo>
                    <a:pt x="400414" y="369569"/>
                  </a:moveTo>
                  <a:lnTo>
                    <a:pt x="340528" y="369569"/>
                  </a:lnTo>
                  <a:lnTo>
                    <a:pt x="349130" y="368299"/>
                  </a:lnTo>
                  <a:lnTo>
                    <a:pt x="367831" y="368299"/>
                  </a:lnTo>
                  <a:lnTo>
                    <a:pt x="384786" y="364489"/>
                  </a:lnTo>
                  <a:lnTo>
                    <a:pt x="396746" y="359409"/>
                  </a:lnTo>
                  <a:lnTo>
                    <a:pt x="403831" y="350519"/>
                  </a:lnTo>
                  <a:lnTo>
                    <a:pt x="406166" y="337819"/>
                  </a:lnTo>
                  <a:lnTo>
                    <a:pt x="404603" y="326389"/>
                  </a:lnTo>
                  <a:lnTo>
                    <a:pt x="400532" y="318769"/>
                  </a:lnTo>
                  <a:lnTo>
                    <a:pt x="394884" y="313689"/>
                  </a:lnTo>
                  <a:lnTo>
                    <a:pt x="388588" y="312419"/>
                  </a:lnTo>
                  <a:lnTo>
                    <a:pt x="409137" y="312419"/>
                  </a:lnTo>
                  <a:lnTo>
                    <a:pt x="414885" y="321309"/>
                  </a:lnTo>
                  <a:lnTo>
                    <a:pt x="417386" y="337819"/>
                  </a:lnTo>
                  <a:lnTo>
                    <a:pt x="413745" y="355599"/>
                  </a:lnTo>
                  <a:lnTo>
                    <a:pt x="403548" y="368299"/>
                  </a:lnTo>
                  <a:lnTo>
                    <a:pt x="400414" y="369569"/>
                  </a:lnTo>
                  <a:close/>
                </a:path>
                <a:path w="662940" h="637539">
                  <a:moveTo>
                    <a:pt x="108086" y="331469"/>
                  </a:moveTo>
                  <a:lnTo>
                    <a:pt x="2431" y="331469"/>
                  </a:lnTo>
                  <a:lnTo>
                    <a:pt x="0" y="328929"/>
                  </a:lnTo>
                  <a:lnTo>
                    <a:pt x="0" y="322579"/>
                  </a:lnTo>
                  <a:lnTo>
                    <a:pt x="2431" y="320039"/>
                  </a:lnTo>
                  <a:lnTo>
                    <a:pt x="108086" y="320039"/>
                  </a:lnTo>
                  <a:lnTo>
                    <a:pt x="110517" y="322579"/>
                  </a:lnTo>
                  <a:lnTo>
                    <a:pt x="110517" y="328929"/>
                  </a:lnTo>
                  <a:lnTo>
                    <a:pt x="108086" y="331469"/>
                  </a:lnTo>
                  <a:close/>
                </a:path>
                <a:path w="662940" h="637539">
                  <a:moveTo>
                    <a:pt x="660300" y="331469"/>
                  </a:moveTo>
                  <a:lnTo>
                    <a:pt x="554644" y="331469"/>
                  </a:lnTo>
                  <a:lnTo>
                    <a:pt x="552213" y="328929"/>
                  </a:lnTo>
                  <a:lnTo>
                    <a:pt x="552213" y="322579"/>
                  </a:lnTo>
                  <a:lnTo>
                    <a:pt x="554644" y="320039"/>
                  </a:lnTo>
                  <a:lnTo>
                    <a:pt x="660113" y="320039"/>
                  </a:lnTo>
                  <a:lnTo>
                    <a:pt x="662731" y="322579"/>
                  </a:lnTo>
                  <a:lnTo>
                    <a:pt x="662731" y="328929"/>
                  </a:lnTo>
                  <a:lnTo>
                    <a:pt x="660300" y="331469"/>
                  </a:lnTo>
                  <a:close/>
                </a:path>
                <a:path w="662940" h="637539">
                  <a:moveTo>
                    <a:pt x="340154" y="380999"/>
                  </a:moveTo>
                  <a:lnTo>
                    <a:pt x="324814" y="380999"/>
                  </a:lnTo>
                  <a:lnTo>
                    <a:pt x="318369" y="379729"/>
                  </a:lnTo>
                  <a:lnTo>
                    <a:pt x="348756" y="379729"/>
                  </a:lnTo>
                  <a:lnTo>
                    <a:pt x="340154" y="380999"/>
                  </a:lnTo>
                  <a:close/>
                </a:path>
                <a:path w="662940" h="637539">
                  <a:moveTo>
                    <a:pt x="410467" y="534669"/>
                  </a:moveTo>
                  <a:lnTo>
                    <a:pt x="356610" y="534669"/>
                  </a:lnTo>
                  <a:lnTo>
                    <a:pt x="356610" y="379729"/>
                  </a:lnTo>
                  <a:lnTo>
                    <a:pt x="367831" y="379729"/>
                  </a:lnTo>
                  <a:lnTo>
                    <a:pt x="367831" y="533399"/>
                  </a:lnTo>
                  <a:lnTo>
                    <a:pt x="410467" y="533399"/>
                  </a:lnTo>
                  <a:lnTo>
                    <a:pt x="410467" y="534669"/>
                  </a:lnTo>
                  <a:close/>
                </a:path>
                <a:path w="662940" h="637539">
                  <a:moveTo>
                    <a:pt x="80410" y="434339"/>
                  </a:moveTo>
                  <a:lnTo>
                    <a:pt x="76857" y="434339"/>
                  </a:lnTo>
                  <a:lnTo>
                    <a:pt x="74800" y="433069"/>
                  </a:lnTo>
                  <a:lnTo>
                    <a:pt x="73865" y="430529"/>
                  </a:lnTo>
                  <a:lnTo>
                    <a:pt x="72743" y="427989"/>
                  </a:lnTo>
                  <a:lnTo>
                    <a:pt x="74052" y="424179"/>
                  </a:lnTo>
                  <a:lnTo>
                    <a:pt x="76857" y="422909"/>
                  </a:lnTo>
                  <a:lnTo>
                    <a:pt x="119680" y="405129"/>
                  </a:lnTo>
                  <a:lnTo>
                    <a:pt x="122485" y="403859"/>
                  </a:lnTo>
                  <a:lnTo>
                    <a:pt x="125851" y="405129"/>
                  </a:lnTo>
                  <a:lnTo>
                    <a:pt x="126973" y="408939"/>
                  </a:lnTo>
                  <a:lnTo>
                    <a:pt x="128095" y="411479"/>
                  </a:lnTo>
                  <a:lnTo>
                    <a:pt x="126786" y="415289"/>
                  </a:lnTo>
                  <a:lnTo>
                    <a:pt x="123981" y="416559"/>
                  </a:lnTo>
                  <a:lnTo>
                    <a:pt x="81158" y="433069"/>
                  </a:lnTo>
                  <a:lnTo>
                    <a:pt x="80410" y="434339"/>
                  </a:lnTo>
                  <a:close/>
                </a:path>
                <a:path w="662940" h="637539">
                  <a:moveTo>
                    <a:pt x="585874" y="434339"/>
                  </a:moveTo>
                  <a:lnTo>
                    <a:pt x="582134" y="434339"/>
                  </a:lnTo>
                  <a:lnTo>
                    <a:pt x="581573" y="433069"/>
                  </a:lnTo>
                  <a:lnTo>
                    <a:pt x="538749" y="416559"/>
                  </a:lnTo>
                  <a:lnTo>
                    <a:pt x="535944" y="415289"/>
                  </a:lnTo>
                  <a:lnTo>
                    <a:pt x="534448" y="411479"/>
                  </a:lnTo>
                  <a:lnTo>
                    <a:pt x="535757" y="408939"/>
                  </a:lnTo>
                  <a:lnTo>
                    <a:pt x="536879" y="406399"/>
                  </a:lnTo>
                  <a:lnTo>
                    <a:pt x="540245" y="405129"/>
                  </a:lnTo>
                  <a:lnTo>
                    <a:pt x="543050" y="406399"/>
                  </a:lnTo>
                  <a:lnTo>
                    <a:pt x="585874" y="422909"/>
                  </a:lnTo>
                  <a:lnTo>
                    <a:pt x="588679" y="424179"/>
                  </a:lnTo>
                  <a:lnTo>
                    <a:pt x="589988" y="427989"/>
                  </a:lnTo>
                  <a:lnTo>
                    <a:pt x="588866" y="430529"/>
                  </a:lnTo>
                  <a:lnTo>
                    <a:pt x="587931" y="433069"/>
                  </a:lnTo>
                  <a:lnTo>
                    <a:pt x="585874" y="434339"/>
                  </a:lnTo>
                  <a:close/>
                </a:path>
                <a:path w="662940" h="637539">
                  <a:moveTo>
                    <a:pt x="103785" y="557529"/>
                  </a:moveTo>
                  <a:lnTo>
                    <a:pt x="97988" y="557529"/>
                  </a:lnTo>
                  <a:lnTo>
                    <a:pt x="97053" y="556259"/>
                  </a:lnTo>
                  <a:lnTo>
                    <a:pt x="94809" y="553719"/>
                  </a:lnTo>
                  <a:lnTo>
                    <a:pt x="94996" y="549909"/>
                  </a:lnTo>
                  <a:lnTo>
                    <a:pt x="97053" y="548639"/>
                  </a:lnTo>
                  <a:lnTo>
                    <a:pt x="167365" y="478789"/>
                  </a:lnTo>
                  <a:lnTo>
                    <a:pt x="169609" y="476249"/>
                  </a:lnTo>
                  <a:lnTo>
                    <a:pt x="173162" y="476249"/>
                  </a:lnTo>
                  <a:lnTo>
                    <a:pt x="175219" y="478789"/>
                  </a:lnTo>
                  <a:lnTo>
                    <a:pt x="177463" y="481329"/>
                  </a:lnTo>
                  <a:lnTo>
                    <a:pt x="177276" y="485139"/>
                  </a:lnTo>
                  <a:lnTo>
                    <a:pt x="175219" y="486409"/>
                  </a:lnTo>
                  <a:lnTo>
                    <a:pt x="103785" y="557529"/>
                  </a:lnTo>
                  <a:close/>
                </a:path>
                <a:path w="662940" h="637539">
                  <a:moveTo>
                    <a:pt x="564556" y="557529"/>
                  </a:moveTo>
                  <a:lnTo>
                    <a:pt x="558946" y="557529"/>
                  </a:lnTo>
                  <a:lnTo>
                    <a:pt x="487511" y="486409"/>
                  </a:lnTo>
                  <a:lnTo>
                    <a:pt x="485267" y="485139"/>
                  </a:lnTo>
                  <a:lnTo>
                    <a:pt x="485267" y="481329"/>
                  </a:lnTo>
                  <a:lnTo>
                    <a:pt x="489755" y="476249"/>
                  </a:lnTo>
                  <a:lnTo>
                    <a:pt x="493308" y="476249"/>
                  </a:lnTo>
                  <a:lnTo>
                    <a:pt x="495365" y="478789"/>
                  </a:lnTo>
                  <a:lnTo>
                    <a:pt x="565678" y="548639"/>
                  </a:lnTo>
                  <a:lnTo>
                    <a:pt x="567922" y="549909"/>
                  </a:lnTo>
                  <a:lnTo>
                    <a:pt x="567922" y="553719"/>
                  </a:lnTo>
                  <a:lnTo>
                    <a:pt x="564556" y="557529"/>
                  </a:lnTo>
                  <a:close/>
                </a:path>
                <a:path w="662940" h="637539">
                  <a:moveTo>
                    <a:pt x="410467" y="563879"/>
                  </a:moveTo>
                  <a:lnTo>
                    <a:pt x="398873" y="563879"/>
                  </a:lnTo>
                  <a:lnTo>
                    <a:pt x="398873" y="544829"/>
                  </a:lnTo>
                  <a:lnTo>
                    <a:pt x="410467" y="544829"/>
                  </a:lnTo>
                  <a:lnTo>
                    <a:pt x="410467" y="563879"/>
                  </a:lnTo>
                  <a:close/>
                </a:path>
                <a:path w="662940" h="637539">
                  <a:moveTo>
                    <a:pt x="410467" y="593089"/>
                  </a:moveTo>
                  <a:lnTo>
                    <a:pt x="398873" y="593089"/>
                  </a:lnTo>
                  <a:lnTo>
                    <a:pt x="398873" y="575309"/>
                  </a:lnTo>
                  <a:lnTo>
                    <a:pt x="410467" y="575309"/>
                  </a:lnTo>
                  <a:lnTo>
                    <a:pt x="410467" y="593089"/>
                  </a:lnTo>
                  <a:close/>
                </a:path>
                <a:path w="662940" h="637539">
                  <a:moveTo>
                    <a:pt x="398990" y="628649"/>
                  </a:moveTo>
                  <a:lnTo>
                    <a:pt x="371197" y="628649"/>
                  </a:lnTo>
                  <a:lnTo>
                    <a:pt x="381251" y="627379"/>
                  </a:lnTo>
                  <a:lnTo>
                    <a:pt x="389640" y="622299"/>
                  </a:lnTo>
                  <a:lnTo>
                    <a:pt x="395679" y="614679"/>
                  </a:lnTo>
                  <a:lnTo>
                    <a:pt x="398686" y="604519"/>
                  </a:lnTo>
                  <a:lnTo>
                    <a:pt x="409696" y="604519"/>
                  </a:lnTo>
                  <a:lnTo>
                    <a:pt x="407384" y="615949"/>
                  </a:lnTo>
                  <a:lnTo>
                    <a:pt x="398990" y="628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84665" y="6131834"/>
            <a:ext cx="790575" cy="790575"/>
            <a:chOff x="184665" y="6131834"/>
            <a:chExt cx="790575" cy="790575"/>
          </a:xfrm>
        </p:grpSpPr>
        <p:sp>
          <p:nvSpPr>
            <p:cNvPr id="39" name="object 39"/>
            <p:cNvSpPr/>
            <p:nvPr/>
          </p:nvSpPr>
          <p:spPr>
            <a:xfrm>
              <a:off x="579953" y="6140127"/>
              <a:ext cx="387350" cy="506730"/>
            </a:xfrm>
            <a:custGeom>
              <a:avLst/>
              <a:gdLst/>
              <a:ahLst/>
              <a:cxnLst/>
              <a:rect l="l" t="t" r="r" b="b"/>
              <a:pathLst>
                <a:path w="387350" h="506729">
                  <a:moveTo>
                    <a:pt x="386994" y="386994"/>
                  </a:moveTo>
                  <a:lnTo>
                    <a:pt x="0" y="386994"/>
                  </a:lnTo>
                  <a:lnTo>
                    <a:pt x="0" y="266529"/>
                  </a:lnTo>
                  <a:lnTo>
                    <a:pt x="46492" y="266529"/>
                  </a:lnTo>
                  <a:lnTo>
                    <a:pt x="74919" y="260790"/>
                  </a:lnTo>
                  <a:lnTo>
                    <a:pt x="98133" y="245139"/>
                  </a:lnTo>
                  <a:lnTo>
                    <a:pt x="113784" y="221925"/>
                  </a:lnTo>
                  <a:lnTo>
                    <a:pt x="119524" y="193497"/>
                  </a:lnTo>
                  <a:lnTo>
                    <a:pt x="113784" y="165070"/>
                  </a:lnTo>
                  <a:lnTo>
                    <a:pt x="98133" y="141856"/>
                  </a:lnTo>
                  <a:lnTo>
                    <a:pt x="74919" y="126204"/>
                  </a:lnTo>
                  <a:lnTo>
                    <a:pt x="46492" y="120465"/>
                  </a:lnTo>
                  <a:lnTo>
                    <a:pt x="0" y="120465"/>
                  </a:lnTo>
                  <a:lnTo>
                    <a:pt x="0" y="0"/>
                  </a:lnTo>
                  <a:lnTo>
                    <a:pt x="298528" y="0"/>
                  </a:lnTo>
                  <a:lnTo>
                    <a:pt x="332963" y="6952"/>
                  </a:lnTo>
                  <a:lnTo>
                    <a:pt x="361083" y="25911"/>
                  </a:lnTo>
                  <a:lnTo>
                    <a:pt x="380042" y="54031"/>
                  </a:lnTo>
                  <a:lnTo>
                    <a:pt x="386994" y="88466"/>
                  </a:lnTo>
                  <a:lnTo>
                    <a:pt x="386994" y="386994"/>
                  </a:lnTo>
                  <a:close/>
                </a:path>
                <a:path w="387350" h="506729">
                  <a:moveTo>
                    <a:pt x="193497" y="506519"/>
                  </a:moveTo>
                  <a:lnTo>
                    <a:pt x="165069" y="500780"/>
                  </a:lnTo>
                  <a:lnTo>
                    <a:pt x="141855" y="485128"/>
                  </a:lnTo>
                  <a:lnTo>
                    <a:pt x="126204" y="461914"/>
                  </a:lnTo>
                  <a:lnTo>
                    <a:pt x="120465" y="433487"/>
                  </a:lnTo>
                  <a:lnTo>
                    <a:pt x="120465" y="386994"/>
                  </a:lnTo>
                  <a:lnTo>
                    <a:pt x="266529" y="386994"/>
                  </a:lnTo>
                  <a:lnTo>
                    <a:pt x="266529" y="433487"/>
                  </a:lnTo>
                  <a:lnTo>
                    <a:pt x="260790" y="461914"/>
                  </a:lnTo>
                  <a:lnTo>
                    <a:pt x="245138" y="485128"/>
                  </a:lnTo>
                  <a:lnTo>
                    <a:pt x="221924" y="500780"/>
                  </a:lnTo>
                  <a:lnTo>
                    <a:pt x="193497" y="506519"/>
                  </a:lnTo>
                  <a:close/>
                </a:path>
              </a:pathLst>
            </a:custGeom>
            <a:solidFill>
              <a:srgbClr val="FDD9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1660" y="6131834"/>
              <a:ext cx="403860" cy="523240"/>
            </a:xfrm>
            <a:custGeom>
              <a:avLst/>
              <a:gdLst/>
              <a:ahLst/>
              <a:cxnLst/>
              <a:rect l="l" t="t" r="r" b="b"/>
              <a:pathLst>
                <a:path w="403859" h="523240">
                  <a:moveTo>
                    <a:pt x="201789" y="523104"/>
                  </a:moveTo>
                  <a:lnTo>
                    <a:pt x="156695" y="509487"/>
                  </a:lnTo>
                  <a:lnTo>
                    <a:pt x="126614" y="472918"/>
                  </a:lnTo>
                  <a:lnTo>
                    <a:pt x="120465" y="441779"/>
                  </a:lnTo>
                  <a:lnTo>
                    <a:pt x="120465" y="403580"/>
                  </a:lnTo>
                  <a:lnTo>
                    <a:pt x="3712" y="403580"/>
                  </a:lnTo>
                  <a:lnTo>
                    <a:pt x="0" y="399867"/>
                  </a:lnTo>
                  <a:lnTo>
                    <a:pt x="0" y="270242"/>
                  </a:lnTo>
                  <a:lnTo>
                    <a:pt x="3712" y="266529"/>
                  </a:lnTo>
                  <a:lnTo>
                    <a:pt x="54784" y="266529"/>
                  </a:lnTo>
                  <a:lnTo>
                    <a:pt x="79960" y="261434"/>
                  </a:lnTo>
                  <a:lnTo>
                    <a:pt x="100540" y="247546"/>
                  </a:lnTo>
                  <a:lnTo>
                    <a:pt x="114428" y="226965"/>
                  </a:lnTo>
                  <a:lnTo>
                    <a:pt x="119523" y="201790"/>
                  </a:lnTo>
                  <a:lnTo>
                    <a:pt x="114428" y="176615"/>
                  </a:lnTo>
                  <a:lnTo>
                    <a:pt x="100540" y="156034"/>
                  </a:lnTo>
                  <a:lnTo>
                    <a:pt x="79960" y="142146"/>
                  </a:lnTo>
                  <a:lnTo>
                    <a:pt x="54784" y="137051"/>
                  </a:lnTo>
                  <a:lnTo>
                    <a:pt x="3712" y="137051"/>
                  </a:lnTo>
                  <a:lnTo>
                    <a:pt x="0" y="133338"/>
                  </a:lnTo>
                  <a:lnTo>
                    <a:pt x="0" y="3712"/>
                  </a:lnTo>
                  <a:lnTo>
                    <a:pt x="3712" y="0"/>
                  </a:lnTo>
                  <a:lnTo>
                    <a:pt x="306820" y="0"/>
                  </a:lnTo>
                  <a:lnTo>
                    <a:pt x="325844" y="1858"/>
                  </a:lnTo>
                  <a:lnTo>
                    <a:pt x="343869" y="7316"/>
                  </a:lnTo>
                  <a:lnTo>
                    <a:pt x="360474" y="16202"/>
                  </a:lnTo>
                  <a:lnTo>
                    <a:pt x="360940" y="16585"/>
                  </a:lnTo>
                  <a:lnTo>
                    <a:pt x="16585" y="16585"/>
                  </a:lnTo>
                  <a:lnTo>
                    <a:pt x="16585" y="120465"/>
                  </a:lnTo>
                  <a:lnTo>
                    <a:pt x="54784" y="120465"/>
                  </a:lnTo>
                  <a:lnTo>
                    <a:pt x="70773" y="122027"/>
                  </a:lnTo>
                  <a:lnTo>
                    <a:pt x="112289" y="144285"/>
                  </a:lnTo>
                  <a:lnTo>
                    <a:pt x="134547" y="185801"/>
                  </a:lnTo>
                  <a:lnTo>
                    <a:pt x="136108" y="201790"/>
                  </a:lnTo>
                  <a:lnTo>
                    <a:pt x="134547" y="217779"/>
                  </a:lnTo>
                  <a:lnTo>
                    <a:pt x="112289" y="259295"/>
                  </a:lnTo>
                  <a:lnTo>
                    <a:pt x="70773" y="281553"/>
                  </a:lnTo>
                  <a:lnTo>
                    <a:pt x="54784" y="283115"/>
                  </a:lnTo>
                  <a:lnTo>
                    <a:pt x="16585" y="283115"/>
                  </a:lnTo>
                  <a:lnTo>
                    <a:pt x="16585" y="386994"/>
                  </a:lnTo>
                  <a:lnTo>
                    <a:pt x="133337" y="386994"/>
                  </a:lnTo>
                  <a:lnTo>
                    <a:pt x="137050" y="390707"/>
                  </a:lnTo>
                  <a:lnTo>
                    <a:pt x="137050" y="441779"/>
                  </a:lnTo>
                  <a:lnTo>
                    <a:pt x="142146" y="466955"/>
                  </a:lnTo>
                  <a:lnTo>
                    <a:pt x="156033" y="487536"/>
                  </a:lnTo>
                  <a:lnTo>
                    <a:pt x="176614" y="501423"/>
                  </a:lnTo>
                  <a:lnTo>
                    <a:pt x="201789" y="506519"/>
                  </a:lnTo>
                  <a:lnTo>
                    <a:pt x="250494" y="506519"/>
                  </a:lnTo>
                  <a:lnTo>
                    <a:pt x="246884" y="509487"/>
                  </a:lnTo>
                  <a:lnTo>
                    <a:pt x="232928" y="516955"/>
                  </a:lnTo>
                  <a:lnTo>
                    <a:pt x="217779" y="521543"/>
                  </a:lnTo>
                  <a:lnTo>
                    <a:pt x="201789" y="523104"/>
                  </a:lnTo>
                  <a:close/>
                </a:path>
                <a:path w="403859" h="523240">
                  <a:moveTo>
                    <a:pt x="250494" y="506519"/>
                  </a:moveTo>
                  <a:lnTo>
                    <a:pt x="201789" y="506519"/>
                  </a:lnTo>
                  <a:lnTo>
                    <a:pt x="226964" y="501423"/>
                  </a:lnTo>
                  <a:lnTo>
                    <a:pt x="247545" y="487536"/>
                  </a:lnTo>
                  <a:lnTo>
                    <a:pt x="261433" y="466955"/>
                  </a:lnTo>
                  <a:lnTo>
                    <a:pt x="266529" y="441779"/>
                  </a:lnTo>
                  <a:lnTo>
                    <a:pt x="266529" y="390707"/>
                  </a:lnTo>
                  <a:lnTo>
                    <a:pt x="270241" y="386994"/>
                  </a:lnTo>
                  <a:lnTo>
                    <a:pt x="386994" y="386994"/>
                  </a:lnTo>
                  <a:lnTo>
                    <a:pt x="386994" y="96759"/>
                  </a:lnTo>
                  <a:lnTo>
                    <a:pt x="380684" y="65582"/>
                  </a:lnTo>
                  <a:lnTo>
                    <a:pt x="363485" y="40094"/>
                  </a:lnTo>
                  <a:lnTo>
                    <a:pt x="337998" y="22895"/>
                  </a:lnTo>
                  <a:lnTo>
                    <a:pt x="306820" y="16585"/>
                  </a:lnTo>
                  <a:lnTo>
                    <a:pt x="360940" y="16585"/>
                  </a:lnTo>
                  <a:lnTo>
                    <a:pt x="396263" y="59711"/>
                  </a:lnTo>
                  <a:lnTo>
                    <a:pt x="403579" y="96759"/>
                  </a:lnTo>
                  <a:lnTo>
                    <a:pt x="403579" y="399867"/>
                  </a:lnTo>
                  <a:lnTo>
                    <a:pt x="399866" y="403580"/>
                  </a:lnTo>
                  <a:lnTo>
                    <a:pt x="283114" y="403580"/>
                  </a:lnTo>
                  <a:lnTo>
                    <a:pt x="283114" y="441779"/>
                  </a:lnTo>
                  <a:lnTo>
                    <a:pt x="281552" y="457769"/>
                  </a:lnTo>
                  <a:lnTo>
                    <a:pt x="276964" y="472918"/>
                  </a:lnTo>
                  <a:lnTo>
                    <a:pt x="269496" y="486874"/>
                  </a:lnTo>
                  <a:lnTo>
                    <a:pt x="259294" y="499285"/>
                  </a:lnTo>
                  <a:lnTo>
                    <a:pt x="250494" y="506519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0428" y="6527122"/>
              <a:ext cx="506730" cy="387350"/>
            </a:xfrm>
            <a:custGeom>
              <a:avLst/>
              <a:gdLst/>
              <a:ahLst/>
              <a:cxnLst/>
              <a:rect l="l" t="t" r="r" b="b"/>
              <a:pathLst>
                <a:path w="506730" h="387350">
                  <a:moveTo>
                    <a:pt x="418053" y="386994"/>
                  </a:moveTo>
                  <a:lnTo>
                    <a:pt x="119525" y="386994"/>
                  </a:lnTo>
                  <a:lnTo>
                    <a:pt x="119525" y="266528"/>
                  </a:lnTo>
                  <a:lnTo>
                    <a:pt x="73029" y="266528"/>
                  </a:lnTo>
                  <a:lnTo>
                    <a:pt x="44604" y="260790"/>
                  </a:lnTo>
                  <a:lnTo>
                    <a:pt x="21390" y="245138"/>
                  </a:lnTo>
                  <a:lnTo>
                    <a:pt x="5739" y="221924"/>
                  </a:lnTo>
                  <a:lnTo>
                    <a:pt x="0" y="193497"/>
                  </a:lnTo>
                  <a:lnTo>
                    <a:pt x="5739" y="165069"/>
                  </a:lnTo>
                  <a:lnTo>
                    <a:pt x="21390" y="141855"/>
                  </a:lnTo>
                  <a:lnTo>
                    <a:pt x="44604" y="126204"/>
                  </a:lnTo>
                  <a:lnTo>
                    <a:pt x="73031" y="120465"/>
                  </a:lnTo>
                  <a:lnTo>
                    <a:pt x="119524" y="120465"/>
                  </a:lnTo>
                  <a:lnTo>
                    <a:pt x="119524" y="0"/>
                  </a:lnTo>
                  <a:lnTo>
                    <a:pt x="239989" y="0"/>
                  </a:lnTo>
                  <a:lnTo>
                    <a:pt x="239989" y="46492"/>
                  </a:lnTo>
                  <a:lnTo>
                    <a:pt x="245729" y="74919"/>
                  </a:lnTo>
                  <a:lnTo>
                    <a:pt x="261380" y="98133"/>
                  </a:lnTo>
                  <a:lnTo>
                    <a:pt x="284594" y="113784"/>
                  </a:lnTo>
                  <a:lnTo>
                    <a:pt x="313022" y="119524"/>
                  </a:lnTo>
                  <a:lnTo>
                    <a:pt x="506519" y="119524"/>
                  </a:lnTo>
                  <a:lnTo>
                    <a:pt x="506519" y="298527"/>
                  </a:lnTo>
                  <a:lnTo>
                    <a:pt x="499567" y="332963"/>
                  </a:lnTo>
                  <a:lnTo>
                    <a:pt x="480608" y="361083"/>
                  </a:lnTo>
                  <a:lnTo>
                    <a:pt x="452488" y="380042"/>
                  </a:lnTo>
                  <a:lnTo>
                    <a:pt x="418053" y="386994"/>
                  </a:lnTo>
                  <a:close/>
                </a:path>
                <a:path w="506730" h="387350">
                  <a:moveTo>
                    <a:pt x="506519" y="119524"/>
                  </a:moveTo>
                  <a:lnTo>
                    <a:pt x="313022" y="119524"/>
                  </a:lnTo>
                  <a:lnTo>
                    <a:pt x="341449" y="113784"/>
                  </a:lnTo>
                  <a:lnTo>
                    <a:pt x="364663" y="98133"/>
                  </a:lnTo>
                  <a:lnTo>
                    <a:pt x="380314" y="74919"/>
                  </a:lnTo>
                  <a:lnTo>
                    <a:pt x="386054" y="46492"/>
                  </a:lnTo>
                  <a:lnTo>
                    <a:pt x="386054" y="0"/>
                  </a:lnTo>
                  <a:lnTo>
                    <a:pt x="506519" y="0"/>
                  </a:lnTo>
                  <a:lnTo>
                    <a:pt x="506519" y="119524"/>
                  </a:lnTo>
                  <a:close/>
                </a:path>
              </a:pathLst>
            </a:custGeom>
            <a:solidFill>
              <a:srgbClr val="8A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135" y="6518829"/>
              <a:ext cx="523240" cy="403860"/>
            </a:xfrm>
            <a:custGeom>
              <a:avLst/>
              <a:gdLst/>
              <a:ahLst/>
              <a:cxnLst/>
              <a:rect l="l" t="t" r="r" b="b"/>
              <a:pathLst>
                <a:path w="523240" h="403859">
                  <a:moveTo>
                    <a:pt x="426347" y="403580"/>
                  </a:moveTo>
                  <a:lnTo>
                    <a:pt x="125617" y="403580"/>
                  </a:lnTo>
                  <a:lnTo>
                    <a:pt x="123508" y="402706"/>
                  </a:lnTo>
                  <a:lnTo>
                    <a:pt x="120397" y="399595"/>
                  </a:lnTo>
                  <a:lnTo>
                    <a:pt x="119524" y="397486"/>
                  </a:lnTo>
                  <a:lnTo>
                    <a:pt x="119524" y="283114"/>
                  </a:lnTo>
                  <a:lnTo>
                    <a:pt x="81324" y="283114"/>
                  </a:lnTo>
                  <a:lnTo>
                    <a:pt x="36229" y="269496"/>
                  </a:lnTo>
                  <a:lnTo>
                    <a:pt x="6149" y="232928"/>
                  </a:lnTo>
                  <a:lnTo>
                    <a:pt x="0" y="201790"/>
                  </a:lnTo>
                  <a:lnTo>
                    <a:pt x="1561" y="185800"/>
                  </a:lnTo>
                  <a:lnTo>
                    <a:pt x="23819" y="144284"/>
                  </a:lnTo>
                  <a:lnTo>
                    <a:pt x="65335" y="122027"/>
                  </a:lnTo>
                  <a:lnTo>
                    <a:pt x="81324" y="120465"/>
                  </a:lnTo>
                  <a:lnTo>
                    <a:pt x="119524" y="120465"/>
                  </a:lnTo>
                  <a:lnTo>
                    <a:pt x="119524" y="3712"/>
                  </a:lnTo>
                  <a:lnTo>
                    <a:pt x="123237" y="0"/>
                  </a:lnTo>
                  <a:lnTo>
                    <a:pt x="250481" y="0"/>
                  </a:lnTo>
                  <a:lnTo>
                    <a:pt x="252591" y="874"/>
                  </a:lnTo>
                  <a:lnTo>
                    <a:pt x="255701" y="3984"/>
                  </a:lnTo>
                  <a:lnTo>
                    <a:pt x="256575" y="6093"/>
                  </a:lnTo>
                  <a:lnTo>
                    <a:pt x="256575" y="16585"/>
                  </a:lnTo>
                  <a:lnTo>
                    <a:pt x="136110" y="16585"/>
                  </a:lnTo>
                  <a:lnTo>
                    <a:pt x="136110" y="133338"/>
                  </a:lnTo>
                  <a:lnTo>
                    <a:pt x="132397" y="137051"/>
                  </a:lnTo>
                  <a:lnTo>
                    <a:pt x="81324" y="137051"/>
                  </a:lnTo>
                  <a:lnTo>
                    <a:pt x="56149" y="142146"/>
                  </a:lnTo>
                  <a:lnTo>
                    <a:pt x="35568" y="156034"/>
                  </a:lnTo>
                  <a:lnTo>
                    <a:pt x="21681" y="176615"/>
                  </a:lnTo>
                  <a:lnTo>
                    <a:pt x="16585" y="201790"/>
                  </a:lnTo>
                  <a:lnTo>
                    <a:pt x="21681" y="226965"/>
                  </a:lnTo>
                  <a:lnTo>
                    <a:pt x="35568" y="247546"/>
                  </a:lnTo>
                  <a:lnTo>
                    <a:pt x="56149" y="261434"/>
                  </a:lnTo>
                  <a:lnTo>
                    <a:pt x="81324" y="266529"/>
                  </a:lnTo>
                  <a:lnTo>
                    <a:pt x="130016" y="266529"/>
                  </a:lnTo>
                  <a:lnTo>
                    <a:pt x="132125" y="267403"/>
                  </a:lnTo>
                  <a:lnTo>
                    <a:pt x="135236" y="270513"/>
                  </a:lnTo>
                  <a:lnTo>
                    <a:pt x="136110" y="272623"/>
                  </a:lnTo>
                  <a:lnTo>
                    <a:pt x="136110" y="386994"/>
                  </a:lnTo>
                  <a:lnTo>
                    <a:pt x="480465" y="386994"/>
                  </a:lnTo>
                  <a:lnTo>
                    <a:pt x="479998" y="387378"/>
                  </a:lnTo>
                  <a:lnTo>
                    <a:pt x="463393" y="396263"/>
                  </a:lnTo>
                  <a:lnTo>
                    <a:pt x="445369" y="401722"/>
                  </a:lnTo>
                  <a:lnTo>
                    <a:pt x="426347" y="403580"/>
                  </a:lnTo>
                  <a:close/>
                </a:path>
                <a:path w="523240" h="403859">
                  <a:moveTo>
                    <a:pt x="370019" y="119524"/>
                  </a:moveTo>
                  <a:lnTo>
                    <a:pt x="321314" y="119524"/>
                  </a:lnTo>
                  <a:lnTo>
                    <a:pt x="346489" y="114428"/>
                  </a:lnTo>
                  <a:lnTo>
                    <a:pt x="367070" y="100541"/>
                  </a:lnTo>
                  <a:lnTo>
                    <a:pt x="380958" y="79960"/>
                  </a:lnTo>
                  <a:lnTo>
                    <a:pt x="386054" y="54784"/>
                  </a:lnTo>
                  <a:lnTo>
                    <a:pt x="386054" y="3712"/>
                  </a:lnTo>
                  <a:lnTo>
                    <a:pt x="389766" y="0"/>
                  </a:lnTo>
                  <a:lnTo>
                    <a:pt x="519392" y="0"/>
                  </a:lnTo>
                  <a:lnTo>
                    <a:pt x="523105" y="3712"/>
                  </a:lnTo>
                  <a:lnTo>
                    <a:pt x="523105" y="16585"/>
                  </a:lnTo>
                  <a:lnTo>
                    <a:pt x="402639" y="16585"/>
                  </a:lnTo>
                  <a:lnTo>
                    <a:pt x="402639" y="54784"/>
                  </a:lnTo>
                  <a:lnTo>
                    <a:pt x="401077" y="70774"/>
                  </a:lnTo>
                  <a:lnTo>
                    <a:pt x="396489" y="85923"/>
                  </a:lnTo>
                  <a:lnTo>
                    <a:pt x="389021" y="99879"/>
                  </a:lnTo>
                  <a:lnTo>
                    <a:pt x="378820" y="112290"/>
                  </a:lnTo>
                  <a:lnTo>
                    <a:pt x="370019" y="119524"/>
                  </a:lnTo>
                  <a:close/>
                </a:path>
                <a:path w="523240" h="403859">
                  <a:moveTo>
                    <a:pt x="321314" y="136109"/>
                  </a:moveTo>
                  <a:lnTo>
                    <a:pt x="276220" y="122492"/>
                  </a:lnTo>
                  <a:lnTo>
                    <a:pt x="246139" y="85923"/>
                  </a:lnTo>
                  <a:lnTo>
                    <a:pt x="239990" y="54784"/>
                  </a:lnTo>
                  <a:lnTo>
                    <a:pt x="239990" y="16585"/>
                  </a:lnTo>
                  <a:lnTo>
                    <a:pt x="256575" y="16585"/>
                  </a:lnTo>
                  <a:lnTo>
                    <a:pt x="256575" y="54784"/>
                  </a:lnTo>
                  <a:lnTo>
                    <a:pt x="261670" y="79960"/>
                  </a:lnTo>
                  <a:lnTo>
                    <a:pt x="275558" y="100541"/>
                  </a:lnTo>
                  <a:lnTo>
                    <a:pt x="296139" y="114428"/>
                  </a:lnTo>
                  <a:lnTo>
                    <a:pt x="321314" y="119524"/>
                  </a:lnTo>
                  <a:lnTo>
                    <a:pt x="370019" y="119524"/>
                  </a:lnTo>
                  <a:lnTo>
                    <a:pt x="366409" y="122492"/>
                  </a:lnTo>
                  <a:lnTo>
                    <a:pt x="352453" y="129960"/>
                  </a:lnTo>
                  <a:lnTo>
                    <a:pt x="337304" y="134547"/>
                  </a:lnTo>
                  <a:lnTo>
                    <a:pt x="321314" y="136109"/>
                  </a:lnTo>
                  <a:close/>
                </a:path>
                <a:path w="523240" h="403859">
                  <a:moveTo>
                    <a:pt x="480465" y="386994"/>
                  </a:moveTo>
                  <a:lnTo>
                    <a:pt x="426346" y="386994"/>
                  </a:lnTo>
                  <a:lnTo>
                    <a:pt x="457523" y="380684"/>
                  </a:lnTo>
                  <a:lnTo>
                    <a:pt x="483010" y="363485"/>
                  </a:lnTo>
                  <a:lnTo>
                    <a:pt x="500209" y="337998"/>
                  </a:lnTo>
                  <a:lnTo>
                    <a:pt x="506519" y="306820"/>
                  </a:lnTo>
                  <a:lnTo>
                    <a:pt x="506519" y="16585"/>
                  </a:lnTo>
                  <a:lnTo>
                    <a:pt x="523105" y="16585"/>
                  </a:lnTo>
                  <a:lnTo>
                    <a:pt x="523105" y="306820"/>
                  </a:lnTo>
                  <a:lnTo>
                    <a:pt x="521247" y="325844"/>
                  </a:lnTo>
                  <a:lnTo>
                    <a:pt x="515788" y="343869"/>
                  </a:lnTo>
                  <a:lnTo>
                    <a:pt x="506903" y="360474"/>
                  </a:lnTo>
                  <a:lnTo>
                    <a:pt x="494765" y="375240"/>
                  </a:lnTo>
                  <a:lnTo>
                    <a:pt x="480465" y="386994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2958" y="6407597"/>
              <a:ext cx="387350" cy="506730"/>
            </a:xfrm>
            <a:custGeom>
              <a:avLst/>
              <a:gdLst/>
              <a:ahLst/>
              <a:cxnLst/>
              <a:rect l="l" t="t" r="r" b="b"/>
              <a:pathLst>
                <a:path w="387350" h="506729">
                  <a:moveTo>
                    <a:pt x="266529" y="119524"/>
                  </a:moveTo>
                  <a:lnTo>
                    <a:pt x="120465" y="119524"/>
                  </a:lnTo>
                  <a:lnTo>
                    <a:pt x="120465" y="73032"/>
                  </a:lnTo>
                  <a:lnTo>
                    <a:pt x="126204" y="44604"/>
                  </a:lnTo>
                  <a:lnTo>
                    <a:pt x="141856" y="21390"/>
                  </a:lnTo>
                  <a:lnTo>
                    <a:pt x="165070" y="5739"/>
                  </a:lnTo>
                  <a:lnTo>
                    <a:pt x="193497" y="0"/>
                  </a:lnTo>
                  <a:lnTo>
                    <a:pt x="221924" y="5739"/>
                  </a:lnTo>
                  <a:lnTo>
                    <a:pt x="245139" y="21390"/>
                  </a:lnTo>
                  <a:lnTo>
                    <a:pt x="260790" y="44604"/>
                  </a:lnTo>
                  <a:lnTo>
                    <a:pt x="266529" y="73032"/>
                  </a:lnTo>
                  <a:lnTo>
                    <a:pt x="266529" y="119524"/>
                  </a:lnTo>
                  <a:close/>
                </a:path>
                <a:path w="387350" h="506729">
                  <a:moveTo>
                    <a:pt x="386994" y="506519"/>
                  </a:moveTo>
                  <a:lnTo>
                    <a:pt x="88466" y="506519"/>
                  </a:lnTo>
                  <a:lnTo>
                    <a:pt x="54031" y="499567"/>
                  </a:lnTo>
                  <a:lnTo>
                    <a:pt x="25911" y="480608"/>
                  </a:lnTo>
                  <a:lnTo>
                    <a:pt x="6952" y="452487"/>
                  </a:lnTo>
                  <a:lnTo>
                    <a:pt x="0" y="418052"/>
                  </a:lnTo>
                  <a:lnTo>
                    <a:pt x="0" y="119524"/>
                  </a:lnTo>
                  <a:lnTo>
                    <a:pt x="386994" y="119524"/>
                  </a:lnTo>
                  <a:lnTo>
                    <a:pt x="386994" y="239989"/>
                  </a:lnTo>
                  <a:lnTo>
                    <a:pt x="340502" y="239989"/>
                  </a:lnTo>
                  <a:lnTo>
                    <a:pt x="312075" y="245729"/>
                  </a:lnTo>
                  <a:lnTo>
                    <a:pt x="288861" y="261380"/>
                  </a:lnTo>
                  <a:lnTo>
                    <a:pt x="273209" y="284594"/>
                  </a:lnTo>
                  <a:lnTo>
                    <a:pt x="267470" y="313021"/>
                  </a:lnTo>
                  <a:lnTo>
                    <a:pt x="273209" y="341449"/>
                  </a:lnTo>
                  <a:lnTo>
                    <a:pt x="288861" y="364663"/>
                  </a:lnTo>
                  <a:lnTo>
                    <a:pt x="312075" y="380314"/>
                  </a:lnTo>
                  <a:lnTo>
                    <a:pt x="340502" y="386053"/>
                  </a:lnTo>
                  <a:lnTo>
                    <a:pt x="386994" y="386053"/>
                  </a:lnTo>
                  <a:lnTo>
                    <a:pt x="386994" y="506519"/>
                  </a:lnTo>
                  <a:close/>
                </a:path>
              </a:pathLst>
            </a:custGeom>
            <a:solidFill>
              <a:srgbClr val="FF8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4665" y="6399304"/>
              <a:ext cx="403860" cy="523240"/>
            </a:xfrm>
            <a:custGeom>
              <a:avLst/>
              <a:gdLst/>
              <a:ahLst/>
              <a:cxnLst/>
              <a:rect l="l" t="t" r="r" b="b"/>
              <a:pathLst>
                <a:path w="403859" h="523240">
                  <a:moveTo>
                    <a:pt x="399867" y="523104"/>
                  </a:moveTo>
                  <a:lnTo>
                    <a:pt x="96759" y="523104"/>
                  </a:lnTo>
                  <a:lnTo>
                    <a:pt x="77735" y="521246"/>
                  </a:lnTo>
                  <a:lnTo>
                    <a:pt x="28340" y="494764"/>
                  </a:lnTo>
                  <a:lnTo>
                    <a:pt x="1858" y="445369"/>
                  </a:lnTo>
                  <a:lnTo>
                    <a:pt x="0" y="426345"/>
                  </a:lnTo>
                  <a:lnTo>
                    <a:pt x="0" y="123237"/>
                  </a:lnTo>
                  <a:lnTo>
                    <a:pt x="3712" y="119524"/>
                  </a:lnTo>
                  <a:lnTo>
                    <a:pt x="120465" y="119524"/>
                  </a:lnTo>
                  <a:lnTo>
                    <a:pt x="120465" y="81324"/>
                  </a:lnTo>
                  <a:lnTo>
                    <a:pt x="134083" y="36229"/>
                  </a:lnTo>
                  <a:lnTo>
                    <a:pt x="170651" y="6149"/>
                  </a:lnTo>
                  <a:lnTo>
                    <a:pt x="201790" y="0"/>
                  </a:lnTo>
                  <a:lnTo>
                    <a:pt x="217779" y="1561"/>
                  </a:lnTo>
                  <a:lnTo>
                    <a:pt x="232928" y="6149"/>
                  </a:lnTo>
                  <a:lnTo>
                    <a:pt x="246885" y="13617"/>
                  </a:lnTo>
                  <a:lnTo>
                    <a:pt x="250496" y="16586"/>
                  </a:lnTo>
                  <a:lnTo>
                    <a:pt x="201790" y="16586"/>
                  </a:lnTo>
                  <a:lnTo>
                    <a:pt x="176614" y="21681"/>
                  </a:lnTo>
                  <a:lnTo>
                    <a:pt x="156034" y="35569"/>
                  </a:lnTo>
                  <a:lnTo>
                    <a:pt x="142146" y="56149"/>
                  </a:lnTo>
                  <a:lnTo>
                    <a:pt x="137051" y="81324"/>
                  </a:lnTo>
                  <a:lnTo>
                    <a:pt x="137050" y="132397"/>
                  </a:lnTo>
                  <a:lnTo>
                    <a:pt x="133338" y="136110"/>
                  </a:lnTo>
                  <a:lnTo>
                    <a:pt x="16585" y="136110"/>
                  </a:lnTo>
                  <a:lnTo>
                    <a:pt x="16585" y="426345"/>
                  </a:lnTo>
                  <a:lnTo>
                    <a:pt x="22895" y="457523"/>
                  </a:lnTo>
                  <a:lnTo>
                    <a:pt x="40094" y="483010"/>
                  </a:lnTo>
                  <a:lnTo>
                    <a:pt x="65581" y="500209"/>
                  </a:lnTo>
                  <a:lnTo>
                    <a:pt x="96759" y="506519"/>
                  </a:lnTo>
                  <a:lnTo>
                    <a:pt x="403579" y="506519"/>
                  </a:lnTo>
                  <a:lnTo>
                    <a:pt x="403579" y="519391"/>
                  </a:lnTo>
                  <a:lnTo>
                    <a:pt x="399867" y="523104"/>
                  </a:lnTo>
                  <a:close/>
                </a:path>
                <a:path w="403859" h="523240">
                  <a:moveTo>
                    <a:pt x="403579" y="506519"/>
                  </a:moveTo>
                  <a:lnTo>
                    <a:pt x="386994" y="506519"/>
                  </a:lnTo>
                  <a:lnTo>
                    <a:pt x="386994" y="402639"/>
                  </a:lnTo>
                  <a:lnTo>
                    <a:pt x="348795" y="402639"/>
                  </a:lnTo>
                  <a:lnTo>
                    <a:pt x="303700" y="389021"/>
                  </a:lnTo>
                  <a:lnTo>
                    <a:pt x="273620" y="352453"/>
                  </a:lnTo>
                  <a:lnTo>
                    <a:pt x="267470" y="321314"/>
                  </a:lnTo>
                  <a:lnTo>
                    <a:pt x="269032" y="305325"/>
                  </a:lnTo>
                  <a:lnTo>
                    <a:pt x="291290" y="263809"/>
                  </a:lnTo>
                  <a:lnTo>
                    <a:pt x="332805" y="241551"/>
                  </a:lnTo>
                  <a:lnTo>
                    <a:pt x="348795" y="239990"/>
                  </a:lnTo>
                  <a:lnTo>
                    <a:pt x="386994" y="239990"/>
                  </a:lnTo>
                  <a:lnTo>
                    <a:pt x="386994" y="136110"/>
                  </a:lnTo>
                  <a:lnTo>
                    <a:pt x="270241" y="136110"/>
                  </a:lnTo>
                  <a:lnTo>
                    <a:pt x="266529" y="132397"/>
                  </a:lnTo>
                  <a:lnTo>
                    <a:pt x="266529" y="81324"/>
                  </a:lnTo>
                  <a:lnTo>
                    <a:pt x="261433" y="56149"/>
                  </a:lnTo>
                  <a:lnTo>
                    <a:pt x="247546" y="35569"/>
                  </a:lnTo>
                  <a:lnTo>
                    <a:pt x="226965" y="21681"/>
                  </a:lnTo>
                  <a:lnTo>
                    <a:pt x="201790" y="16586"/>
                  </a:lnTo>
                  <a:lnTo>
                    <a:pt x="250496" y="16586"/>
                  </a:lnTo>
                  <a:lnTo>
                    <a:pt x="276965" y="50186"/>
                  </a:lnTo>
                  <a:lnTo>
                    <a:pt x="283115" y="81324"/>
                  </a:lnTo>
                  <a:lnTo>
                    <a:pt x="283115" y="119524"/>
                  </a:lnTo>
                  <a:lnTo>
                    <a:pt x="399867" y="119524"/>
                  </a:lnTo>
                  <a:lnTo>
                    <a:pt x="403580" y="123237"/>
                  </a:lnTo>
                  <a:lnTo>
                    <a:pt x="403580" y="252862"/>
                  </a:lnTo>
                  <a:lnTo>
                    <a:pt x="399867" y="256575"/>
                  </a:lnTo>
                  <a:lnTo>
                    <a:pt x="348795" y="256575"/>
                  </a:lnTo>
                  <a:lnTo>
                    <a:pt x="323620" y="261670"/>
                  </a:lnTo>
                  <a:lnTo>
                    <a:pt x="303039" y="275558"/>
                  </a:lnTo>
                  <a:lnTo>
                    <a:pt x="289151" y="296139"/>
                  </a:lnTo>
                  <a:lnTo>
                    <a:pt x="284056" y="321314"/>
                  </a:lnTo>
                  <a:lnTo>
                    <a:pt x="289151" y="346489"/>
                  </a:lnTo>
                  <a:lnTo>
                    <a:pt x="303039" y="367070"/>
                  </a:lnTo>
                  <a:lnTo>
                    <a:pt x="323620" y="380958"/>
                  </a:lnTo>
                  <a:lnTo>
                    <a:pt x="348795" y="386053"/>
                  </a:lnTo>
                  <a:lnTo>
                    <a:pt x="399867" y="386053"/>
                  </a:lnTo>
                  <a:lnTo>
                    <a:pt x="403580" y="389766"/>
                  </a:lnTo>
                  <a:lnTo>
                    <a:pt x="403579" y="506519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2958" y="6140127"/>
              <a:ext cx="506730" cy="387350"/>
            </a:xfrm>
            <a:custGeom>
              <a:avLst/>
              <a:gdLst/>
              <a:ahLst/>
              <a:cxnLst/>
              <a:rect l="l" t="t" r="r" b="b"/>
              <a:pathLst>
                <a:path w="506730" h="387350">
                  <a:moveTo>
                    <a:pt x="120465" y="386994"/>
                  </a:moveTo>
                  <a:lnTo>
                    <a:pt x="0" y="386994"/>
                  </a:lnTo>
                  <a:lnTo>
                    <a:pt x="0" y="88466"/>
                  </a:lnTo>
                  <a:lnTo>
                    <a:pt x="6952" y="54031"/>
                  </a:lnTo>
                  <a:lnTo>
                    <a:pt x="25911" y="25911"/>
                  </a:lnTo>
                  <a:lnTo>
                    <a:pt x="54031" y="6952"/>
                  </a:lnTo>
                  <a:lnTo>
                    <a:pt x="88466" y="0"/>
                  </a:lnTo>
                  <a:lnTo>
                    <a:pt x="386994" y="0"/>
                  </a:lnTo>
                  <a:lnTo>
                    <a:pt x="386994" y="120465"/>
                  </a:lnTo>
                  <a:lnTo>
                    <a:pt x="433487" y="120465"/>
                  </a:lnTo>
                  <a:lnTo>
                    <a:pt x="461915" y="126204"/>
                  </a:lnTo>
                  <a:lnTo>
                    <a:pt x="485129" y="141856"/>
                  </a:lnTo>
                  <a:lnTo>
                    <a:pt x="500780" y="165070"/>
                  </a:lnTo>
                  <a:lnTo>
                    <a:pt x="506519" y="193497"/>
                  </a:lnTo>
                  <a:lnTo>
                    <a:pt x="500780" y="221924"/>
                  </a:lnTo>
                  <a:lnTo>
                    <a:pt x="485128" y="245138"/>
                  </a:lnTo>
                  <a:lnTo>
                    <a:pt x="461914" y="260790"/>
                  </a:lnTo>
                  <a:lnTo>
                    <a:pt x="433487" y="266529"/>
                  </a:lnTo>
                  <a:lnTo>
                    <a:pt x="386994" y="266529"/>
                  </a:lnTo>
                  <a:lnTo>
                    <a:pt x="386994" y="267470"/>
                  </a:lnTo>
                  <a:lnTo>
                    <a:pt x="193497" y="267470"/>
                  </a:lnTo>
                  <a:lnTo>
                    <a:pt x="165070" y="273209"/>
                  </a:lnTo>
                  <a:lnTo>
                    <a:pt x="141856" y="288861"/>
                  </a:lnTo>
                  <a:lnTo>
                    <a:pt x="126204" y="312075"/>
                  </a:lnTo>
                  <a:lnTo>
                    <a:pt x="120465" y="340502"/>
                  </a:lnTo>
                  <a:lnTo>
                    <a:pt x="120465" y="386994"/>
                  </a:lnTo>
                  <a:close/>
                </a:path>
                <a:path w="506730" h="387350">
                  <a:moveTo>
                    <a:pt x="386994" y="386994"/>
                  </a:moveTo>
                  <a:lnTo>
                    <a:pt x="266529" y="386994"/>
                  </a:lnTo>
                  <a:lnTo>
                    <a:pt x="266529" y="340502"/>
                  </a:lnTo>
                  <a:lnTo>
                    <a:pt x="260790" y="312075"/>
                  </a:lnTo>
                  <a:lnTo>
                    <a:pt x="245139" y="288861"/>
                  </a:lnTo>
                  <a:lnTo>
                    <a:pt x="221925" y="273209"/>
                  </a:lnTo>
                  <a:lnTo>
                    <a:pt x="193497" y="267470"/>
                  </a:lnTo>
                  <a:lnTo>
                    <a:pt x="386994" y="267470"/>
                  </a:lnTo>
                  <a:lnTo>
                    <a:pt x="386994" y="3869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4665" y="6131834"/>
              <a:ext cx="523240" cy="403860"/>
            </a:xfrm>
            <a:custGeom>
              <a:avLst/>
              <a:gdLst/>
              <a:ahLst/>
              <a:cxnLst/>
              <a:rect l="l" t="t" r="r" b="b"/>
              <a:pathLst>
                <a:path w="523240" h="403859">
                  <a:moveTo>
                    <a:pt x="133338" y="403580"/>
                  </a:moveTo>
                  <a:lnTo>
                    <a:pt x="6093" y="403580"/>
                  </a:lnTo>
                  <a:lnTo>
                    <a:pt x="3984" y="402706"/>
                  </a:lnTo>
                  <a:lnTo>
                    <a:pt x="873" y="399596"/>
                  </a:lnTo>
                  <a:lnTo>
                    <a:pt x="0" y="397486"/>
                  </a:lnTo>
                  <a:lnTo>
                    <a:pt x="0" y="96759"/>
                  </a:lnTo>
                  <a:lnTo>
                    <a:pt x="16202" y="43106"/>
                  </a:lnTo>
                  <a:lnTo>
                    <a:pt x="59711" y="7316"/>
                  </a:lnTo>
                  <a:lnTo>
                    <a:pt x="96759" y="0"/>
                  </a:lnTo>
                  <a:lnTo>
                    <a:pt x="397486" y="0"/>
                  </a:lnTo>
                  <a:lnTo>
                    <a:pt x="399596" y="874"/>
                  </a:lnTo>
                  <a:lnTo>
                    <a:pt x="402706" y="3984"/>
                  </a:lnTo>
                  <a:lnTo>
                    <a:pt x="403580" y="6093"/>
                  </a:lnTo>
                  <a:lnTo>
                    <a:pt x="403580" y="16585"/>
                  </a:lnTo>
                  <a:lnTo>
                    <a:pt x="96759" y="16585"/>
                  </a:lnTo>
                  <a:lnTo>
                    <a:pt x="65582" y="22895"/>
                  </a:lnTo>
                  <a:lnTo>
                    <a:pt x="40094" y="40094"/>
                  </a:lnTo>
                  <a:lnTo>
                    <a:pt x="22896" y="65581"/>
                  </a:lnTo>
                  <a:lnTo>
                    <a:pt x="16585" y="96759"/>
                  </a:lnTo>
                  <a:lnTo>
                    <a:pt x="16585" y="386994"/>
                  </a:lnTo>
                  <a:lnTo>
                    <a:pt x="137050" y="386994"/>
                  </a:lnTo>
                  <a:lnTo>
                    <a:pt x="137050" y="399867"/>
                  </a:lnTo>
                  <a:lnTo>
                    <a:pt x="133338" y="403580"/>
                  </a:lnTo>
                  <a:close/>
                </a:path>
                <a:path w="523240" h="403859">
                  <a:moveTo>
                    <a:pt x="403579" y="386994"/>
                  </a:moveTo>
                  <a:lnTo>
                    <a:pt x="386994" y="386994"/>
                  </a:lnTo>
                  <a:lnTo>
                    <a:pt x="386994" y="270242"/>
                  </a:lnTo>
                  <a:lnTo>
                    <a:pt x="390707" y="266529"/>
                  </a:lnTo>
                  <a:lnTo>
                    <a:pt x="441780" y="266529"/>
                  </a:lnTo>
                  <a:lnTo>
                    <a:pt x="466955" y="261434"/>
                  </a:lnTo>
                  <a:lnTo>
                    <a:pt x="487536" y="247546"/>
                  </a:lnTo>
                  <a:lnTo>
                    <a:pt x="501423" y="226965"/>
                  </a:lnTo>
                  <a:lnTo>
                    <a:pt x="506519" y="201790"/>
                  </a:lnTo>
                  <a:lnTo>
                    <a:pt x="501423" y="176615"/>
                  </a:lnTo>
                  <a:lnTo>
                    <a:pt x="487536" y="156034"/>
                  </a:lnTo>
                  <a:lnTo>
                    <a:pt x="466955" y="142146"/>
                  </a:lnTo>
                  <a:lnTo>
                    <a:pt x="441780" y="137051"/>
                  </a:lnTo>
                  <a:lnTo>
                    <a:pt x="393088" y="137051"/>
                  </a:lnTo>
                  <a:lnTo>
                    <a:pt x="390978" y="136177"/>
                  </a:lnTo>
                  <a:lnTo>
                    <a:pt x="387868" y="133066"/>
                  </a:lnTo>
                  <a:lnTo>
                    <a:pt x="386994" y="130957"/>
                  </a:lnTo>
                  <a:lnTo>
                    <a:pt x="386995" y="16585"/>
                  </a:lnTo>
                  <a:lnTo>
                    <a:pt x="403580" y="16585"/>
                  </a:lnTo>
                  <a:lnTo>
                    <a:pt x="403580" y="120465"/>
                  </a:lnTo>
                  <a:lnTo>
                    <a:pt x="441780" y="120465"/>
                  </a:lnTo>
                  <a:lnTo>
                    <a:pt x="486874" y="134083"/>
                  </a:lnTo>
                  <a:lnTo>
                    <a:pt x="516955" y="170652"/>
                  </a:lnTo>
                  <a:lnTo>
                    <a:pt x="523104" y="201790"/>
                  </a:lnTo>
                  <a:lnTo>
                    <a:pt x="521543" y="217779"/>
                  </a:lnTo>
                  <a:lnTo>
                    <a:pt x="499285" y="259295"/>
                  </a:lnTo>
                  <a:lnTo>
                    <a:pt x="457769" y="281553"/>
                  </a:lnTo>
                  <a:lnTo>
                    <a:pt x="441780" y="283115"/>
                  </a:lnTo>
                  <a:lnTo>
                    <a:pt x="403580" y="283115"/>
                  </a:lnTo>
                  <a:lnTo>
                    <a:pt x="403579" y="386994"/>
                  </a:lnTo>
                  <a:close/>
                </a:path>
                <a:path w="523240" h="403859">
                  <a:moveTo>
                    <a:pt x="137050" y="386994"/>
                  </a:moveTo>
                  <a:lnTo>
                    <a:pt x="120465" y="386994"/>
                  </a:lnTo>
                  <a:lnTo>
                    <a:pt x="120465" y="348795"/>
                  </a:lnTo>
                  <a:lnTo>
                    <a:pt x="134083" y="303700"/>
                  </a:lnTo>
                  <a:lnTo>
                    <a:pt x="170652" y="273620"/>
                  </a:lnTo>
                  <a:lnTo>
                    <a:pt x="201790" y="267470"/>
                  </a:lnTo>
                  <a:lnTo>
                    <a:pt x="217779" y="269032"/>
                  </a:lnTo>
                  <a:lnTo>
                    <a:pt x="232928" y="273620"/>
                  </a:lnTo>
                  <a:lnTo>
                    <a:pt x="246885" y="281088"/>
                  </a:lnTo>
                  <a:lnTo>
                    <a:pt x="250495" y="284056"/>
                  </a:lnTo>
                  <a:lnTo>
                    <a:pt x="201790" y="284056"/>
                  </a:lnTo>
                  <a:lnTo>
                    <a:pt x="176614" y="289151"/>
                  </a:lnTo>
                  <a:lnTo>
                    <a:pt x="156034" y="303039"/>
                  </a:lnTo>
                  <a:lnTo>
                    <a:pt x="142146" y="323620"/>
                  </a:lnTo>
                  <a:lnTo>
                    <a:pt x="137050" y="348795"/>
                  </a:lnTo>
                  <a:lnTo>
                    <a:pt x="137050" y="386994"/>
                  </a:lnTo>
                  <a:close/>
                </a:path>
                <a:path w="523240" h="403859">
                  <a:moveTo>
                    <a:pt x="399867" y="403580"/>
                  </a:moveTo>
                  <a:lnTo>
                    <a:pt x="270242" y="403580"/>
                  </a:lnTo>
                  <a:lnTo>
                    <a:pt x="266529" y="399867"/>
                  </a:lnTo>
                  <a:lnTo>
                    <a:pt x="266529" y="348795"/>
                  </a:lnTo>
                  <a:lnTo>
                    <a:pt x="261433" y="323620"/>
                  </a:lnTo>
                  <a:lnTo>
                    <a:pt x="247546" y="303039"/>
                  </a:lnTo>
                  <a:lnTo>
                    <a:pt x="226965" y="289151"/>
                  </a:lnTo>
                  <a:lnTo>
                    <a:pt x="201790" y="284056"/>
                  </a:lnTo>
                  <a:lnTo>
                    <a:pt x="250495" y="284056"/>
                  </a:lnTo>
                  <a:lnTo>
                    <a:pt x="276965" y="317656"/>
                  </a:lnTo>
                  <a:lnTo>
                    <a:pt x="283115" y="348795"/>
                  </a:lnTo>
                  <a:lnTo>
                    <a:pt x="283115" y="386994"/>
                  </a:lnTo>
                  <a:lnTo>
                    <a:pt x="403579" y="386994"/>
                  </a:lnTo>
                  <a:lnTo>
                    <a:pt x="403579" y="399867"/>
                  </a:lnTo>
                  <a:lnTo>
                    <a:pt x="399867" y="403580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128555" y="6131834"/>
            <a:ext cx="7473950" cy="777875"/>
          </a:xfrm>
          <a:custGeom>
            <a:avLst/>
            <a:gdLst/>
            <a:ahLst/>
            <a:cxnLst/>
            <a:rect l="l" t="t" r="r" b="b"/>
            <a:pathLst>
              <a:path w="7473950" h="777875">
                <a:moveTo>
                  <a:pt x="7397542" y="777445"/>
                </a:moveTo>
                <a:lnTo>
                  <a:pt x="76199" y="777445"/>
                </a:lnTo>
                <a:lnTo>
                  <a:pt x="61264" y="775967"/>
                </a:lnTo>
                <a:lnTo>
                  <a:pt x="22318" y="755127"/>
                </a:lnTo>
                <a:lnTo>
                  <a:pt x="1477" y="716180"/>
                </a:lnTo>
                <a:lnTo>
                  <a:pt x="0" y="701245"/>
                </a:lnTo>
                <a:lnTo>
                  <a:pt x="0" y="76199"/>
                </a:lnTo>
                <a:lnTo>
                  <a:pt x="12802" y="33924"/>
                </a:lnTo>
                <a:lnTo>
                  <a:pt x="47039" y="5800"/>
                </a:lnTo>
                <a:lnTo>
                  <a:pt x="76199" y="0"/>
                </a:lnTo>
                <a:lnTo>
                  <a:pt x="7397542" y="0"/>
                </a:lnTo>
                <a:lnTo>
                  <a:pt x="7439817" y="12802"/>
                </a:lnTo>
                <a:lnTo>
                  <a:pt x="7467941" y="47039"/>
                </a:lnTo>
                <a:lnTo>
                  <a:pt x="7473741" y="76199"/>
                </a:lnTo>
                <a:lnTo>
                  <a:pt x="7473741" y="701245"/>
                </a:lnTo>
                <a:lnTo>
                  <a:pt x="7460939" y="743521"/>
                </a:lnTo>
                <a:lnTo>
                  <a:pt x="7426701" y="771645"/>
                </a:lnTo>
                <a:lnTo>
                  <a:pt x="7397542" y="777445"/>
                </a:lnTo>
                <a:close/>
              </a:path>
            </a:pathLst>
          </a:custGeom>
          <a:solidFill>
            <a:srgbClr val="589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5221" y="2091843"/>
            <a:ext cx="1162049" cy="866774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7239079" y="371552"/>
            <a:ext cx="35166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InfraSnap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287091" y="423999"/>
            <a:ext cx="2227508" cy="37221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57150">
              <a:lnSpc>
                <a:spcPts val="2850"/>
              </a:lnSpc>
              <a:spcBef>
                <a:spcPts val="235"/>
              </a:spcBef>
            </a:pPr>
            <a:r>
              <a:rPr lang="en-US" sz="2400" b="1" dirty="0">
                <a:latin typeface="Tahoma"/>
                <a:cs typeface="Tahoma"/>
              </a:rPr>
              <a:t>Syntax Squad</a:t>
            </a:r>
            <a:endParaRPr sz="2400" b="1" dirty="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79535" y="2148692"/>
            <a:ext cx="811275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0925" algn="ctr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Tahoma"/>
                <a:cs typeface="Tahoma"/>
              </a:rPr>
              <a:t>Innovation</a:t>
            </a:r>
            <a:r>
              <a:rPr sz="3500" b="1" spc="55" dirty="0">
                <a:latin typeface="Tahoma"/>
                <a:cs typeface="Tahoma"/>
              </a:rPr>
              <a:t> </a:t>
            </a:r>
            <a:r>
              <a:rPr sz="3500" b="1" dirty="0">
                <a:latin typeface="Tahoma"/>
                <a:cs typeface="Tahoma"/>
              </a:rPr>
              <a:t>&amp;</a:t>
            </a:r>
            <a:r>
              <a:rPr sz="3500" b="1" spc="60" dirty="0">
                <a:latin typeface="Tahoma"/>
                <a:cs typeface="Tahoma"/>
              </a:rPr>
              <a:t> </a:t>
            </a:r>
            <a:r>
              <a:rPr sz="3500" b="1" spc="105" dirty="0">
                <a:latin typeface="Tahoma"/>
                <a:cs typeface="Tahoma"/>
              </a:rPr>
              <a:t>Uniqueness</a:t>
            </a:r>
            <a:endParaRPr lang="en-US" sz="3500" b="1" spc="105" dirty="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88673" y="1599234"/>
            <a:ext cx="54991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Idea/Solution/Prototype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22883" y="6209308"/>
            <a:ext cx="42468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70" dirty="0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35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984538" y="6307262"/>
            <a:ext cx="85471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FFFFE"/>
                </a:solidFill>
                <a:latin typeface="Tahoma"/>
                <a:cs typeface="Tahoma"/>
              </a:rPr>
              <a:t>Flow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FFFFFE"/>
                </a:solidFill>
                <a:latin typeface="Tahoma"/>
                <a:cs typeface="Tahoma"/>
              </a:rPr>
              <a:t>of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75" dirty="0">
                <a:solidFill>
                  <a:srgbClr val="FFFFFE"/>
                </a:solidFill>
                <a:latin typeface="Tahoma"/>
                <a:cs typeface="Tahoma"/>
              </a:rPr>
              <a:t>construction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FFFFFE"/>
                </a:solidFill>
                <a:latin typeface="Tahoma"/>
                <a:cs typeface="Tahoma"/>
              </a:rPr>
              <a:t>activities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-170" dirty="0">
                <a:solidFill>
                  <a:srgbClr val="FFFFFE"/>
                </a:solidFill>
                <a:latin typeface="Tahoma"/>
                <a:cs typeface="Tahoma"/>
              </a:rPr>
              <a:t>&amp;</a:t>
            </a:r>
            <a:r>
              <a:rPr sz="2600" b="1" spc="45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100" dirty="0">
                <a:solidFill>
                  <a:srgbClr val="FFFFFE"/>
                </a:solidFill>
                <a:latin typeface="Tahoma"/>
                <a:cs typeface="Tahoma"/>
              </a:rPr>
              <a:t>ML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105" dirty="0">
                <a:solidFill>
                  <a:srgbClr val="FFFFFE"/>
                </a:solidFill>
                <a:latin typeface="Tahoma"/>
                <a:cs typeface="Tahoma"/>
              </a:rPr>
              <a:t>model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90" dirty="0">
                <a:solidFill>
                  <a:srgbClr val="FFFFFE"/>
                </a:solidFill>
                <a:latin typeface="Tahoma"/>
                <a:cs typeface="Tahoma"/>
              </a:rPr>
              <a:t>used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-50" dirty="0">
                <a:solidFill>
                  <a:srgbClr val="FFFFFE"/>
                </a:solidFill>
                <a:latin typeface="Tahoma"/>
                <a:cs typeface="Tahoma"/>
              </a:rPr>
              <a:t>-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1E0CED-F864-29D5-DA23-E3D27B6FA412}"/>
              </a:ext>
            </a:extLst>
          </p:cNvPr>
          <p:cNvSpPr txBox="1"/>
          <p:nvPr/>
        </p:nvSpPr>
        <p:spPr>
          <a:xfrm>
            <a:off x="9153736" y="2971086"/>
            <a:ext cx="87778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Mobile Waste Collection: </a:t>
            </a:r>
            <a:r>
              <a:rPr lang="en-US" dirty="0"/>
              <a:t>The solar-powered unit is mobile, allowing it to travel to remote areas and collect plastic waste directly from locals, making waste management accessible and efficient.</a:t>
            </a:r>
          </a:p>
          <a:p>
            <a:endParaRPr lang="en-US" dirty="0"/>
          </a:p>
          <a:p>
            <a:r>
              <a:rPr lang="en-US" b="1" dirty="0"/>
              <a:t>Energy Production from Plastic</a:t>
            </a:r>
            <a:r>
              <a:rPr lang="en-US" dirty="0"/>
              <a:t>: Converts non-biodegradable plastic into valuable resources like diesel, gasoline, and char using solar energy, reducing plastic pollution while generating fuel.</a:t>
            </a:r>
          </a:p>
          <a:p>
            <a:endParaRPr lang="en-US" dirty="0"/>
          </a:p>
          <a:p>
            <a:r>
              <a:rPr lang="en-US" b="1" dirty="0"/>
              <a:t>Community Engagement &amp; Incentives</a:t>
            </a:r>
            <a:r>
              <a:rPr lang="en-US" dirty="0"/>
              <a:t>: Encourages local participation by offering incentives, such as discounts on fuel or essential goods, for plastic waste contributions, promoting sustainability and circular economy principles.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6200C9-D342-1B3F-1F23-D0B6155DE553}"/>
              </a:ext>
            </a:extLst>
          </p:cNvPr>
          <p:cNvSpPr txBox="1"/>
          <p:nvPr/>
        </p:nvSpPr>
        <p:spPr>
          <a:xfrm>
            <a:off x="399907" y="7119190"/>
            <a:ext cx="78613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Mobile Collection &amp; Conversion</a:t>
            </a:r>
            <a:r>
              <a:rPr lang="en-US" dirty="0"/>
              <a:t>: Solar-powered unit collects and converts plastic waste into fuel directly from local areas.</a:t>
            </a:r>
          </a:p>
          <a:p>
            <a:endParaRPr lang="en-US" dirty="0"/>
          </a:p>
          <a:p>
            <a:r>
              <a:rPr lang="en-US" b="1" dirty="0"/>
              <a:t>Real-Time Monitoring: </a:t>
            </a:r>
            <a:r>
              <a:rPr lang="en-US" dirty="0"/>
              <a:t>Tracks the conversion process to optimize energy production and efficiency.</a:t>
            </a:r>
          </a:p>
          <a:p>
            <a:endParaRPr lang="en-US" dirty="0"/>
          </a:p>
          <a:p>
            <a:r>
              <a:rPr lang="en-US" b="1" dirty="0"/>
              <a:t>Centralized Dashboard: </a:t>
            </a:r>
            <a:r>
              <a:rPr lang="en-US" dirty="0"/>
              <a:t>Monitors waste collection, fuel production, and distribution in one interface for easy management.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666975"/>
            <a:ext cx="18288635" cy="620395"/>
          </a:xfrm>
          <a:custGeom>
            <a:avLst/>
            <a:gdLst/>
            <a:ahLst/>
            <a:cxnLst/>
            <a:rect l="l" t="t" r="r" b="b"/>
            <a:pathLst>
              <a:path w="18288635" h="620395">
                <a:moveTo>
                  <a:pt x="18288286" y="620024"/>
                </a:moveTo>
                <a:lnTo>
                  <a:pt x="0" y="620024"/>
                </a:lnTo>
                <a:lnTo>
                  <a:pt x="0" y="0"/>
                </a:lnTo>
                <a:lnTo>
                  <a:pt x="18288286" y="0"/>
                </a:lnTo>
                <a:lnTo>
                  <a:pt x="18288286" y="620024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6783" y="127986"/>
            <a:ext cx="9959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FEASIBILITY</a:t>
            </a:r>
            <a:r>
              <a:rPr spc="-175" dirty="0"/>
              <a:t> </a:t>
            </a:r>
            <a:r>
              <a:rPr spc="310" dirty="0"/>
              <a:t>AND</a:t>
            </a:r>
            <a:r>
              <a:rPr spc="-170" dirty="0"/>
              <a:t> </a:t>
            </a:r>
            <a:r>
              <a:rPr spc="-80" dirty="0"/>
              <a:t>VIABILITY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38534" y="150211"/>
            <a:ext cx="5748655" cy="7087870"/>
            <a:chOff x="438534" y="150211"/>
            <a:chExt cx="5748655" cy="7087870"/>
          </a:xfrm>
        </p:grpSpPr>
        <p:sp>
          <p:nvSpPr>
            <p:cNvPr id="6" name="object 6"/>
            <p:cNvSpPr/>
            <p:nvPr/>
          </p:nvSpPr>
          <p:spPr>
            <a:xfrm>
              <a:off x="1059245" y="2820243"/>
              <a:ext cx="5125720" cy="4418330"/>
            </a:xfrm>
            <a:custGeom>
              <a:avLst/>
              <a:gdLst/>
              <a:ahLst/>
              <a:cxnLst/>
              <a:rect l="l" t="t" r="r" b="b"/>
              <a:pathLst>
                <a:path w="5125720" h="4418330">
                  <a:moveTo>
                    <a:pt x="4956304" y="4417839"/>
                  </a:moveTo>
                  <a:lnTo>
                    <a:pt x="171450" y="4417839"/>
                  </a:lnTo>
                  <a:lnTo>
                    <a:pt x="137845" y="4414515"/>
                  </a:lnTo>
                  <a:lnTo>
                    <a:pt x="76329" y="4389033"/>
                  </a:lnTo>
                  <a:lnTo>
                    <a:pt x="28805" y="4341510"/>
                  </a:lnTo>
                  <a:lnTo>
                    <a:pt x="3324" y="4279994"/>
                  </a:lnTo>
                  <a:lnTo>
                    <a:pt x="0" y="4246389"/>
                  </a:lnTo>
                  <a:lnTo>
                    <a:pt x="0" y="171450"/>
                  </a:lnTo>
                  <a:lnTo>
                    <a:pt x="13050" y="105838"/>
                  </a:lnTo>
                  <a:lnTo>
                    <a:pt x="50216" y="50216"/>
                  </a:lnTo>
                  <a:lnTo>
                    <a:pt x="105838" y="13050"/>
                  </a:lnTo>
                  <a:lnTo>
                    <a:pt x="171450" y="0"/>
                  </a:lnTo>
                  <a:lnTo>
                    <a:pt x="4956304" y="0"/>
                  </a:lnTo>
                  <a:lnTo>
                    <a:pt x="4989909" y="3324"/>
                  </a:lnTo>
                  <a:lnTo>
                    <a:pt x="5051425" y="28805"/>
                  </a:lnTo>
                  <a:lnTo>
                    <a:pt x="5098948" y="76329"/>
                  </a:lnTo>
                  <a:lnTo>
                    <a:pt x="5124429" y="137845"/>
                  </a:lnTo>
                  <a:lnTo>
                    <a:pt x="5125384" y="147496"/>
                  </a:lnTo>
                  <a:lnTo>
                    <a:pt x="5125384" y="4270343"/>
                  </a:lnTo>
                  <a:lnTo>
                    <a:pt x="5114703" y="4312000"/>
                  </a:lnTo>
                  <a:lnTo>
                    <a:pt x="5077538" y="4367622"/>
                  </a:lnTo>
                  <a:lnTo>
                    <a:pt x="5021915" y="4404788"/>
                  </a:lnTo>
                  <a:lnTo>
                    <a:pt x="4956304" y="4417839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9245" y="1624552"/>
              <a:ext cx="5128260" cy="1195705"/>
            </a:xfrm>
            <a:custGeom>
              <a:avLst/>
              <a:gdLst/>
              <a:ahLst/>
              <a:cxnLst/>
              <a:rect l="l" t="t" r="r" b="b"/>
              <a:pathLst>
                <a:path w="5128260" h="1195705">
                  <a:moveTo>
                    <a:pt x="4880104" y="1195691"/>
                  </a:moveTo>
                  <a:lnTo>
                    <a:pt x="247649" y="1195691"/>
                  </a:lnTo>
                  <a:lnTo>
                    <a:pt x="199110" y="1190889"/>
                  </a:lnTo>
                  <a:lnTo>
                    <a:pt x="152878" y="1176840"/>
                  </a:lnTo>
                  <a:lnTo>
                    <a:pt x="110253" y="1154083"/>
                  </a:lnTo>
                  <a:lnTo>
                    <a:pt x="72535" y="1123156"/>
                  </a:lnTo>
                  <a:lnTo>
                    <a:pt x="41608" y="1085438"/>
                  </a:lnTo>
                  <a:lnTo>
                    <a:pt x="18851" y="1042813"/>
                  </a:lnTo>
                  <a:lnTo>
                    <a:pt x="4802" y="996581"/>
                  </a:lnTo>
                  <a:lnTo>
                    <a:pt x="0" y="948041"/>
                  </a:lnTo>
                  <a:lnTo>
                    <a:pt x="0" y="247649"/>
                  </a:lnTo>
                  <a:lnTo>
                    <a:pt x="4802" y="199110"/>
                  </a:lnTo>
                  <a:lnTo>
                    <a:pt x="18851" y="152878"/>
                  </a:lnTo>
                  <a:lnTo>
                    <a:pt x="41608" y="110253"/>
                  </a:lnTo>
                  <a:lnTo>
                    <a:pt x="72535" y="72534"/>
                  </a:lnTo>
                  <a:lnTo>
                    <a:pt x="110253" y="41608"/>
                  </a:lnTo>
                  <a:lnTo>
                    <a:pt x="152878" y="18851"/>
                  </a:lnTo>
                  <a:lnTo>
                    <a:pt x="199110" y="4802"/>
                  </a:lnTo>
                  <a:lnTo>
                    <a:pt x="247649" y="0"/>
                  </a:lnTo>
                  <a:lnTo>
                    <a:pt x="4880104" y="0"/>
                  </a:lnTo>
                  <a:lnTo>
                    <a:pt x="4928644" y="4802"/>
                  </a:lnTo>
                  <a:lnTo>
                    <a:pt x="4974876" y="18851"/>
                  </a:lnTo>
                  <a:lnTo>
                    <a:pt x="5017501" y="41608"/>
                  </a:lnTo>
                  <a:lnTo>
                    <a:pt x="5055219" y="72534"/>
                  </a:lnTo>
                  <a:lnTo>
                    <a:pt x="5086146" y="110253"/>
                  </a:lnTo>
                  <a:lnTo>
                    <a:pt x="5108903" y="152878"/>
                  </a:lnTo>
                  <a:lnTo>
                    <a:pt x="5122952" y="199110"/>
                  </a:lnTo>
                  <a:lnTo>
                    <a:pt x="5127754" y="247649"/>
                  </a:lnTo>
                  <a:lnTo>
                    <a:pt x="5127754" y="948041"/>
                  </a:lnTo>
                  <a:lnTo>
                    <a:pt x="5122952" y="996581"/>
                  </a:lnTo>
                  <a:lnTo>
                    <a:pt x="5108903" y="1042813"/>
                  </a:lnTo>
                  <a:lnTo>
                    <a:pt x="5086146" y="1085438"/>
                  </a:lnTo>
                  <a:lnTo>
                    <a:pt x="5055219" y="1123156"/>
                  </a:lnTo>
                  <a:lnTo>
                    <a:pt x="5017501" y="1154083"/>
                  </a:lnTo>
                  <a:lnTo>
                    <a:pt x="4974876" y="1176840"/>
                  </a:lnTo>
                  <a:lnTo>
                    <a:pt x="4928644" y="1190889"/>
                  </a:lnTo>
                  <a:lnTo>
                    <a:pt x="4880104" y="119569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109" y="178786"/>
              <a:ext cx="2388870" cy="967740"/>
            </a:xfrm>
            <a:custGeom>
              <a:avLst/>
              <a:gdLst/>
              <a:ahLst/>
              <a:cxnLst/>
              <a:rect l="l" t="t" r="r" b="b"/>
              <a:pathLst>
                <a:path w="2388870" h="967740">
                  <a:moveTo>
                    <a:pt x="285710" y="0"/>
                  </a:moveTo>
                  <a:lnTo>
                    <a:pt x="2103106" y="0"/>
                  </a:lnTo>
                  <a:lnTo>
                    <a:pt x="2149450" y="3739"/>
                  </a:lnTo>
                  <a:lnTo>
                    <a:pt x="2193413" y="14565"/>
                  </a:lnTo>
                  <a:lnTo>
                    <a:pt x="2234407" y="31890"/>
                  </a:lnTo>
                  <a:lnTo>
                    <a:pt x="2271843" y="55125"/>
                  </a:lnTo>
                  <a:lnTo>
                    <a:pt x="2305134" y="83682"/>
                  </a:lnTo>
                  <a:lnTo>
                    <a:pt x="2333691" y="116973"/>
                  </a:lnTo>
                  <a:lnTo>
                    <a:pt x="2356926" y="154410"/>
                  </a:lnTo>
                  <a:lnTo>
                    <a:pt x="2374251" y="195403"/>
                  </a:lnTo>
                  <a:lnTo>
                    <a:pt x="2385077" y="239366"/>
                  </a:lnTo>
                  <a:lnTo>
                    <a:pt x="2388817" y="285710"/>
                  </a:lnTo>
                  <a:lnTo>
                    <a:pt x="2388817" y="681523"/>
                  </a:lnTo>
                  <a:lnTo>
                    <a:pt x="2385077" y="727867"/>
                  </a:lnTo>
                  <a:lnTo>
                    <a:pt x="2374251" y="771830"/>
                  </a:lnTo>
                  <a:lnTo>
                    <a:pt x="2356926" y="812824"/>
                  </a:lnTo>
                  <a:lnTo>
                    <a:pt x="2333691" y="850260"/>
                  </a:lnTo>
                  <a:lnTo>
                    <a:pt x="2305134" y="883551"/>
                  </a:lnTo>
                  <a:lnTo>
                    <a:pt x="2271843" y="912108"/>
                  </a:lnTo>
                  <a:lnTo>
                    <a:pt x="2234407" y="935343"/>
                  </a:lnTo>
                  <a:lnTo>
                    <a:pt x="2193413" y="952668"/>
                  </a:lnTo>
                  <a:lnTo>
                    <a:pt x="2149450" y="963494"/>
                  </a:lnTo>
                  <a:lnTo>
                    <a:pt x="2103106" y="967234"/>
                  </a:lnTo>
                  <a:lnTo>
                    <a:pt x="285710" y="967234"/>
                  </a:lnTo>
                  <a:lnTo>
                    <a:pt x="239366" y="963494"/>
                  </a:lnTo>
                  <a:lnTo>
                    <a:pt x="195403" y="952668"/>
                  </a:lnTo>
                  <a:lnTo>
                    <a:pt x="154409" y="935343"/>
                  </a:lnTo>
                  <a:lnTo>
                    <a:pt x="116973" y="912108"/>
                  </a:lnTo>
                  <a:lnTo>
                    <a:pt x="83682" y="883551"/>
                  </a:lnTo>
                  <a:lnTo>
                    <a:pt x="55125" y="850260"/>
                  </a:lnTo>
                  <a:lnTo>
                    <a:pt x="31890" y="812824"/>
                  </a:lnTo>
                  <a:lnTo>
                    <a:pt x="14565" y="771830"/>
                  </a:lnTo>
                  <a:lnTo>
                    <a:pt x="3739" y="727867"/>
                  </a:lnTo>
                  <a:lnTo>
                    <a:pt x="0" y="681523"/>
                  </a:lnTo>
                  <a:lnTo>
                    <a:pt x="0" y="285710"/>
                  </a:lnTo>
                  <a:lnTo>
                    <a:pt x="3739" y="239366"/>
                  </a:lnTo>
                  <a:lnTo>
                    <a:pt x="14565" y="195403"/>
                  </a:lnTo>
                  <a:lnTo>
                    <a:pt x="31890" y="154409"/>
                  </a:lnTo>
                  <a:lnTo>
                    <a:pt x="55125" y="116973"/>
                  </a:lnTo>
                  <a:lnTo>
                    <a:pt x="83682" y="83682"/>
                  </a:lnTo>
                  <a:lnTo>
                    <a:pt x="116973" y="55125"/>
                  </a:lnTo>
                  <a:lnTo>
                    <a:pt x="154409" y="31890"/>
                  </a:lnTo>
                  <a:lnTo>
                    <a:pt x="195403" y="14565"/>
                  </a:lnTo>
                  <a:lnTo>
                    <a:pt x="239366" y="3739"/>
                  </a:lnTo>
                  <a:lnTo>
                    <a:pt x="285710" y="0"/>
                  </a:lnTo>
                </a:path>
              </a:pathLst>
            </a:custGeom>
            <a:ln w="571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4367" y="1146154"/>
              <a:ext cx="781050" cy="781050"/>
            </a:xfrm>
            <a:custGeom>
              <a:avLst/>
              <a:gdLst/>
              <a:ahLst/>
              <a:cxnLst/>
              <a:rect l="l" t="t" r="r" b="b"/>
              <a:pathLst>
                <a:path w="781050" h="781050">
                  <a:moveTo>
                    <a:pt x="390524" y="781049"/>
                  </a:moveTo>
                  <a:lnTo>
                    <a:pt x="352246" y="779169"/>
                  </a:lnTo>
                  <a:lnTo>
                    <a:pt x="314337" y="773546"/>
                  </a:lnTo>
                  <a:lnTo>
                    <a:pt x="277161" y="764234"/>
                  </a:lnTo>
                  <a:lnTo>
                    <a:pt x="241077" y="751322"/>
                  </a:lnTo>
                  <a:lnTo>
                    <a:pt x="206432" y="734937"/>
                  </a:lnTo>
                  <a:lnTo>
                    <a:pt x="173560" y="715234"/>
                  </a:lnTo>
                  <a:lnTo>
                    <a:pt x="142778" y="692404"/>
                  </a:lnTo>
                  <a:lnTo>
                    <a:pt x="114382" y="666667"/>
                  </a:lnTo>
                  <a:lnTo>
                    <a:pt x="88645" y="638271"/>
                  </a:lnTo>
                  <a:lnTo>
                    <a:pt x="65815" y="607488"/>
                  </a:lnTo>
                  <a:lnTo>
                    <a:pt x="46112" y="574617"/>
                  </a:lnTo>
                  <a:lnTo>
                    <a:pt x="29726" y="539972"/>
                  </a:lnTo>
                  <a:lnTo>
                    <a:pt x="16815" y="503888"/>
                  </a:lnTo>
                  <a:lnTo>
                    <a:pt x="7503" y="466712"/>
                  </a:lnTo>
                  <a:lnTo>
                    <a:pt x="1880" y="428803"/>
                  </a:lnTo>
                  <a:lnTo>
                    <a:pt x="0" y="390524"/>
                  </a:lnTo>
                  <a:lnTo>
                    <a:pt x="117" y="380938"/>
                  </a:lnTo>
                  <a:lnTo>
                    <a:pt x="2937" y="342717"/>
                  </a:lnTo>
                  <a:lnTo>
                    <a:pt x="9489" y="304957"/>
                  </a:lnTo>
                  <a:lnTo>
                    <a:pt x="19711" y="268021"/>
                  </a:lnTo>
                  <a:lnTo>
                    <a:pt x="33504" y="232265"/>
                  </a:lnTo>
                  <a:lnTo>
                    <a:pt x="50735" y="198033"/>
                  </a:lnTo>
                  <a:lnTo>
                    <a:pt x="71239" y="165655"/>
                  </a:lnTo>
                  <a:lnTo>
                    <a:pt x="94817" y="135442"/>
                  </a:lnTo>
                  <a:lnTo>
                    <a:pt x="121244" y="107686"/>
                  </a:lnTo>
                  <a:lnTo>
                    <a:pt x="150263" y="82654"/>
                  </a:lnTo>
                  <a:lnTo>
                    <a:pt x="181597" y="60586"/>
                  </a:lnTo>
                  <a:lnTo>
                    <a:pt x="214943" y="41697"/>
                  </a:lnTo>
                  <a:lnTo>
                    <a:pt x="249979" y="26166"/>
                  </a:lnTo>
                  <a:lnTo>
                    <a:pt x="286369" y="14145"/>
                  </a:lnTo>
                  <a:lnTo>
                    <a:pt x="323762" y="5748"/>
                  </a:lnTo>
                  <a:lnTo>
                    <a:pt x="361799" y="1057"/>
                  </a:lnTo>
                  <a:lnTo>
                    <a:pt x="390524" y="0"/>
                  </a:lnTo>
                  <a:lnTo>
                    <a:pt x="400111" y="117"/>
                  </a:lnTo>
                  <a:lnTo>
                    <a:pt x="438332" y="2937"/>
                  </a:lnTo>
                  <a:lnTo>
                    <a:pt x="476092" y="9489"/>
                  </a:lnTo>
                  <a:lnTo>
                    <a:pt x="513028" y="19711"/>
                  </a:lnTo>
                  <a:lnTo>
                    <a:pt x="548784" y="33504"/>
                  </a:lnTo>
                  <a:lnTo>
                    <a:pt x="583016" y="50735"/>
                  </a:lnTo>
                  <a:lnTo>
                    <a:pt x="615394" y="71239"/>
                  </a:lnTo>
                  <a:lnTo>
                    <a:pt x="645607" y="94817"/>
                  </a:lnTo>
                  <a:lnTo>
                    <a:pt x="673363" y="121244"/>
                  </a:lnTo>
                  <a:lnTo>
                    <a:pt x="698395" y="150263"/>
                  </a:lnTo>
                  <a:lnTo>
                    <a:pt x="720463" y="181597"/>
                  </a:lnTo>
                  <a:lnTo>
                    <a:pt x="739352" y="214943"/>
                  </a:lnTo>
                  <a:lnTo>
                    <a:pt x="754883" y="249979"/>
                  </a:lnTo>
                  <a:lnTo>
                    <a:pt x="766904" y="286369"/>
                  </a:lnTo>
                  <a:lnTo>
                    <a:pt x="775301" y="323762"/>
                  </a:lnTo>
                  <a:lnTo>
                    <a:pt x="779992" y="361799"/>
                  </a:lnTo>
                  <a:lnTo>
                    <a:pt x="781049" y="390524"/>
                  </a:lnTo>
                  <a:lnTo>
                    <a:pt x="780932" y="400111"/>
                  </a:lnTo>
                  <a:lnTo>
                    <a:pt x="778112" y="438332"/>
                  </a:lnTo>
                  <a:lnTo>
                    <a:pt x="771560" y="476092"/>
                  </a:lnTo>
                  <a:lnTo>
                    <a:pt x="761338" y="513028"/>
                  </a:lnTo>
                  <a:lnTo>
                    <a:pt x="747545" y="548784"/>
                  </a:lnTo>
                  <a:lnTo>
                    <a:pt x="730314" y="583016"/>
                  </a:lnTo>
                  <a:lnTo>
                    <a:pt x="709810" y="615394"/>
                  </a:lnTo>
                  <a:lnTo>
                    <a:pt x="686232" y="645607"/>
                  </a:lnTo>
                  <a:lnTo>
                    <a:pt x="659805" y="673363"/>
                  </a:lnTo>
                  <a:lnTo>
                    <a:pt x="630786" y="698395"/>
                  </a:lnTo>
                  <a:lnTo>
                    <a:pt x="599452" y="720463"/>
                  </a:lnTo>
                  <a:lnTo>
                    <a:pt x="566106" y="739352"/>
                  </a:lnTo>
                  <a:lnTo>
                    <a:pt x="531070" y="754883"/>
                  </a:lnTo>
                  <a:lnTo>
                    <a:pt x="494680" y="766904"/>
                  </a:lnTo>
                  <a:lnTo>
                    <a:pt x="457287" y="775301"/>
                  </a:lnTo>
                  <a:lnTo>
                    <a:pt x="419250" y="779992"/>
                  </a:lnTo>
                  <a:lnTo>
                    <a:pt x="390524" y="781049"/>
                  </a:lnTo>
                  <a:close/>
                </a:path>
              </a:pathLst>
            </a:custGeom>
            <a:solidFill>
              <a:srgbClr val="FFD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7784" y="1372918"/>
              <a:ext cx="687705" cy="553085"/>
            </a:xfrm>
            <a:custGeom>
              <a:avLst/>
              <a:gdLst/>
              <a:ahLst/>
              <a:cxnLst/>
              <a:rect l="l" t="t" r="r" b="b"/>
              <a:pathLst>
                <a:path w="687705" h="553085">
                  <a:moveTo>
                    <a:pt x="328158" y="553059"/>
                  </a:moveTo>
                  <a:lnTo>
                    <a:pt x="140555" y="365456"/>
                  </a:lnTo>
                  <a:lnTo>
                    <a:pt x="137631" y="350000"/>
                  </a:lnTo>
                  <a:lnTo>
                    <a:pt x="154922" y="332708"/>
                  </a:lnTo>
                  <a:lnTo>
                    <a:pt x="88603" y="266389"/>
                  </a:lnTo>
                  <a:lnTo>
                    <a:pt x="104642" y="250350"/>
                  </a:lnTo>
                  <a:lnTo>
                    <a:pt x="0" y="145708"/>
                  </a:lnTo>
                  <a:lnTo>
                    <a:pt x="82435" y="63272"/>
                  </a:lnTo>
                  <a:lnTo>
                    <a:pt x="145749" y="209"/>
                  </a:lnTo>
                  <a:lnTo>
                    <a:pt x="301456" y="155917"/>
                  </a:lnTo>
                  <a:lnTo>
                    <a:pt x="339643" y="117729"/>
                  </a:lnTo>
                  <a:lnTo>
                    <a:pt x="487248" y="265334"/>
                  </a:lnTo>
                  <a:lnTo>
                    <a:pt x="527635" y="224946"/>
                  </a:lnTo>
                  <a:lnTo>
                    <a:pt x="448313" y="145624"/>
                  </a:lnTo>
                  <a:lnTo>
                    <a:pt x="459684" y="134253"/>
                  </a:lnTo>
                  <a:lnTo>
                    <a:pt x="593938" y="0"/>
                  </a:lnTo>
                  <a:lnTo>
                    <a:pt x="679867" y="85929"/>
                  </a:lnTo>
                  <a:lnTo>
                    <a:pt x="685657" y="124282"/>
                  </a:lnTo>
                  <a:lnTo>
                    <a:pt x="687633" y="163761"/>
                  </a:lnTo>
                  <a:lnTo>
                    <a:pt x="684875" y="210412"/>
                  </a:lnTo>
                  <a:lnTo>
                    <a:pt x="676812" y="255435"/>
                  </a:lnTo>
                  <a:lnTo>
                    <a:pt x="663760" y="298514"/>
                  </a:lnTo>
                  <a:lnTo>
                    <a:pt x="646032" y="339335"/>
                  </a:lnTo>
                  <a:lnTo>
                    <a:pt x="623946" y="377582"/>
                  </a:lnTo>
                  <a:lnTo>
                    <a:pt x="597815" y="412939"/>
                  </a:lnTo>
                  <a:lnTo>
                    <a:pt x="567956" y="445092"/>
                  </a:lnTo>
                  <a:lnTo>
                    <a:pt x="534683" y="473725"/>
                  </a:lnTo>
                  <a:lnTo>
                    <a:pt x="498313" y="498522"/>
                  </a:lnTo>
                  <a:lnTo>
                    <a:pt x="459160" y="519170"/>
                  </a:lnTo>
                  <a:lnTo>
                    <a:pt x="417539" y="535352"/>
                  </a:lnTo>
                  <a:lnTo>
                    <a:pt x="373767" y="546754"/>
                  </a:lnTo>
                  <a:lnTo>
                    <a:pt x="328158" y="553059"/>
                  </a:lnTo>
                  <a:close/>
                </a:path>
              </a:pathLst>
            </a:custGeom>
            <a:solidFill>
              <a:srgbClr val="F2B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967" y="1473181"/>
              <a:ext cx="262890" cy="347345"/>
            </a:xfrm>
            <a:custGeom>
              <a:avLst/>
              <a:gdLst/>
              <a:ahLst/>
              <a:cxnLst/>
              <a:rect l="l" t="t" r="r" b="b"/>
              <a:pathLst>
                <a:path w="262890" h="347344">
                  <a:moveTo>
                    <a:pt x="242925" y="347123"/>
                  </a:moveTo>
                  <a:lnTo>
                    <a:pt x="172004" y="347123"/>
                  </a:lnTo>
                  <a:lnTo>
                    <a:pt x="172004" y="177463"/>
                  </a:lnTo>
                  <a:lnTo>
                    <a:pt x="86369" y="265193"/>
                  </a:lnTo>
                  <a:lnTo>
                    <a:pt x="2942" y="142123"/>
                  </a:lnTo>
                  <a:lnTo>
                    <a:pt x="18" y="135139"/>
                  </a:lnTo>
                  <a:lnTo>
                    <a:pt x="0" y="127829"/>
                  </a:lnTo>
                  <a:lnTo>
                    <a:pt x="2723" y="121046"/>
                  </a:lnTo>
                  <a:lnTo>
                    <a:pt x="8026" y="115641"/>
                  </a:lnTo>
                  <a:lnTo>
                    <a:pt x="15010" y="112716"/>
                  </a:lnTo>
                  <a:lnTo>
                    <a:pt x="22321" y="112696"/>
                  </a:lnTo>
                  <a:lnTo>
                    <a:pt x="29105" y="115420"/>
                  </a:lnTo>
                  <a:lnTo>
                    <a:pt x="34510" y="120725"/>
                  </a:lnTo>
                  <a:lnTo>
                    <a:pt x="91719" y="205115"/>
                  </a:lnTo>
                  <a:lnTo>
                    <a:pt x="157551" y="132340"/>
                  </a:lnTo>
                  <a:lnTo>
                    <a:pt x="165130" y="125551"/>
                  </a:lnTo>
                  <a:lnTo>
                    <a:pt x="173859" y="120535"/>
                  </a:lnTo>
                  <a:lnTo>
                    <a:pt x="183435" y="117427"/>
                  </a:lnTo>
                  <a:lnTo>
                    <a:pt x="193554" y="116361"/>
                  </a:lnTo>
                  <a:lnTo>
                    <a:pt x="217222" y="116361"/>
                  </a:lnTo>
                  <a:lnTo>
                    <a:pt x="202907" y="107068"/>
                  </a:lnTo>
                  <a:lnTo>
                    <a:pt x="191744" y="94245"/>
                  </a:lnTo>
                  <a:lnTo>
                    <a:pt x="184491" y="78644"/>
                  </a:lnTo>
                  <a:lnTo>
                    <a:pt x="181906" y="61019"/>
                  </a:lnTo>
                  <a:lnTo>
                    <a:pt x="186701" y="37268"/>
                  </a:lnTo>
                  <a:lnTo>
                    <a:pt x="199778" y="17872"/>
                  </a:lnTo>
                  <a:lnTo>
                    <a:pt x="219174" y="4795"/>
                  </a:lnTo>
                  <a:lnTo>
                    <a:pt x="242925" y="0"/>
                  </a:lnTo>
                  <a:lnTo>
                    <a:pt x="262368" y="173562"/>
                  </a:lnTo>
                  <a:lnTo>
                    <a:pt x="242925" y="3471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4892" y="1473181"/>
              <a:ext cx="242570" cy="347345"/>
            </a:xfrm>
            <a:custGeom>
              <a:avLst/>
              <a:gdLst/>
              <a:ahLst/>
              <a:cxnLst/>
              <a:rect l="l" t="t" r="r" b="b"/>
              <a:pathLst>
                <a:path w="242569" h="347344">
                  <a:moveTo>
                    <a:pt x="70514" y="347123"/>
                  </a:moveTo>
                  <a:lnTo>
                    <a:pt x="0" y="347123"/>
                  </a:lnTo>
                  <a:lnTo>
                    <a:pt x="0" y="0"/>
                  </a:lnTo>
                  <a:lnTo>
                    <a:pt x="42943" y="17872"/>
                  </a:lnTo>
                  <a:lnTo>
                    <a:pt x="60612" y="61019"/>
                  </a:lnTo>
                  <a:lnTo>
                    <a:pt x="39611" y="107068"/>
                  </a:lnTo>
                  <a:lnTo>
                    <a:pt x="25295" y="116361"/>
                  </a:lnTo>
                  <a:lnTo>
                    <a:pt x="48963" y="116361"/>
                  </a:lnTo>
                  <a:lnTo>
                    <a:pt x="84966" y="132340"/>
                  </a:lnTo>
                  <a:lnTo>
                    <a:pt x="150799" y="205115"/>
                  </a:lnTo>
                  <a:lnTo>
                    <a:pt x="208008" y="120725"/>
                  </a:lnTo>
                  <a:lnTo>
                    <a:pt x="213413" y="115420"/>
                  </a:lnTo>
                  <a:lnTo>
                    <a:pt x="220197" y="112696"/>
                  </a:lnTo>
                  <a:lnTo>
                    <a:pt x="227507" y="112716"/>
                  </a:lnTo>
                  <a:lnTo>
                    <a:pt x="234491" y="115641"/>
                  </a:lnTo>
                  <a:lnTo>
                    <a:pt x="239794" y="121046"/>
                  </a:lnTo>
                  <a:lnTo>
                    <a:pt x="242518" y="127829"/>
                  </a:lnTo>
                  <a:lnTo>
                    <a:pt x="242500" y="135139"/>
                  </a:lnTo>
                  <a:lnTo>
                    <a:pt x="239576" y="142123"/>
                  </a:lnTo>
                  <a:lnTo>
                    <a:pt x="156149" y="265193"/>
                  </a:lnTo>
                  <a:lnTo>
                    <a:pt x="70514" y="177463"/>
                  </a:lnTo>
                  <a:lnTo>
                    <a:pt x="70514" y="347123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24" y="1342941"/>
              <a:ext cx="205940" cy="2059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6120" y="1342941"/>
              <a:ext cx="205940" cy="2059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9792" y="3271786"/>
              <a:ext cx="68983" cy="6898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363983" y="1206525"/>
            <a:ext cx="5371773" cy="6026577"/>
            <a:chOff x="6363983" y="1206525"/>
            <a:chExt cx="5371773" cy="6026577"/>
          </a:xfrm>
        </p:grpSpPr>
        <p:sp>
          <p:nvSpPr>
            <p:cNvPr id="17" name="object 17"/>
            <p:cNvSpPr/>
            <p:nvPr/>
          </p:nvSpPr>
          <p:spPr>
            <a:xfrm>
              <a:off x="6607496" y="2814772"/>
              <a:ext cx="5125720" cy="4418330"/>
            </a:xfrm>
            <a:custGeom>
              <a:avLst/>
              <a:gdLst/>
              <a:ahLst/>
              <a:cxnLst/>
              <a:rect l="l" t="t" r="r" b="b"/>
              <a:pathLst>
                <a:path w="5125720" h="4418330">
                  <a:moveTo>
                    <a:pt x="4832479" y="4417839"/>
                  </a:moveTo>
                  <a:lnTo>
                    <a:pt x="295275" y="4417839"/>
                  </a:lnTo>
                  <a:lnTo>
                    <a:pt x="248805" y="4414161"/>
                  </a:lnTo>
                  <a:lnTo>
                    <a:pt x="203897" y="4403345"/>
                  </a:lnTo>
                  <a:lnTo>
                    <a:pt x="161346" y="4385720"/>
                  </a:lnTo>
                  <a:lnTo>
                    <a:pt x="121944" y="4361614"/>
                  </a:lnTo>
                  <a:lnTo>
                    <a:pt x="86484" y="4331355"/>
                  </a:lnTo>
                  <a:lnTo>
                    <a:pt x="56225" y="4295895"/>
                  </a:lnTo>
                  <a:lnTo>
                    <a:pt x="32119" y="4256493"/>
                  </a:lnTo>
                  <a:lnTo>
                    <a:pt x="14494" y="4213942"/>
                  </a:lnTo>
                  <a:lnTo>
                    <a:pt x="3678" y="4169034"/>
                  </a:lnTo>
                  <a:lnTo>
                    <a:pt x="0" y="4122564"/>
                  </a:lnTo>
                  <a:lnTo>
                    <a:pt x="0" y="295275"/>
                  </a:lnTo>
                  <a:lnTo>
                    <a:pt x="3678" y="248805"/>
                  </a:lnTo>
                  <a:lnTo>
                    <a:pt x="14494" y="203897"/>
                  </a:lnTo>
                  <a:lnTo>
                    <a:pt x="32119" y="161346"/>
                  </a:lnTo>
                  <a:lnTo>
                    <a:pt x="56225" y="121944"/>
                  </a:lnTo>
                  <a:lnTo>
                    <a:pt x="86484" y="86484"/>
                  </a:lnTo>
                  <a:lnTo>
                    <a:pt x="121944" y="56225"/>
                  </a:lnTo>
                  <a:lnTo>
                    <a:pt x="161346" y="32119"/>
                  </a:lnTo>
                  <a:lnTo>
                    <a:pt x="203897" y="14494"/>
                  </a:lnTo>
                  <a:lnTo>
                    <a:pt x="248805" y="3678"/>
                  </a:lnTo>
                  <a:lnTo>
                    <a:pt x="295275" y="0"/>
                  </a:lnTo>
                  <a:lnTo>
                    <a:pt x="4832479" y="0"/>
                  </a:lnTo>
                  <a:lnTo>
                    <a:pt x="4878949" y="3678"/>
                  </a:lnTo>
                  <a:lnTo>
                    <a:pt x="4923856" y="14494"/>
                  </a:lnTo>
                  <a:lnTo>
                    <a:pt x="4966407" y="32119"/>
                  </a:lnTo>
                  <a:lnTo>
                    <a:pt x="5005809" y="56225"/>
                  </a:lnTo>
                  <a:lnTo>
                    <a:pt x="5041270" y="86484"/>
                  </a:lnTo>
                  <a:lnTo>
                    <a:pt x="5071528" y="121944"/>
                  </a:lnTo>
                  <a:lnTo>
                    <a:pt x="5095634" y="161346"/>
                  </a:lnTo>
                  <a:lnTo>
                    <a:pt x="5113260" y="203897"/>
                  </a:lnTo>
                  <a:lnTo>
                    <a:pt x="5124076" y="248805"/>
                  </a:lnTo>
                  <a:lnTo>
                    <a:pt x="5125384" y="265334"/>
                  </a:lnTo>
                  <a:lnTo>
                    <a:pt x="5125384" y="4152505"/>
                  </a:lnTo>
                  <a:lnTo>
                    <a:pt x="5113260" y="4213942"/>
                  </a:lnTo>
                  <a:lnTo>
                    <a:pt x="5095634" y="4256493"/>
                  </a:lnTo>
                  <a:lnTo>
                    <a:pt x="5071528" y="4295895"/>
                  </a:lnTo>
                  <a:lnTo>
                    <a:pt x="5041270" y="4331355"/>
                  </a:lnTo>
                  <a:lnTo>
                    <a:pt x="5005809" y="4361614"/>
                  </a:lnTo>
                  <a:lnTo>
                    <a:pt x="4966407" y="4385720"/>
                  </a:lnTo>
                  <a:lnTo>
                    <a:pt x="4923856" y="4403345"/>
                  </a:lnTo>
                  <a:lnTo>
                    <a:pt x="4878949" y="4414161"/>
                  </a:lnTo>
                  <a:lnTo>
                    <a:pt x="4832479" y="4417839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07496" y="1619080"/>
              <a:ext cx="5128260" cy="1195705"/>
            </a:xfrm>
            <a:custGeom>
              <a:avLst/>
              <a:gdLst/>
              <a:ahLst/>
              <a:cxnLst/>
              <a:rect l="l" t="t" r="r" b="b"/>
              <a:pathLst>
                <a:path w="5128259" h="1195705">
                  <a:moveTo>
                    <a:pt x="4842004" y="1195691"/>
                  </a:moveTo>
                  <a:lnTo>
                    <a:pt x="285749" y="1195691"/>
                  </a:lnTo>
                  <a:lnTo>
                    <a:pt x="240779" y="1192132"/>
                  </a:lnTo>
                  <a:lnTo>
                    <a:pt x="197320" y="1181664"/>
                  </a:lnTo>
                  <a:lnTo>
                    <a:pt x="156141" y="1164608"/>
                  </a:lnTo>
                  <a:lnTo>
                    <a:pt x="118010" y="1141279"/>
                  </a:lnTo>
                  <a:lnTo>
                    <a:pt x="83694" y="1111997"/>
                  </a:lnTo>
                  <a:lnTo>
                    <a:pt x="54411" y="1077681"/>
                  </a:lnTo>
                  <a:lnTo>
                    <a:pt x="31083" y="1039549"/>
                  </a:lnTo>
                  <a:lnTo>
                    <a:pt x="14026" y="998371"/>
                  </a:lnTo>
                  <a:lnTo>
                    <a:pt x="3559" y="954912"/>
                  </a:lnTo>
                  <a:lnTo>
                    <a:pt x="0" y="909941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4842004" y="0"/>
                  </a:lnTo>
                  <a:lnTo>
                    <a:pt x="4886975" y="3559"/>
                  </a:lnTo>
                  <a:lnTo>
                    <a:pt x="4930433" y="14026"/>
                  </a:lnTo>
                  <a:lnTo>
                    <a:pt x="4971612" y="31083"/>
                  </a:lnTo>
                  <a:lnTo>
                    <a:pt x="5009743" y="54412"/>
                  </a:lnTo>
                  <a:lnTo>
                    <a:pt x="5044060" y="83694"/>
                  </a:lnTo>
                  <a:lnTo>
                    <a:pt x="5073342" y="118010"/>
                  </a:lnTo>
                  <a:lnTo>
                    <a:pt x="5096671" y="156141"/>
                  </a:lnTo>
                  <a:lnTo>
                    <a:pt x="5113728" y="197320"/>
                  </a:lnTo>
                  <a:lnTo>
                    <a:pt x="5124195" y="240779"/>
                  </a:lnTo>
                  <a:lnTo>
                    <a:pt x="5127755" y="285749"/>
                  </a:lnTo>
                  <a:lnTo>
                    <a:pt x="5127755" y="909941"/>
                  </a:lnTo>
                  <a:lnTo>
                    <a:pt x="5124195" y="954912"/>
                  </a:lnTo>
                  <a:lnTo>
                    <a:pt x="5113728" y="998371"/>
                  </a:lnTo>
                  <a:lnTo>
                    <a:pt x="5096671" y="1039549"/>
                  </a:lnTo>
                  <a:lnTo>
                    <a:pt x="5073342" y="1077681"/>
                  </a:lnTo>
                  <a:lnTo>
                    <a:pt x="5044060" y="1111997"/>
                  </a:lnTo>
                  <a:lnTo>
                    <a:pt x="5009743" y="1141279"/>
                  </a:lnTo>
                  <a:lnTo>
                    <a:pt x="4971612" y="1164608"/>
                  </a:lnTo>
                  <a:lnTo>
                    <a:pt x="4930433" y="1181664"/>
                  </a:lnTo>
                  <a:lnTo>
                    <a:pt x="4886975" y="1192132"/>
                  </a:lnTo>
                  <a:lnTo>
                    <a:pt x="4842004" y="119569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3983" y="1206525"/>
              <a:ext cx="981074" cy="609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6517" y="3213744"/>
              <a:ext cx="68983" cy="689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6517" y="4495066"/>
              <a:ext cx="68983" cy="689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9432" y="5951089"/>
              <a:ext cx="68983" cy="6898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2083489" y="1147303"/>
            <a:ext cx="5347570" cy="6073123"/>
            <a:chOff x="11912234" y="1165450"/>
            <a:chExt cx="5347570" cy="6073123"/>
          </a:xfrm>
        </p:grpSpPr>
        <p:sp>
          <p:nvSpPr>
            <p:cNvPr id="24" name="object 24"/>
            <p:cNvSpPr/>
            <p:nvPr/>
          </p:nvSpPr>
          <p:spPr>
            <a:xfrm>
              <a:off x="12131543" y="2820243"/>
              <a:ext cx="5125720" cy="4418330"/>
            </a:xfrm>
            <a:custGeom>
              <a:avLst/>
              <a:gdLst/>
              <a:ahLst/>
              <a:cxnLst/>
              <a:rect l="l" t="t" r="r" b="b"/>
              <a:pathLst>
                <a:path w="5125719" h="4418330">
                  <a:moveTo>
                    <a:pt x="4832479" y="4417839"/>
                  </a:moveTo>
                  <a:lnTo>
                    <a:pt x="295275" y="4417839"/>
                  </a:lnTo>
                  <a:lnTo>
                    <a:pt x="248805" y="4414161"/>
                  </a:lnTo>
                  <a:lnTo>
                    <a:pt x="203897" y="4403345"/>
                  </a:lnTo>
                  <a:lnTo>
                    <a:pt x="161346" y="4385720"/>
                  </a:lnTo>
                  <a:lnTo>
                    <a:pt x="121944" y="4361614"/>
                  </a:lnTo>
                  <a:lnTo>
                    <a:pt x="86484" y="4331355"/>
                  </a:lnTo>
                  <a:lnTo>
                    <a:pt x="56226" y="4295895"/>
                  </a:lnTo>
                  <a:lnTo>
                    <a:pt x="32120" y="4256493"/>
                  </a:lnTo>
                  <a:lnTo>
                    <a:pt x="14494" y="4213941"/>
                  </a:lnTo>
                  <a:lnTo>
                    <a:pt x="3678" y="4169034"/>
                  </a:lnTo>
                  <a:lnTo>
                    <a:pt x="0" y="4122564"/>
                  </a:lnTo>
                  <a:lnTo>
                    <a:pt x="0" y="295275"/>
                  </a:lnTo>
                  <a:lnTo>
                    <a:pt x="3678" y="248804"/>
                  </a:lnTo>
                  <a:lnTo>
                    <a:pt x="14494" y="203897"/>
                  </a:lnTo>
                  <a:lnTo>
                    <a:pt x="32120" y="161346"/>
                  </a:lnTo>
                  <a:lnTo>
                    <a:pt x="56226" y="121944"/>
                  </a:lnTo>
                  <a:lnTo>
                    <a:pt x="86484" y="86484"/>
                  </a:lnTo>
                  <a:lnTo>
                    <a:pt x="121944" y="56225"/>
                  </a:lnTo>
                  <a:lnTo>
                    <a:pt x="161346" y="32119"/>
                  </a:lnTo>
                  <a:lnTo>
                    <a:pt x="203897" y="14494"/>
                  </a:lnTo>
                  <a:lnTo>
                    <a:pt x="248805" y="3678"/>
                  </a:lnTo>
                  <a:lnTo>
                    <a:pt x="295275" y="0"/>
                  </a:lnTo>
                  <a:lnTo>
                    <a:pt x="4832479" y="0"/>
                  </a:lnTo>
                  <a:lnTo>
                    <a:pt x="4878949" y="3678"/>
                  </a:lnTo>
                  <a:lnTo>
                    <a:pt x="4923856" y="14494"/>
                  </a:lnTo>
                  <a:lnTo>
                    <a:pt x="4966408" y="32119"/>
                  </a:lnTo>
                  <a:lnTo>
                    <a:pt x="5005810" y="56225"/>
                  </a:lnTo>
                  <a:lnTo>
                    <a:pt x="5041270" y="86484"/>
                  </a:lnTo>
                  <a:lnTo>
                    <a:pt x="5071528" y="121944"/>
                  </a:lnTo>
                  <a:lnTo>
                    <a:pt x="5095634" y="161346"/>
                  </a:lnTo>
                  <a:lnTo>
                    <a:pt x="5113260" y="203897"/>
                  </a:lnTo>
                  <a:lnTo>
                    <a:pt x="5124076" y="248804"/>
                  </a:lnTo>
                  <a:lnTo>
                    <a:pt x="5125384" y="265333"/>
                  </a:lnTo>
                  <a:lnTo>
                    <a:pt x="5125384" y="4152506"/>
                  </a:lnTo>
                  <a:lnTo>
                    <a:pt x="5113260" y="4213941"/>
                  </a:lnTo>
                  <a:lnTo>
                    <a:pt x="5095634" y="4256493"/>
                  </a:lnTo>
                  <a:lnTo>
                    <a:pt x="5071528" y="4295895"/>
                  </a:lnTo>
                  <a:lnTo>
                    <a:pt x="5041270" y="4331355"/>
                  </a:lnTo>
                  <a:lnTo>
                    <a:pt x="5005810" y="4361614"/>
                  </a:lnTo>
                  <a:lnTo>
                    <a:pt x="4966408" y="4385720"/>
                  </a:lnTo>
                  <a:lnTo>
                    <a:pt x="4923856" y="4403345"/>
                  </a:lnTo>
                  <a:lnTo>
                    <a:pt x="4878949" y="4414161"/>
                  </a:lnTo>
                  <a:lnTo>
                    <a:pt x="4832479" y="4417839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1544" y="1624552"/>
              <a:ext cx="5128260" cy="1195705"/>
            </a:xfrm>
            <a:custGeom>
              <a:avLst/>
              <a:gdLst/>
              <a:ahLst/>
              <a:cxnLst/>
              <a:rect l="l" t="t" r="r" b="b"/>
              <a:pathLst>
                <a:path w="5128259" h="1195705">
                  <a:moveTo>
                    <a:pt x="4842004" y="1195691"/>
                  </a:moveTo>
                  <a:lnTo>
                    <a:pt x="285749" y="1195691"/>
                  </a:lnTo>
                  <a:lnTo>
                    <a:pt x="240779" y="1192132"/>
                  </a:lnTo>
                  <a:lnTo>
                    <a:pt x="197320" y="1181664"/>
                  </a:lnTo>
                  <a:lnTo>
                    <a:pt x="156141" y="1164608"/>
                  </a:lnTo>
                  <a:lnTo>
                    <a:pt x="118010" y="1141279"/>
                  </a:lnTo>
                  <a:lnTo>
                    <a:pt x="83694" y="1111997"/>
                  </a:lnTo>
                  <a:lnTo>
                    <a:pt x="54411" y="1077681"/>
                  </a:lnTo>
                  <a:lnTo>
                    <a:pt x="31083" y="1039549"/>
                  </a:lnTo>
                  <a:lnTo>
                    <a:pt x="14026" y="998371"/>
                  </a:lnTo>
                  <a:lnTo>
                    <a:pt x="3559" y="954912"/>
                  </a:lnTo>
                  <a:lnTo>
                    <a:pt x="0" y="909941"/>
                  </a:lnTo>
                  <a:lnTo>
                    <a:pt x="0" y="285749"/>
                  </a:lnTo>
                  <a:lnTo>
                    <a:pt x="3559" y="240778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4842004" y="0"/>
                  </a:lnTo>
                  <a:lnTo>
                    <a:pt x="4886975" y="3559"/>
                  </a:lnTo>
                  <a:lnTo>
                    <a:pt x="4930434" y="14026"/>
                  </a:lnTo>
                  <a:lnTo>
                    <a:pt x="4971613" y="31083"/>
                  </a:lnTo>
                  <a:lnTo>
                    <a:pt x="5009744" y="54412"/>
                  </a:lnTo>
                  <a:lnTo>
                    <a:pt x="5044060" y="83694"/>
                  </a:lnTo>
                  <a:lnTo>
                    <a:pt x="5073343" y="118010"/>
                  </a:lnTo>
                  <a:lnTo>
                    <a:pt x="5096671" y="156141"/>
                  </a:lnTo>
                  <a:lnTo>
                    <a:pt x="5113727" y="197320"/>
                  </a:lnTo>
                  <a:lnTo>
                    <a:pt x="5124194" y="240778"/>
                  </a:lnTo>
                  <a:lnTo>
                    <a:pt x="5127754" y="285749"/>
                  </a:lnTo>
                  <a:lnTo>
                    <a:pt x="5127754" y="909941"/>
                  </a:lnTo>
                  <a:lnTo>
                    <a:pt x="5124194" y="954912"/>
                  </a:lnTo>
                  <a:lnTo>
                    <a:pt x="5113727" y="998371"/>
                  </a:lnTo>
                  <a:lnTo>
                    <a:pt x="5096671" y="1039549"/>
                  </a:lnTo>
                  <a:lnTo>
                    <a:pt x="5073343" y="1077681"/>
                  </a:lnTo>
                  <a:lnTo>
                    <a:pt x="5044060" y="1111997"/>
                  </a:lnTo>
                  <a:lnTo>
                    <a:pt x="5009744" y="1141279"/>
                  </a:lnTo>
                  <a:lnTo>
                    <a:pt x="4971613" y="1164608"/>
                  </a:lnTo>
                  <a:lnTo>
                    <a:pt x="4930434" y="1181664"/>
                  </a:lnTo>
                  <a:lnTo>
                    <a:pt x="4886975" y="1192132"/>
                  </a:lnTo>
                  <a:lnTo>
                    <a:pt x="4842004" y="119569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12234" y="1165452"/>
              <a:ext cx="810260" cy="810260"/>
            </a:xfrm>
            <a:custGeom>
              <a:avLst/>
              <a:gdLst/>
              <a:ahLst/>
              <a:cxnLst/>
              <a:rect l="l" t="t" r="r" b="b"/>
              <a:pathLst>
                <a:path w="810259" h="810260">
                  <a:moveTo>
                    <a:pt x="405062" y="810125"/>
                  </a:moveTo>
                  <a:lnTo>
                    <a:pt x="357823" y="807400"/>
                  </a:lnTo>
                  <a:lnTo>
                    <a:pt x="312185" y="799427"/>
                  </a:lnTo>
                  <a:lnTo>
                    <a:pt x="268451" y="786510"/>
                  </a:lnTo>
                  <a:lnTo>
                    <a:pt x="226926" y="768954"/>
                  </a:lnTo>
                  <a:lnTo>
                    <a:pt x="187913" y="747061"/>
                  </a:lnTo>
                  <a:lnTo>
                    <a:pt x="151716" y="721137"/>
                  </a:lnTo>
                  <a:lnTo>
                    <a:pt x="118640" y="691485"/>
                  </a:lnTo>
                  <a:lnTo>
                    <a:pt x="88987" y="658408"/>
                  </a:lnTo>
                  <a:lnTo>
                    <a:pt x="63063" y="622211"/>
                  </a:lnTo>
                  <a:lnTo>
                    <a:pt x="41171" y="583198"/>
                  </a:lnTo>
                  <a:lnTo>
                    <a:pt x="23614" y="541673"/>
                  </a:lnTo>
                  <a:lnTo>
                    <a:pt x="10698" y="497939"/>
                  </a:lnTo>
                  <a:lnTo>
                    <a:pt x="2725" y="452301"/>
                  </a:lnTo>
                  <a:lnTo>
                    <a:pt x="0" y="405062"/>
                  </a:lnTo>
                  <a:lnTo>
                    <a:pt x="2725" y="357823"/>
                  </a:lnTo>
                  <a:lnTo>
                    <a:pt x="10698" y="312185"/>
                  </a:lnTo>
                  <a:lnTo>
                    <a:pt x="23614" y="268451"/>
                  </a:lnTo>
                  <a:lnTo>
                    <a:pt x="41171" y="226926"/>
                  </a:lnTo>
                  <a:lnTo>
                    <a:pt x="63063" y="187913"/>
                  </a:lnTo>
                  <a:lnTo>
                    <a:pt x="88987" y="151716"/>
                  </a:lnTo>
                  <a:lnTo>
                    <a:pt x="118640" y="118640"/>
                  </a:lnTo>
                  <a:lnTo>
                    <a:pt x="151716" y="88987"/>
                  </a:lnTo>
                  <a:lnTo>
                    <a:pt x="187913" y="63063"/>
                  </a:lnTo>
                  <a:lnTo>
                    <a:pt x="226926" y="41171"/>
                  </a:lnTo>
                  <a:lnTo>
                    <a:pt x="268451" y="23614"/>
                  </a:lnTo>
                  <a:lnTo>
                    <a:pt x="312185" y="10697"/>
                  </a:lnTo>
                  <a:lnTo>
                    <a:pt x="357823" y="2725"/>
                  </a:lnTo>
                  <a:lnTo>
                    <a:pt x="405062" y="0"/>
                  </a:lnTo>
                  <a:lnTo>
                    <a:pt x="452301" y="2725"/>
                  </a:lnTo>
                  <a:lnTo>
                    <a:pt x="497939" y="10697"/>
                  </a:lnTo>
                  <a:lnTo>
                    <a:pt x="541673" y="23614"/>
                  </a:lnTo>
                  <a:lnTo>
                    <a:pt x="583198" y="41171"/>
                  </a:lnTo>
                  <a:lnTo>
                    <a:pt x="622211" y="63063"/>
                  </a:lnTo>
                  <a:lnTo>
                    <a:pt x="658408" y="88987"/>
                  </a:lnTo>
                  <a:lnTo>
                    <a:pt x="691484" y="118640"/>
                  </a:lnTo>
                  <a:lnTo>
                    <a:pt x="721137" y="151716"/>
                  </a:lnTo>
                  <a:lnTo>
                    <a:pt x="747061" y="187913"/>
                  </a:lnTo>
                  <a:lnTo>
                    <a:pt x="768953" y="226926"/>
                  </a:lnTo>
                  <a:lnTo>
                    <a:pt x="786510" y="268451"/>
                  </a:lnTo>
                  <a:lnTo>
                    <a:pt x="799426" y="312185"/>
                  </a:lnTo>
                  <a:lnTo>
                    <a:pt x="807399" y="357823"/>
                  </a:lnTo>
                  <a:lnTo>
                    <a:pt x="810124" y="405062"/>
                  </a:lnTo>
                  <a:lnTo>
                    <a:pt x="807399" y="452301"/>
                  </a:lnTo>
                  <a:lnTo>
                    <a:pt x="799426" y="497939"/>
                  </a:lnTo>
                  <a:lnTo>
                    <a:pt x="786510" y="541673"/>
                  </a:lnTo>
                  <a:lnTo>
                    <a:pt x="768953" y="583198"/>
                  </a:lnTo>
                  <a:lnTo>
                    <a:pt x="747061" y="622211"/>
                  </a:lnTo>
                  <a:lnTo>
                    <a:pt x="721137" y="658408"/>
                  </a:lnTo>
                  <a:lnTo>
                    <a:pt x="691484" y="691485"/>
                  </a:lnTo>
                  <a:lnTo>
                    <a:pt x="658408" y="721137"/>
                  </a:lnTo>
                  <a:lnTo>
                    <a:pt x="622211" y="747061"/>
                  </a:lnTo>
                  <a:lnTo>
                    <a:pt x="583198" y="768954"/>
                  </a:lnTo>
                  <a:lnTo>
                    <a:pt x="541673" y="786510"/>
                  </a:lnTo>
                  <a:lnTo>
                    <a:pt x="497939" y="799427"/>
                  </a:lnTo>
                  <a:lnTo>
                    <a:pt x="452301" y="807400"/>
                  </a:lnTo>
                  <a:lnTo>
                    <a:pt x="405062" y="810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12236" y="116545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13732" y="809571"/>
                  </a:moveTo>
                  <a:lnTo>
                    <a:pt x="452272" y="807403"/>
                  </a:lnTo>
                  <a:lnTo>
                    <a:pt x="497914" y="799432"/>
                  </a:lnTo>
                  <a:lnTo>
                    <a:pt x="541652" y="786517"/>
                  </a:lnTo>
                  <a:lnTo>
                    <a:pt x="583182" y="768961"/>
                  </a:lnTo>
                  <a:lnTo>
                    <a:pt x="622199" y="747069"/>
                  </a:lnTo>
                  <a:lnTo>
                    <a:pt x="658400" y="721143"/>
                  </a:lnTo>
                  <a:lnTo>
                    <a:pt x="691480" y="691488"/>
                  </a:lnTo>
                  <a:lnTo>
                    <a:pt x="721136" y="658409"/>
                  </a:lnTo>
                  <a:lnTo>
                    <a:pt x="747062" y="622209"/>
                  </a:lnTo>
                  <a:lnTo>
                    <a:pt x="768956" y="583192"/>
                  </a:lnTo>
                  <a:lnTo>
                    <a:pt x="786513" y="541663"/>
                  </a:lnTo>
                  <a:lnTo>
                    <a:pt x="799430" y="497925"/>
                  </a:lnTo>
                  <a:lnTo>
                    <a:pt x="807401" y="452282"/>
                  </a:lnTo>
                  <a:lnTo>
                    <a:pt x="809578" y="413726"/>
                  </a:lnTo>
                </a:path>
                <a:path w="809625" h="809625">
                  <a:moveTo>
                    <a:pt x="809571" y="396402"/>
                  </a:moveTo>
                  <a:lnTo>
                    <a:pt x="807396" y="357798"/>
                  </a:lnTo>
                  <a:lnTo>
                    <a:pt x="799420" y="312157"/>
                  </a:lnTo>
                  <a:lnTo>
                    <a:pt x="786499" y="268422"/>
                  </a:lnTo>
                  <a:lnTo>
                    <a:pt x="768939" y="226896"/>
                  </a:lnTo>
                  <a:lnTo>
                    <a:pt x="747042" y="187884"/>
                  </a:lnTo>
                  <a:lnTo>
                    <a:pt x="721114" y="151688"/>
                  </a:lnTo>
                  <a:lnTo>
                    <a:pt x="691458" y="118614"/>
                  </a:lnTo>
                  <a:lnTo>
                    <a:pt x="658379" y="88964"/>
                  </a:lnTo>
                  <a:lnTo>
                    <a:pt x="622180" y="63044"/>
                  </a:lnTo>
                  <a:lnTo>
                    <a:pt x="583166" y="41155"/>
                  </a:lnTo>
                  <a:lnTo>
                    <a:pt x="541640" y="23603"/>
                  </a:lnTo>
                  <a:lnTo>
                    <a:pt x="497907" y="10690"/>
                  </a:lnTo>
                  <a:lnTo>
                    <a:pt x="452270" y="2721"/>
                  </a:lnTo>
                  <a:lnTo>
                    <a:pt x="405034" y="0"/>
                  </a:lnTo>
                  <a:lnTo>
                    <a:pt x="357798" y="2728"/>
                  </a:lnTo>
                  <a:lnTo>
                    <a:pt x="312163" y="10703"/>
                  </a:lnTo>
                  <a:lnTo>
                    <a:pt x="268433" y="23620"/>
                  </a:lnTo>
                  <a:lnTo>
                    <a:pt x="226912" y="41177"/>
                  </a:lnTo>
                  <a:lnTo>
                    <a:pt x="187903" y="63069"/>
                  </a:lnTo>
                  <a:lnTo>
                    <a:pt x="151711" y="88992"/>
                  </a:lnTo>
                  <a:lnTo>
                    <a:pt x="118638" y="118642"/>
                  </a:lnTo>
                  <a:lnTo>
                    <a:pt x="88988" y="151715"/>
                  </a:lnTo>
                  <a:lnTo>
                    <a:pt x="63066" y="187908"/>
                  </a:lnTo>
                  <a:lnTo>
                    <a:pt x="41175" y="226917"/>
                  </a:lnTo>
                  <a:lnTo>
                    <a:pt x="23619" y="268438"/>
                  </a:lnTo>
                  <a:lnTo>
                    <a:pt x="10702" y="312168"/>
                  </a:lnTo>
                  <a:lnTo>
                    <a:pt x="2727" y="357802"/>
                  </a:lnTo>
                  <a:lnTo>
                    <a:pt x="0" y="405037"/>
                  </a:lnTo>
                  <a:lnTo>
                    <a:pt x="2721" y="452273"/>
                  </a:lnTo>
                  <a:lnTo>
                    <a:pt x="10690" y="497909"/>
                  </a:lnTo>
                  <a:lnTo>
                    <a:pt x="23603" y="541641"/>
                  </a:lnTo>
                  <a:lnTo>
                    <a:pt x="41155" y="583166"/>
                  </a:lnTo>
                  <a:lnTo>
                    <a:pt x="63043" y="622180"/>
                  </a:lnTo>
                  <a:lnTo>
                    <a:pt x="88963" y="658378"/>
                  </a:lnTo>
                  <a:lnTo>
                    <a:pt x="118612" y="691457"/>
                  </a:lnTo>
                  <a:lnTo>
                    <a:pt x="151685" y="721112"/>
                  </a:lnTo>
                  <a:lnTo>
                    <a:pt x="187879" y="747040"/>
                  </a:lnTo>
                  <a:lnTo>
                    <a:pt x="226891" y="768936"/>
                  </a:lnTo>
                  <a:lnTo>
                    <a:pt x="268416" y="786497"/>
                  </a:lnTo>
                  <a:lnTo>
                    <a:pt x="312150" y="799418"/>
                  </a:lnTo>
                  <a:lnTo>
                    <a:pt x="357789" y="807396"/>
                  </a:lnTo>
                  <a:lnTo>
                    <a:pt x="396388" y="80958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05475" y="1303527"/>
              <a:ext cx="619125" cy="628015"/>
            </a:xfrm>
            <a:custGeom>
              <a:avLst/>
              <a:gdLst/>
              <a:ahLst/>
              <a:cxnLst/>
              <a:rect l="l" t="t" r="r" b="b"/>
              <a:pathLst>
                <a:path w="619125" h="628014">
                  <a:moveTo>
                    <a:pt x="173443" y="262826"/>
                  </a:moveTo>
                  <a:lnTo>
                    <a:pt x="171513" y="253339"/>
                  </a:lnTo>
                  <a:lnTo>
                    <a:pt x="169075" y="249707"/>
                  </a:lnTo>
                  <a:lnTo>
                    <a:pt x="166281" y="245579"/>
                  </a:lnTo>
                  <a:lnTo>
                    <a:pt x="162153" y="242798"/>
                  </a:lnTo>
                  <a:lnTo>
                    <a:pt x="162153" y="255600"/>
                  </a:lnTo>
                  <a:lnTo>
                    <a:pt x="162153" y="272554"/>
                  </a:lnTo>
                  <a:lnTo>
                    <a:pt x="156273" y="278434"/>
                  </a:lnTo>
                  <a:lnTo>
                    <a:pt x="137629" y="278434"/>
                  </a:lnTo>
                  <a:lnTo>
                    <a:pt x="131749" y="272554"/>
                  </a:lnTo>
                  <a:lnTo>
                    <a:pt x="131749" y="255600"/>
                  </a:lnTo>
                  <a:lnTo>
                    <a:pt x="137629" y="249707"/>
                  </a:lnTo>
                  <a:lnTo>
                    <a:pt x="156273" y="249707"/>
                  </a:lnTo>
                  <a:lnTo>
                    <a:pt x="162153" y="255600"/>
                  </a:lnTo>
                  <a:lnTo>
                    <a:pt x="162153" y="242798"/>
                  </a:lnTo>
                  <a:lnTo>
                    <a:pt x="158521" y="240347"/>
                  </a:lnTo>
                  <a:lnTo>
                    <a:pt x="149034" y="238429"/>
                  </a:lnTo>
                  <a:lnTo>
                    <a:pt x="144856" y="238429"/>
                  </a:lnTo>
                  <a:lnTo>
                    <a:pt x="135369" y="240347"/>
                  </a:lnTo>
                  <a:lnTo>
                    <a:pt x="127609" y="245579"/>
                  </a:lnTo>
                  <a:lnTo>
                    <a:pt x="122377" y="253339"/>
                  </a:lnTo>
                  <a:lnTo>
                    <a:pt x="120459" y="262826"/>
                  </a:lnTo>
                  <a:lnTo>
                    <a:pt x="120459" y="265315"/>
                  </a:lnTo>
                  <a:lnTo>
                    <a:pt x="122377" y="274802"/>
                  </a:lnTo>
                  <a:lnTo>
                    <a:pt x="127609" y="282562"/>
                  </a:lnTo>
                  <a:lnTo>
                    <a:pt x="135369" y="287794"/>
                  </a:lnTo>
                  <a:lnTo>
                    <a:pt x="144856" y="289725"/>
                  </a:lnTo>
                  <a:lnTo>
                    <a:pt x="149034" y="289725"/>
                  </a:lnTo>
                  <a:lnTo>
                    <a:pt x="173443" y="265315"/>
                  </a:lnTo>
                  <a:lnTo>
                    <a:pt x="173443" y="262826"/>
                  </a:lnTo>
                  <a:close/>
                </a:path>
                <a:path w="619125" h="628014">
                  <a:moveTo>
                    <a:pt x="173443" y="132918"/>
                  </a:moveTo>
                  <a:lnTo>
                    <a:pt x="171450" y="123126"/>
                  </a:lnTo>
                  <a:lnTo>
                    <a:pt x="168681" y="119011"/>
                  </a:lnTo>
                  <a:lnTo>
                    <a:pt x="166052" y="115112"/>
                  </a:lnTo>
                  <a:lnTo>
                    <a:pt x="162153" y="112496"/>
                  </a:lnTo>
                  <a:lnTo>
                    <a:pt x="162153" y="125247"/>
                  </a:lnTo>
                  <a:lnTo>
                    <a:pt x="162153" y="207899"/>
                  </a:lnTo>
                  <a:lnTo>
                    <a:pt x="155905" y="214134"/>
                  </a:lnTo>
                  <a:lnTo>
                    <a:pt x="137985" y="214134"/>
                  </a:lnTo>
                  <a:lnTo>
                    <a:pt x="131749" y="207899"/>
                  </a:lnTo>
                  <a:lnTo>
                    <a:pt x="131749" y="125247"/>
                  </a:lnTo>
                  <a:lnTo>
                    <a:pt x="137985" y="119011"/>
                  </a:lnTo>
                  <a:lnTo>
                    <a:pt x="155905" y="119011"/>
                  </a:lnTo>
                  <a:lnTo>
                    <a:pt x="162153" y="125247"/>
                  </a:lnTo>
                  <a:lnTo>
                    <a:pt x="162153" y="112496"/>
                  </a:lnTo>
                  <a:lnTo>
                    <a:pt x="158038" y="109715"/>
                  </a:lnTo>
                  <a:lnTo>
                    <a:pt x="148247" y="107734"/>
                  </a:lnTo>
                  <a:lnTo>
                    <a:pt x="145643" y="107734"/>
                  </a:lnTo>
                  <a:lnTo>
                    <a:pt x="135851" y="109715"/>
                  </a:lnTo>
                  <a:lnTo>
                    <a:pt x="127850" y="115112"/>
                  </a:lnTo>
                  <a:lnTo>
                    <a:pt x="122440" y="123126"/>
                  </a:lnTo>
                  <a:lnTo>
                    <a:pt x="120459" y="132918"/>
                  </a:lnTo>
                  <a:lnTo>
                    <a:pt x="120459" y="200228"/>
                  </a:lnTo>
                  <a:lnTo>
                    <a:pt x="122440" y="210032"/>
                  </a:lnTo>
                  <a:lnTo>
                    <a:pt x="127850" y="218033"/>
                  </a:lnTo>
                  <a:lnTo>
                    <a:pt x="135851" y="223443"/>
                  </a:lnTo>
                  <a:lnTo>
                    <a:pt x="145643" y="225425"/>
                  </a:lnTo>
                  <a:lnTo>
                    <a:pt x="148247" y="225425"/>
                  </a:lnTo>
                  <a:lnTo>
                    <a:pt x="158038" y="223443"/>
                  </a:lnTo>
                  <a:lnTo>
                    <a:pt x="166052" y="218033"/>
                  </a:lnTo>
                  <a:lnTo>
                    <a:pt x="168681" y="214134"/>
                  </a:lnTo>
                  <a:lnTo>
                    <a:pt x="171450" y="210032"/>
                  </a:lnTo>
                  <a:lnTo>
                    <a:pt x="173443" y="200228"/>
                  </a:lnTo>
                  <a:lnTo>
                    <a:pt x="173443" y="132918"/>
                  </a:lnTo>
                  <a:close/>
                </a:path>
                <a:path w="619125" h="628014">
                  <a:moveTo>
                    <a:pt x="275488" y="197383"/>
                  </a:moveTo>
                  <a:lnTo>
                    <a:pt x="265366" y="147396"/>
                  </a:lnTo>
                  <a:lnTo>
                    <a:pt x="264198" y="145669"/>
                  </a:lnTo>
                  <a:lnTo>
                    <a:pt x="264198" y="197383"/>
                  </a:lnTo>
                  <a:lnTo>
                    <a:pt x="254965" y="242989"/>
                  </a:lnTo>
                  <a:lnTo>
                    <a:pt x="229819" y="280263"/>
                  </a:lnTo>
                  <a:lnTo>
                    <a:pt x="192544" y="305409"/>
                  </a:lnTo>
                  <a:lnTo>
                    <a:pt x="146951" y="314642"/>
                  </a:lnTo>
                  <a:lnTo>
                    <a:pt x="101358" y="305409"/>
                  </a:lnTo>
                  <a:lnTo>
                    <a:pt x="64084" y="280263"/>
                  </a:lnTo>
                  <a:lnTo>
                    <a:pt x="38925" y="242989"/>
                  </a:lnTo>
                  <a:lnTo>
                    <a:pt x="29705" y="197383"/>
                  </a:lnTo>
                  <a:lnTo>
                    <a:pt x="38925" y="151790"/>
                  </a:lnTo>
                  <a:lnTo>
                    <a:pt x="64084" y="114515"/>
                  </a:lnTo>
                  <a:lnTo>
                    <a:pt x="101358" y="89369"/>
                  </a:lnTo>
                  <a:lnTo>
                    <a:pt x="146951" y="80137"/>
                  </a:lnTo>
                  <a:lnTo>
                    <a:pt x="192544" y="89369"/>
                  </a:lnTo>
                  <a:lnTo>
                    <a:pt x="229819" y="114515"/>
                  </a:lnTo>
                  <a:lnTo>
                    <a:pt x="254965" y="151790"/>
                  </a:lnTo>
                  <a:lnTo>
                    <a:pt x="264198" y="197383"/>
                  </a:lnTo>
                  <a:lnTo>
                    <a:pt x="264198" y="145669"/>
                  </a:lnTo>
                  <a:lnTo>
                    <a:pt x="237794" y="106540"/>
                  </a:lnTo>
                  <a:lnTo>
                    <a:pt x="198666" y="80137"/>
                  </a:lnTo>
                  <a:lnTo>
                    <a:pt x="196938" y="78968"/>
                  </a:lnTo>
                  <a:lnTo>
                    <a:pt x="146951" y="68846"/>
                  </a:lnTo>
                  <a:lnTo>
                    <a:pt x="96964" y="78968"/>
                  </a:lnTo>
                  <a:lnTo>
                    <a:pt x="56095" y="106540"/>
                  </a:lnTo>
                  <a:lnTo>
                    <a:pt x="28524" y="147396"/>
                  </a:lnTo>
                  <a:lnTo>
                    <a:pt x="18415" y="197383"/>
                  </a:lnTo>
                  <a:lnTo>
                    <a:pt x="28524" y="247370"/>
                  </a:lnTo>
                  <a:lnTo>
                    <a:pt x="56095" y="288239"/>
                  </a:lnTo>
                  <a:lnTo>
                    <a:pt x="96964" y="315810"/>
                  </a:lnTo>
                  <a:lnTo>
                    <a:pt x="146951" y="325932"/>
                  </a:lnTo>
                  <a:lnTo>
                    <a:pt x="196926" y="315810"/>
                  </a:lnTo>
                  <a:lnTo>
                    <a:pt x="198666" y="314642"/>
                  </a:lnTo>
                  <a:lnTo>
                    <a:pt x="237794" y="288239"/>
                  </a:lnTo>
                  <a:lnTo>
                    <a:pt x="265366" y="247370"/>
                  </a:lnTo>
                  <a:lnTo>
                    <a:pt x="275488" y="197383"/>
                  </a:lnTo>
                  <a:close/>
                </a:path>
                <a:path w="619125" h="628014">
                  <a:moveTo>
                    <a:pt x="359295" y="154647"/>
                  </a:moveTo>
                  <a:lnTo>
                    <a:pt x="353517" y="151155"/>
                  </a:lnTo>
                  <a:lnTo>
                    <a:pt x="334137" y="131737"/>
                  </a:lnTo>
                  <a:lnTo>
                    <a:pt x="328345" y="125945"/>
                  </a:lnTo>
                  <a:lnTo>
                    <a:pt x="327253" y="124866"/>
                  </a:lnTo>
                  <a:lnTo>
                    <a:pt x="323989" y="123558"/>
                  </a:lnTo>
                  <a:lnTo>
                    <a:pt x="321691" y="123977"/>
                  </a:lnTo>
                  <a:lnTo>
                    <a:pt x="318681" y="126682"/>
                  </a:lnTo>
                  <a:lnTo>
                    <a:pt x="318020" y="128930"/>
                  </a:lnTo>
                  <a:lnTo>
                    <a:pt x="319074" y="132689"/>
                  </a:lnTo>
                  <a:lnTo>
                    <a:pt x="320459" y="134112"/>
                  </a:lnTo>
                  <a:lnTo>
                    <a:pt x="338353" y="151930"/>
                  </a:lnTo>
                  <a:lnTo>
                    <a:pt x="302895" y="151892"/>
                  </a:lnTo>
                  <a:lnTo>
                    <a:pt x="300951" y="151917"/>
                  </a:lnTo>
                  <a:lnTo>
                    <a:pt x="297662" y="153758"/>
                  </a:lnTo>
                  <a:lnTo>
                    <a:pt x="296557" y="155638"/>
                  </a:lnTo>
                  <a:lnTo>
                    <a:pt x="296557" y="159486"/>
                  </a:lnTo>
                  <a:lnTo>
                    <a:pt x="297662" y="161378"/>
                  </a:lnTo>
                  <a:lnTo>
                    <a:pt x="300951" y="163220"/>
                  </a:lnTo>
                  <a:lnTo>
                    <a:pt x="302895" y="163233"/>
                  </a:lnTo>
                  <a:lnTo>
                    <a:pt x="338353" y="163207"/>
                  </a:lnTo>
                  <a:lnTo>
                    <a:pt x="320421" y="181076"/>
                  </a:lnTo>
                  <a:lnTo>
                    <a:pt x="319074" y="182460"/>
                  </a:lnTo>
                  <a:lnTo>
                    <a:pt x="318033" y="186080"/>
                  </a:lnTo>
                  <a:lnTo>
                    <a:pt x="318566" y="188188"/>
                  </a:lnTo>
                  <a:lnTo>
                    <a:pt x="319951" y="189585"/>
                  </a:lnTo>
                  <a:lnTo>
                    <a:pt x="321297" y="190919"/>
                  </a:lnTo>
                  <a:lnTo>
                    <a:pt x="323392" y="191477"/>
                  </a:lnTo>
                  <a:lnTo>
                    <a:pt x="327037" y="190474"/>
                  </a:lnTo>
                  <a:lnTo>
                    <a:pt x="328447" y="189090"/>
                  </a:lnTo>
                  <a:lnTo>
                    <a:pt x="355422" y="162102"/>
                  </a:lnTo>
                  <a:lnTo>
                    <a:pt x="356577" y="160921"/>
                  </a:lnTo>
                  <a:lnTo>
                    <a:pt x="359295" y="154647"/>
                  </a:lnTo>
                  <a:close/>
                </a:path>
                <a:path w="619125" h="628014">
                  <a:moveTo>
                    <a:pt x="391579" y="236461"/>
                  </a:moveTo>
                  <a:lnTo>
                    <a:pt x="387172" y="232054"/>
                  </a:lnTo>
                  <a:lnTo>
                    <a:pt x="383603" y="232054"/>
                  </a:lnTo>
                  <a:lnTo>
                    <a:pt x="352450" y="263207"/>
                  </a:lnTo>
                  <a:lnTo>
                    <a:pt x="352450" y="266776"/>
                  </a:lnTo>
                  <a:lnTo>
                    <a:pt x="355765" y="270078"/>
                  </a:lnTo>
                  <a:lnTo>
                    <a:pt x="357200" y="270637"/>
                  </a:lnTo>
                  <a:lnTo>
                    <a:pt x="358648" y="270637"/>
                  </a:lnTo>
                  <a:lnTo>
                    <a:pt x="360095" y="270637"/>
                  </a:lnTo>
                  <a:lnTo>
                    <a:pt x="361530" y="270078"/>
                  </a:lnTo>
                  <a:lnTo>
                    <a:pt x="391579" y="240030"/>
                  </a:lnTo>
                  <a:lnTo>
                    <a:pt x="391579" y="236461"/>
                  </a:lnTo>
                  <a:close/>
                </a:path>
                <a:path w="619125" h="628014">
                  <a:moveTo>
                    <a:pt x="391579" y="75095"/>
                  </a:moveTo>
                  <a:lnTo>
                    <a:pt x="360426" y="43942"/>
                  </a:lnTo>
                  <a:lnTo>
                    <a:pt x="356857" y="43942"/>
                  </a:lnTo>
                  <a:lnTo>
                    <a:pt x="352450" y="48361"/>
                  </a:lnTo>
                  <a:lnTo>
                    <a:pt x="352450" y="51930"/>
                  </a:lnTo>
                  <a:lnTo>
                    <a:pt x="381393" y="80873"/>
                  </a:lnTo>
                  <a:lnTo>
                    <a:pt x="382498" y="81978"/>
                  </a:lnTo>
                  <a:lnTo>
                    <a:pt x="383946" y="82524"/>
                  </a:lnTo>
                  <a:lnTo>
                    <a:pt x="385381" y="82524"/>
                  </a:lnTo>
                  <a:lnTo>
                    <a:pt x="386829" y="82524"/>
                  </a:lnTo>
                  <a:lnTo>
                    <a:pt x="388277" y="81978"/>
                  </a:lnTo>
                  <a:lnTo>
                    <a:pt x="391579" y="78663"/>
                  </a:lnTo>
                  <a:lnTo>
                    <a:pt x="391579" y="75095"/>
                  </a:lnTo>
                  <a:close/>
                </a:path>
                <a:path w="619125" h="628014">
                  <a:moveTo>
                    <a:pt x="471716" y="2527"/>
                  </a:moveTo>
                  <a:lnTo>
                    <a:pt x="469188" y="0"/>
                  </a:lnTo>
                  <a:lnTo>
                    <a:pt x="462953" y="0"/>
                  </a:lnTo>
                  <a:lnTo>
                    <a:pt x="460425" y="2527"/>
                  </a:lnTo>
                  <a:lnTo>
                    <a:pt x="460425" y="46583"/>
                  </a:lnTo>
                  <a:lnTo>
                    <a:pt x="462953" y="49110"/>
                  </a:lnTo>
                  <a:lnTo>
                    <a:pt x="469188" y="49110"/>
                  </a:lnTo>
                  <a:lnTo>
                    <a:pt x="471716" y="46583"/>
                  </a:lnTo>
                  <a:lnTo>
                    <a:pt x="471716" y="43459"/>
                  </a:lnTo>
                  <a:lnTo>
                    <a:pt x="471716" y="2527"/>
                  </a:lnTo>
                  <a:close/>
                </a:path>
                <a:path w="619125" h="628014">
                  <a:moveTo>
                    <a:pt x="504507" y="148590"/>
                  </a:moveTo>
                  <a:lnTo>
                    <a:pt x="500100" y="144170"/>
                  </a:lnTo>
                  <a:lnTo>
                    <a:pt x="496531" y="144170"/>
                  </a:lnTo>
                  <a:lnTo>
                    <a:pt x="494322" y="146380"/>
                  </a:lnTo>
                  <a:lnTo>
                    <a:pt x="462661" y="178054"/>
                  </a:lnTo>
                  <a:lnTo>
                    <a:pt x="443547" y="158940"/>
                  </a:lnTo>
                  <a:lnTo>
                    <a:pt x="439978" y="158940"/>
                  </a:lnTo>
                  <a:lnTo>
                    <a:pt x="435559" y="163347"/>
                  </a:lnTo>
                  <a:lnTo>
                    <a:pt x="435559" y="166916"/>
                  </a:lnTo>
                  <a:lnTo>
                    <a:pt x="459765" y="191122"/>
                  </a:lnTo>
                  <a:lnTo>
                    <a:pt x="461213" y="191681"/>
                  </a:lnTo>
                  <a:lnTo>
                    <a:pt x="464096" y="191681"/>
                  </a:lnTo>
                  <a:lnTo>
                    <a:pt x="465543" y="191122"/>
                  </a:lnTo>
                  <a:lnTo>
                    <a:pt x="504507" y="152158"/>
                  </a:lnTo>
                  <a:lnTo>
                    <a:pt x="504507" y="148590"/>
                  </a:lnTo>
                  <a:close/>
                </a:path>
                <a:path w="619125" h="628014">
                  <a:moveTo>
                    <a:pt x="551954" y="154724"/>
                  </a:moveTo>
                  <a:lnTo>
                    <a:pt x="545185" y="121335"/>
                  </a:lnTo>
                  <a:lnTo>
                    <a:pt x="540651" y="114617"/>
                  </a:lnTo>
                  <a:lnTo>
                    <a:pt x="540651" y="154724"/>
                  </a:lnTo>
                  <a:lnTo>
                    <a:pt x="539800" y="166027"/>
                  </a:lnTo>
                  <a:lnTo>
                    <a:pt x="537273" y="176949"/>
                  </a:lnTo>
                  <a:lnTo>
                    <a:pt x="533120" y="187375"/>
                  </a:lnTo>
                  <a:lnTo>
                    <a:pt x="527278" y="197345"/>
                  </a:lnTo>
                  <a:lnTo>
                    <a:pt x="518363" y="212166"/>
                  </a:lnTo>
                  <a:lnTo>
                    <a:pt x="510844" y="228663"/>
                  </a:lnTo>
                  <a:lnTo>
                    <a:pt x="506069" y="248513"/>
                  </a:lnTo>
                  <a:lnTo>
                    <a:pt x="506006" y="250431"/>
                  </a:lnTo>
                  <a:lnTo>
                    <a:pt x="505282" y="273227"/>
                  </a:lnTo>
                  <a:lnTo>
                    <a:pt x="505231" y="275551"/>
                  </a:lnTo>
                  <a:lnTo>
                    <a:pt x="504482" y="277304"/>
                  </a:lnTo>
                  <a:lnTo>
                    <a:pt x="501764" y="280009"/>
                  </a:lnTo>
                  <a:lnTo>
                    <a:pt x="499960" y="280771"/>
                  </a:lnTo>
                  <a:lnTo>
                    <a:pt x="497586" y="280771"/>
                  </a:lnTo>
                  <a:lnTo>
                    <a:pt x="497586" y="292061"/>
                  </a:lnTo>
                  <a:lnTo>
                    <a:pt x="497586" y="322072"/>
                  </a:lnTo>
                  <a:lnTo>
                    <a:pt x="494004" y="325653"/>
                  </a:lnTo>
                  <a:lnTo>
                    <a:pt x="438137" y="325653"/>
                  </a:lnTo>
                  <a:lnTo>
                    <a:pt x="434543" y="322072"/>
                  </a:lnTo>
                  <a:lnTo>
                    <a:pt x="434543" y="292061"/>
                  </a:lnTo>
                  <a:lnTo>
                    <a:pt x="497586" y="292061"/>
                  </a:lnTo>
                  <a:lnTo>
                    <a:pt x="497586" y="280771"/>
                  </a:lnTo>
                  <a:lnTo>
                    <a:pt x="430161" y="280771"/>
                  </a:lnTo>
                  <a:lnTo>
                    <a:pt x="426948" y="277609"/>
                  </a:lnTo>
                  <a:lnTo>
                    <a:pt x="426872" y="273227"/>
                  </a:lnTo>
                  <a:lnTo>
                    <a:pt x="426072" y="248513"/>
                  </a:lnTo>
                  <a:lnTo>
                    <a:pt x="421297" y="228663"/>
                  </a:lnTo>
                  <a:lnTo>
                    <a:pt x="413778" y="212166"/>
                  </a:lnTo>
                  <a:lnTo>
                    <a:pt x="404723" y="197129"/>
                  </a:lnTo>
                  <a:lnTo>
                    <a:pt x="398995" y="187375"/>
                  </a:lnTo>
                  <a:lnTo>
                    <a:pt x="394855" y="176949"/>
                  </a:lnTo>
                  <a:lnTo>
                    <a:pt x="392341" y="166027"/>
                  </a:lnTo>
                  <a:lnTo>
                    <a:pt x="391490" y="154724"/>
                  </a:lnTo>
                  <a:lnTo>
                    <a:pt x="397357" y="125717"/>
                  </a:lnTo>
                  <a:lnTo>
                    <a:pt x="413359" y="102006"/>
                  </a:lnTo>
                  <a:lnTo>
                    <a:pt x="437070" y="86017"/>
                  </a:lnTo>
                  <a:lnTo>
                    <a:pt x="466064" y="80137"/>
                  </a:lnTo>
                  <a:lnTo>
                    <a:pt x="495071" y="86017"/>
                  </a:lnTo>
                  <a:lnTo>
                    <a:pt x="518782" y="102006"/>
                  </a:lnTo>
                  <a:lnTo>
                    <a:pt x="534784" y="125717"/>
                  </a:lnTo>
                  <a:lnTo>
                    <a:pt x="540651" y="154724"/>
                  </a:lnTo>
                  <a:lnTo>
                    <a:pt x="540651" y="114617"/>
                  </a:lnTo>
                  <a:lnTo>
                    <a:pt x="526770" y="94030"/>
                  </a:lnTo>
                  <a:lnTo>
                    <a:pt x="506183" y="80137"/>
                  </a:lnTo>
                  <a:lnTo>
                    <a:pt x="499465" y="75603"/>
                  </a:lnTo>
                  <a:lnTo>
                    <a:pt x="466077" y="68846"/>
                  </a:lnTo>
                  <a:lnTo>
                    <a:pt x="432676" y="75603"/>
                  </a:lnTo>
                  <a:lnTo>
                    <a:pt x="405384" y="94030"/>
                  </a:lnTo>
                  <a:lnTo>
                    <a:pt x="386956" y="121335"/>
                  </a:lnTo>
                  <a:lnTo>
                    <a:pt x="380199" y="154724"/>
                  </a:lnTo>
                  <a:lnTo>
                    <a:pt x="381177" y="167728"/>
                  </a:lnTo>
                  <a:lnTo>
                    <a:pt x="384060" y="180289"/>
                  </a:lnTo>
                  <a:lnTo>
                    <a:pt x="388797" y="192227"/>
                  </a:lnTo>
                  <a:lnTo>
                    <a:pt x="395427" y="203555"/>
                  </a:lnTo>
                  <a:lnTo>
                    <a:pt x="403783" y="217424"/>
                  </a:lnTo>
                  <a:lnTo>
                    <a:pt x="410667" y="232486"/>
                  </a:lnTo>
                  <a:lnTo>
                    <a:pt x="414934" y="250431"/>
                  </a:lnTo>
                  <a:lnTo>
                    <a:pt x="415607" y="273227"/>
                  </a:lnTo>
                  <a:lnTo>
                    <a:pt x="415594" y="279704"/>
                  </a:lnTo>
                  <a:lnTo>
                    <a:pt x="418630" y="285153"/>
                  </a:lnTo>
                  <a:lnTo>
                    <a:pt x="423252" y="288505"/>
                  </a:lnTo>
                  <a:lnTo>
                    <a:pt x="423265" y="317665"/>
                  </a:lnTo>
                  <a:lnTo>
                    <a:pt x="424776" y="325158"/>
                  </a:lnTo>
                  <a:lnTo>
                    <a:pt x="428917" y="331292"/>
                  </a:lnTo>
                  <a:lnTo>
                    <a:pt x="435038" y="335419"/>
                  </a:lnTo>
                  <a:lnTo>
                    <a:pt x="442531" y="336943"/>
                  </a:lnTo>
                  <a:lnTo>
                    <a:pt x="489610" y="336943"/>
                  </a:lnTo>
                  <a:lnTo>
                    <a:pt x="508876" y="317665"/>
                  </a:lnTo>
                  <a:lnTo>
                    <a:pt x="508876" y="292061"/>
                  </a:lnTo>
                  <a:lnTo>
                    <a:pt x="508876" y="288505"/>
                  </a:lnTo>
                  <a:lnTo>
                    <a:pt x="509663" y="287947"/>
                  </a:lnTo>
                  <a:lnTo>
                    <a:pt x="510413" y="287324"/>
                  </a:lnTo>
                  <a:lnTo>
                    <a:pt x="514629" y="283121"/>
                  </a:lnTo>
                  <a:lnTo>
                    <a:pt x="515607" y="280771"/>
                  </a:lnTo>
                  <a:lnTo>
                    <a:pt x="516559" y="278485"/>
                  </a:lnTo>
                  <a:lnTo>
                    <a:pt x="516559" y="273227"/>
                  </a:lnTo>
                  <a:lnTo>
                    <a:pt x="517207" y="250431"/>
                  </a:lnTo>
                  <a:lnTo>
                    <a:pt x="521474" y="232486"/>
                  </a:lnTo>
                  <a:lnTo>
                    <a:pt x="528358" y="217424"/>
                  </a:lnTo>
                  <a:lnTo>
                    <a:pt x="536829" y="203339"/>
                  </a:lnTo>
                  <a:lnTo>
                    <a:pt x="543331" y="192227"/>
                  </a:lnTo>
                  <a:lnTo>
                    <a:pt x="548068" y="180289"/>
                  </a:lnTo>
                  <a:lnTo>
                    <a:pt x="550964" y="167728"/>
                  </a:lnTo>
                  <a:lnTo>
                    <a:pt x="551954" y="154724"/>
                  </a:lnTo>
                  <a:close/>
                </a:path>
                <a:path w="619125" h="628014">
                  <a:moveTo>
                    <a:pt x="579691" y="263207"/>
                  </a:moveTo>
                  <a:lnTo>
                    <a:pt x="550748" y="234264"/>
                  </a:lnTo>
                  <a:lnTo>
                    <a:pt x="548538" y="232054"/>
                  </a:lnTo>
                  <a:lnTo>
                    <a:pt x="544969" y="232054"/>
                  </a:lnTo>
                  <a:lnTo>
                    <a:pt x="542759" y="234264"/>
                  </a:lnTo>
                  <a:lnTo>
                    <a:pt x="540562" y="236461"/>
                  </a:lnTo>
                  <a:lnTo>
                    <a:pt x="540562" y="240042"/>
                  </a:lnTo>
                  <a:lnTo>
                    <a:pt x="570598" y="270078"/>
                  </a:lnTo>
                  <a:lnTo>
                    <a:pt x="572046" y="270637"/>
                  </a:lnTo>
                  <a:lnTo>
                    <a:pt x="574941" y="270637"/>
                  </a:lnTo>
                  <a:lnTo>
                    <a:pt x="576376" y="270090"/>
                  </a:lnTo>
                  <a:lnTo>
                    <a:pt x="579691" y="266776"/>
                  </a:lnTo>
                  <a:lnTo>
                    <a:pt x="579691" y="263207"/>
                  </a:lnTo>
                  <a:close/>
                </a:path>
                <a:path w="619125" h="628014">
                  <a:moveTo>
                    <a:pt x="579691" y="48361"/>
                  </a:moveTo>
                  <a:lnTo>
                    <a:pt x="577481" y="46151"/>
                  </a:lnTo>
                  <a:lnTo>
                    <a:pt x="575271" y="43942"/>
                  </a:lnTo>
                  <a:lnTo>
                    <a:pt x="571703" y="43942"/>
                  </a:lnTo>
                  <a:lnTo>
                    <a:pt x="540562" y="75095"/>
                  </a:lnTo>
                  <a:lnTo>
                    <a:pt x="540562" y="78663"/>
                  </a:lnTo>
                  <a:lnTo>
                    <a:pt x="543864" y="81978"/>
                  </a:lnTo>
                  <a:lnTo>
                    <a:pt x="545312" y="82524"/>
                  </a:lnTo>
                  <a:lnTo>
                    <a:pt x="548195" y="82524"/>
                  </a:lnTo>
                  <a:lnTo>
                    <a:pt x="549643" y="81978"/>
                  </a:lnTo>
                  <a:lnTo>
                    <a:pt x="577481" y="54140"/>
                  </a:lnTo>
                  <a:lnTo>
                    <a:pt x="579691" y="51930"/>
                  </a:lnTo>
                  <a:lnTo>
                    <a:pt x="579691" y="48361"/>
                  </a:lnTo>
                  <a:close/>
                </a:path>
                <a:path w="619125" h="628014">
                  <a:moveTo>
                    <a:pt x="597509" y="494245"/>
                  </a:moveTo>
                  <a:lnTo>
                    <a:pt x="500024" y="396760"/>
                  </a:lnTo>
                  <a:lnTo>
                    <a:pt x="457568" y="379171"/>
                  </a:lnTo>
                  <a:lnTo>
                    <a:pt x="370903" y="379171"/>
                  </a:lnTo>
                  <a:lnTo>
                    <a:pt x="328561" y="391960"/>
                  </a:lnTo>
                  <a:lnTo>
                    <a:pt x="316674" y="401764"/>
                  </a:lnTo>
                  <a:lnTo>
                    <a:pt x="308406" y="408571"/>
                  </a:lnTo>
                  <a:lnTo>
                    <a:pt x="299110" y="413537"/>
                  </a:lnTo>
                  <a:lnTo>
                    <a:pt x="289013" y="416598"/>
                  </a:lnTo>
                  <a:lnTo>
                    <a:pt x="278345" y="417639"/>
                  </a:lnTo>
                  <a:lnTo>
                    <a:pt x="222351" y="417639"/>
                  </a:lnTo>
                  <a:lnTo>
                    <a:pt x="211709" y="419074"/>
                  </a:lnTo>
                  <a:lnTo>
                    <a:pt x="202006" y="423164"/>
                  </a:lnTo>
                  <a:lnTo>
                    <a:pt x="193713" y="429602"/>
                  </a:lnTo>
                  <a:lnTo>
                    <a:pt x="187299" y="438086"/>
                  </a:lnTo>
                  <a:lnTo>
                    <a:pt x="65239" y="335241"/>
                  </a:lnTo>
                  <a:lnTo>
                    <a:pt x="52222" y="327888"/>
                  </a:lnTo>
                  <a:lnTo>
                    <a:pt x="37973" y="325856"/>
                  </a:lnTo>
                  <a:lnTo>
                    <a:pt x="23952" y="329095"/>
                  </a:lnTo>
                  <a:lnTo>
                    <a:pt x="0" y="365582"/>
                  </a:lnTo>
                  <a:lnTo>
                    <a:pt x="762" y="373380"/>
                  </a:lnTo>
                  <a:lnTo>
                    <a:pt x="198577" y="580605"/>
                  </a:lnTo>
                  <a:lnTo>
                    <a:pt x="241046" y="598195"/>
                  </a:lnTo>
                  <a:lnTo>
                    <a:pt x="427621" y="598195"/>
                  </a:lnTo>
                  <a:lnTo>
                    <a:pt x="434403" y="601002"/>
                  </a:lnTo>
                  <a:lnTo>
                    <a:pt x="460463" y="627062"/>
                  </a:lnTo>
                  <a:lnTo>
                    <a:pt x="461911" y="627608"/>
                  </a:lnTo>
                  <a:lnTo>
                    <a:pt x="464794" y="627608"/>
                  </a:lnTo>
                  <a:lnTo>
                    <a:pt x="466242" y="627062"/>
                  </a:lnTo>
                  <a:lnTo>
                    <a:pt x="469544" y="623747"/>
                  </a:lnTo>
                  <a:lnTo>
                    <a:pt x="469544" y="620179"/>
                  </a:lnTo>
                  <a:lnTo>
                    <a:pt x="441642" y="593318"/>
                  </a:lnTo>
                  <a:lnTo>
                    <a:pt x="420408" y="586905"/>
                  </a:lnTo>
                  <a:lnTo>
                    <a:pt x="241033" y="586905"/>
                  </a:lnTo>
                  <a:lnTo>
                    <a:pt x="231457" y="585965"/>
                  </a:lnTo>
                  <a:lnTo>
                    <a:pt x="14236" y="380288"/>
                  </a:lnTo>
                  <a:lnTo>
                    <a:pt x="11277" y="373164"/>
                  </a:lnTo>
                  <a:lnTo>
                    <a:pt x="11277" y="358000"/>
                  </a:lnTo>
                  <a:lnTo>
                    <a:pt x="14236" y="350875"/>
                  </a:lnTo>
                  <a:lnTo>
                    <a:pt x="19596" y="345503"/>
                  </a:lnTo>
                  <a:lnTo>
                    <a:pt x="28422" y="339471"/>
                  </a:lnTo>
                  <a:lnTo>
                    <a:pt x="38455" y="337159"/>
                  </a:lnTo>
                  <a:lnTo>
                    <a:pt x="48653" y="338607"/>
                  </a:lnTo>
                  <a:lnTo>
                    <a:pt x="57962" y="343865"/>
                  </a:lnTo>
                  <a:lnTo>
                    <a:pt x="183019" y="449249"/>
                  </a:lnTo>
                  <a:lnTo>
                    <a:pt x="182410" y="452069"/>
                  </a:lnTo>
                  <a:lnTo>
                    <a:pt x="182092" y="454977"/>
                  </a:lnTo>
                  <a:lnTo>
                    <a:pt x="182092" y="457898"/>
                  </a:lnTo>
                  <a:lnTo>
                    <a:pt x="185254" y="473557"/>
                  </a:lnTo>
                  <a:lnTo>
                    <a:pt x="193890" y="486359"/>
                  </a:lnTo>
                  <a:lnTo>
                    <a:pt x="206692" y="495007"/>
                  </a:lnTo>
                  <a:lnTo>
                    <a:pt x="222351" y="498170"/>
                  </a:lnTo>
                  <a:lnTo>
                    <a:pt x="360108" y="498170"/>
                  </a:lnTo>
                  <a:lnTo>
                    <a:pt x="362635" y="495642"/>
                  </a:lnTo>
                  <a:lnTo>
                    <a:pt x="362635" y="489407"/>
                  </a:lnTo>
                  <a:lnTo>
                    <a:pt x="360108" y="486879"/>
                  </a:lnTo>
                  <a:lnTo>
                    <a:pt x="222351" y="486879"/>
                  </a:lnTo>
                  <a:lnTo>
                    <a:pt x="211861" y="484708"/>
                  </a:lnTo>
                  <a:lnTo>
                    <a:pt x="202806" y="478828"/>
                  </a:lnTo>
                  <a:lnTo>
                    <a:pt x="196202" y="470268"/>
                  </a:lnTo>
                  <a:lnTo>
                    <a:pt x="193027" y="460019"/>
                  </a:lnTo>
                  <a:lnTo>
                    <a:pt x="194614" y="448246"/>
                  </a:lnTo>
                  <a:lnTo>
                    <a:pt x="201028" y="438327"/>
                  </a:lnTo>
                  <a:lnTo>
                    <a:pt x="210769" y="431482"/>
                  </a:lnTo>
                  <a:lnTo>
                    <a:pt x="222351" y="428929"/>
                  </a:lnTo>
                  <a:lnTo>
                    <a:pt x="278345" y="428929"/>
                  </a:lnTo>
                  <a:lnTo>
                    <a:pt x="291223" y="427672"/>
                  </a:lnTo>
                  <a:lnTo>
                    <a:pt x="303428" y="423976"/>
                  </a:lnTo>
                  <a:lnTo>
                    <a:pt x="314667" y="417957"/>
                  </a:lnTo>
                  <a:lnTo>
                    <a:pt x="324650" y="409740"/>
                  </a:lnTo>
                  <a:lnTo>
                    <a:pt x="324878" y="409524"/>
                  </a:lnTo>
                  <a:lnTo>
                    <a:pt x="334810" y="401358"/>
                  </a:lnTo>
                  <a:lnTo>
                    <a:pt x="345986" y="395376"/>
                  </a:lnTo>
                  <a:lnTo>
                    <a:pt x="358101" y="391706"/>
                  </a:lnTo>
                  <a:lnTo>
                    <a:pt x="370903" y="390461"/>
                  </a:lnTo>
                  <a:lnTo>
                    <a:pt x="457555" y="390461"/>
                  </a:lnTo>
                  <a:lnTo>
                    <a:pt x="589521" y="502221"/>
                  </a:lnTo>
                  <a:lnTo>
                    <a:pt x="593102" y="502221"/>
                  </a:lnTo>
                  <a:lnTo>
                    <a:pt x="597509" y="497814"/>
                  </a:lnTo>
                  <a:lnTo>
                    <a:pt x="597509" y="494245"/>
                  </a:lnTo>
                  <a:close/>
                </a:path>
                <a:path w="619125" h="628014">
                  <a:moveTo>
                    <a:pt x="619074" y="151930"/>
                  </a:moveTo>
                  <a:lnTo>
                    <a:pt x="577062" y="151930"/>
                  </a:lnTo>
                  <a:lnTo>
                    <a:pt x="574535" y="154444"/>
                  </a:lnTo>
                  <a:lnTo>
                    <a:pt x="574535" y="160693"/>
                  </a:lnTo>
                  <a:lnTo>
                    <a:pt x="577062" y="163207"/>
                  </a:lnTo>
                  <a:lnTo>
                    <a:pt x="619074" y="163207"/>
                  </a:lnTo>
                  <a:lnTo>
                    <a:pt x="619074" y="151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13353" y="3299677"/>
              <a:ext cx="68983" cy="689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13353" y="4612887"/>
              <a:ext cx="68983" cy="689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1403" y="5957451"/>
              <a:ext cx="68983" cy="6898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059231" y="2957170"/>
            <a:ext cx="4523169" cy="42169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r>
              <a:rPr lang="en-IN" sz="1800" b="1" dirty="0">
                <a:latin typeface="Arial MT"/>
                <a:cs typeface="Arial MT"/>
              </a:rPr>
              <a:t>Accuracy Concerns: </a:t>
            </a:r>
            <a:r>
              <a:rPr lang="en-IN" sz="1800" dirty="0">
                <a:latin typeface="Arial MT"/>
                <a:cs typeface="Arial MT"/>
              </a:rPr>
              <a:t>Ensuring consistent pyrolysis output quality across diverse types of plastic waste.</a:t>
            </a: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endParaRPr lang="en-IN" sz="1800" dirty="0">
              <a:latin typeface="Arial MT"/>
              <a:cs typeface="Arial MT"/>
            </a:endParaRP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r>
              <a:rPr lang="en-IN" sz="1800" b="1" dirty="0">
                <a:latin typeface="Arial MT"/>
                <a:cs typeface="Arial MT"/>
              </a:rPr>
              <a:t>Material Variability: </a:t>
            </a:r>
            <a:r>
              <a:rPr lang="en-IN" sz="1800" dirty="0">
                <a:latin typeface="Arial MT"/>
                <a:cs typeface="Arial MT"/>
              </a:rPr>
              <a:t>Variations in plastic waste quality may affect fuel yield and efficiency.</a:t>
            </a: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endParaRPr lang="en-IN" sz="1800" dirty="0">
              <a:latin typeface="Arial MT"/>
              <a:cs typeface="Arial MT"/>
            </a:endParaRP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r>
              <a:rPr lang="en-IN" sz="1800" b="1" dirty="0">
                <a:latin typeface="Arial MT"/>
                <a:cs typeface="Arial MT"/>
              </a:rPr>
              <a:t>Regulatory Compliance: </a:t>
            </a:r>
            <a:r>
              <a:rPr lang="en-IN" sz="1800" dirty="0">
                <a:latin typeface="Arial MT"/>
                <a:cs typeface="Arial MT"/>
              </a:rPr>
              <a:t>Navigating local regulations for waste management and emissions, ensuring adherence to environmental laws.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39792" y="4306536"/>
            <a:ext cx="69215" cy="1104265"/>
            <a:chOff x="1339792" y="4306536"/>
            <a:chExt cx="69215" cy="1104265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792" y="4306536"/>
              <a:ext cx="68983" cy="689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792" y="5341286"/>
              <a:ext cx="68983" cy="68983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724974" y="1948165"/>
            <a:ext cx="392049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65" dirty="0">
                <a:solidFill>
                  <a:srgbClr val="FFFFFF"/>
                </a:solidFill>
                <a:latin typeface="Tahoma"/>
                <a:cs typeface="Tahoma"/>
              </a:rPr>
              <a:t>Feasibility</a:t>
            </a:r>
            <a:r>
              <a:rPr sz="305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7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3050" dirty="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26768" y="1709874"/>
            <a:ext cx="4289425" cy="9601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07795" marR="5080" indent="-1395730">
              <a:lnSpc>
                <a:spcPct val="100000"/>
              </a:lnSpc>
              <a:spcBef>
                <a:spcPts val="125"/>
              </a:spcBef>
            </a:pPr>
            <a:r>
              <a:rPr sz="3050" b="1" spc="90" dirty="0">
                <a:solidFill>
                  <a:srgbClr val="FFFFFF"/>
                </a:solidFill>
                <a:latin typeface="Tahoma"/>
                <a:cs typeface="Tahoma"/>
              </a:rPr>
              <a:t>Potential</a:t>
            </a:r>
            <a:r>
              <a:rPr sz="305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100" dirty="0">
                <a:solidFill>
                  <a:srgbClr val="FFFFFF"/>
                </a:solidFill>
                <a:latin typeface="Tahoma"/>
                <a:cs typeface="Tahoma"/>
              </a:rPr>
              <a:t>Challenges </a:t>
            </a:r>
            <a:r>
              <a:rPr sz="305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05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40" dirty="0">
                <a:solidFill>
                  <a:srgbClr val="FFFFFF"/>
                </a:solidFill>
                <a:latin typeface="Tahoma"/>
                <a:cs typeface="Tahoma"/>
              </a:rPr>
              <a:t>Risks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357259" y="1715346"/>
            <a:ext cx="2562860" cy="9601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2240" marR="5080" indent="-130175">
              <a:lnSpc>
                <a:spcPct val="100000"/>
              </a:lnSpc>
              <a:spcBef>
                <a:spcPts val="125"/>
              </a:spcBef>
            </a:pPr>
            <a:r>
              <a:rPr sz="3050" b="1" spc="125" dirty="0">
                <a:solidFill>
                  <a:srgbClr val="FFFFFF"/>
                </a:solidFill>
                <a:latin typeface="Tahoma"/>
                <a:cs typeface="Tahoma"/>
              </a:rPr>
              <a:t>Overcoming </a:t>
            </a:r>
            <a:r>
              <a:rPr sz="3050" b="1" spc="100" dirty="0">
                <a:solidFill>
                  <a:srgbClr val="FFFFFF"/>
                </a:solidFill>
                <a:latin typeface="Tahoma"/>
                <a:cs typeface="Tahoma"/>
              </a:rPr>
              <a:t>Challenges</a:t>
            </a:r>
            <a:endParaRPr sz="3050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6440" y="461336"/>
            <a:ext cx="2392778" cy="37221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57150">
              <a:lnSpc>
                <a:spcPts val="2850"/>
              </a:lnSpc>
              <a:spcBef>
                <a:spcPts val="235"/>
              </a:spcBef>
            </a:pPr>
            <a:r>
              <a:rPr lang="en-US" sz="2400" b="1" spc="70" dirty="0">
                <a:latin typeface="Tahoma"/>
                <a:cs typeface="Tahoma"/>
              </a:rPr>
              <a:t>Syntax Squad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747180" y="8662080"/>
            <a:ext cx="473240" cy="47324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765" y="7845778"/>
            <a:ext cx="66675" cy="66674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765" y="8455378"/>
            <a:ext cx="66675" cy="6667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765" y="9064978"/>
            <a:ext cx="66675" cy="66674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433614" y="7395327"/>
            <a:ext cx="17877913" cy="1923604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u="sng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REVENUE RESOURCES</a:t>
            </a:r>
          </a:p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Subscription Fees </a:t>
            </a:r>
            <a:r>
              <a:rPr lang="en-US" sz="2200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Recurring revenue generated through monthly or yearly subscriptions for access to the solar-powered pyrolysis service.</a:t>
            </a:r>
          </a:p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Consultation and Customization</a:t>
            </a:r>
            <a:r>
              <a:rPr lang="en-US" sz="2200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 One-time fees charged for consulting and tailoring the solution for specific client needs, such as customizing pyrolysis units or waste collection strategies.</a:t>
            </a:r>
          </a:p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By-Product Sales</a:t>
            </a:r>
            <a:r>
              <a:rPr lang="en-US" sz="2200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 Revenue from selling by-products like char, syngas, or fuel to local industries or energy producers.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17139642" y="9809280"/>
            <a:ext cx="29141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395">
              <a:lnSpc>
                <a:spcPts val="2090"/>
              </a:lnSpc>
            </a:pPr>
            <a:endParaRPr spc="-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BF3009-1281-026C-C71D-6BF59AFEBB7A}"/>
              </a:ext>
            </a:extLst>
          </p:cNvPr>
          <p:cNvSpPr txBox="1"/>
          <p:nvPr/>
        </p:nvSpPr>
        <p:spPr>
          <a:xfrm>
            <a:off x="1412806" y="3084420"/>
            <a:ext cx="45204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Feasibility: </a:t>
            </a:r>
            <a:r>
              <a:rPr lang="en-US" dirty="0"/>
              <a:t>Utilizes solar power and pyrolysis technology for efficient plastic-to-fuel conversion.</a:t>
            </a:r>
          </a:p>
          <a:p>
            <a:endParaRPr lang="en-US" dirty="0"/>
          </a:p>
          <a:p>
            <a:r>
              <a:rPr lang="en-US" b="1" dirty="0"/>
              <a:t>Integration with Existing Systems: </a:t>
            </a:r>
            <a:r>
              <a:rPr lang="en-US" dirty="0"/>
              <a:t>Can be integrated with local waste management systems for smooth operations.</a:t>
            </a:r>
          </a:p>
          <a:p>
            <a:endParaRPr lang="en-US" dirty="0"/>
          </a:p>
          <a:p>
            <a:r>
              <a:rPr lang="en-US" b="1" dirty="0"/>
              <a:t>Scalability</a:t>
            </a:r>
            <a:r>
              <a:rPr lang="en-US" dirty="0"/>
              <a:t>: The mobile unit can be scaled to different regions, with modular components to expand capacity as needed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80DC3B-EE12-0660-6538-88A36D734503}"/>
              </a:ext>
            </a:extLst>
          </p:cNvPr>
          <p:cNvSpPr txBox="1"/>
          <p:nvPr/>
        </p:nvSpPr>
        <p:spPr>
          <a:xfrm>
            <a:off x="12873869" y="2968383"/>
            <a:ext cx="43104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Diverse Model Training: </a:t>
            </a:r>
            <a:r>
              <a:rPr lang="en-IN" dirty="0"/>
              <a:t>Regularly update the pyrolysis models with data from various types of plastic waste for improved fuel production accuracy.</a:t>
            </a:r>
          </a:p>
          <a:p>
            <a:endParaRPr lang="en-IN" dirty="0"/>
          </a:p>
          <a:p>
            <a:r>
              <a:rPr lang="en-IN" b="1" dirty="0"/>
              <a:t>Quality Assurance</a:t>
            </a:r>
            <a:r>
              <a:rPr lang="en-IN" dirty="0"/>
              <a:t>: Conduct routine quality checks on the plastic waste before processing to ensure optimal pyrolysis efficiency.</a:t>
            </a:r>
          </a:p>
          <a:p>
            <a:endParaRPr lang="en-IN" dirty="0"/>
          </a:p>
          <a:p>
            <a:r>
              <a:rPr lang="en-IN" b="1" dirty="0"/>
              <a:t>User Training: </a:t>
            </a:r>
            <a:r>
              <a:rPr lang="en-IN" dirty="0"/>
              <a:t>Educate locals on proper waste segregation and safe handling practices for effective waste input.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319460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87500" y="1009650"/>
            <a:ext cx="13943964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Block Diagram and List of Hardware Components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4950" y="1809304"/>
            <a:ext cx="17259300" cy="48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(Only for teams who have opted for generic hardware track).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20781-030C-76A0-DEC2-414829D78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14500"/>
            <a:ext cx="12496800" cy="67631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304949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40936" y="628650"/>
            <a:ext cx="1231836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 Members' Information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573371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Leader Name: (Shaik Sameer Hussain)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3rd       Department:   CSE       College Name: CMR Technical Campus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922746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1 Name: (Moha</a:t>
            </a:r>
            <a:r>
              <a:rPr lang="en-US" sz="3099" u="sng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mmed Sufiyan</a:t>
            </a: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3rd          Department:  CSE         College Name: CMR Technical Campus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272121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2 Name: (Syed Afzal)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3rd         Department:   CSE       College Name: CMR Technical Campus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621496"/>
            <a:ext cx="13296900" cy="2775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3 Name: (Muzammil Shareef)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3rd         Department: CSM         College </a:t>
            </a:r>
            <a:r>
              <a:rPr lang="en-US" sz="24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Name:Vageshwari</a:t>
            </a: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Institute of Technology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959154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4 Name: (MD Farman)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3rd        Department: CSC         College </a:t>
            </a:r>
            <a:r>
              <a:rPr lang="en-US" sz="24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Name:CMR</a:t>
            </a: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CET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8308529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5 Name: (Jawad </a:t>
            </a:r>
            <a:r>
              <a:rPr lang="en-US" sz="30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ul</a:t>
            </a: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Hassan)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Year:3rd          Department:  CSC        College </a:t>
            </a:r>
            <a:r>
              <a:rPr lang="en-US" sz="24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Name:Sri</a:t>
            </a: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Chaitanya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1056</Words>
  <Application>Microsoft Office PowerPoint</Application>
  <PresentationFormat>Custom</PresentationFormat>
  <Paragraphs>138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Canva Sans Bold</vt:lpstr>
      <vt:lpstr>Arial MT</vt:lpstr>
      <vt:lpstr>IBM Plex Sans Bold</vt:lpstr>
      <vt:lpstr>Calibri</vt:lpstr>
      <vt:lpstr>Canva Sans</vt:lpstr>
      <vt:lpstr>Tahoma</vt:lpstr>
      <vt:lpstr>Arial</vt:lpstr>
      <vt:lpstr>Be Vietnam Ultra-Bold</vt:lpstr>
      <vt:lpstr>Arial Black</vt:lpstr>
      <vt:lpstr>Office Theme</vt:lpstr>
      <vt:lpstr>PowerPoint Presentation</vt:lpstr>
      <vt:lpstr>PowerPoint Presentation</vt:lpstr>
      <vt:lpstr>PowerPoint Presentation</vt:lpstr>
      <vt:lpstr>TECHNICAL APPROACH</vt:lpstr>
      <vt:lpstr>PowerPoint Presentation</vt:lpstr>
      <vt:lpstr>InfraSnap</vt:lpstr>
      <vt:lpstr>FEASIBILITY AND VIABILITY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HR2025 - PPT_SUBMISSION_TEMPLATE</dc:title>
  <dc:creator>hp</dc:creator>
  <cp:lastModifiedBy>Shaik Sameer</cp:lastModifiedBy>
  <cp:revision>3</cp:revision>
  <dcterms:created xsi:type="dcterms:W3CDTF">2006-08-16T00:00:00Z</dcterms:created>
  <dcterms:modified xsi:type="dcterms:W3CDTF">2024-12-23T18:41:12Z</dcterms:modified>
  <dc:identifier>DAGYV6QL4II</dc:identifier>
</cp:coreProperties>
</file>