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261" r:id="rId9"/>
  </p:sldIdLst>
  <p:sldSz cx="9144000" cy="5143500" type="screen16x9"/>
  <p:notesSz cx="6858000" cy="9144000"/>
  <p:embeddedFontLst>
    <p:embeddedFont>
      <p:font typeface="Calligraffitti" panose="020B0600000101010101" charset="0"/>
      <p:regular r:id="rId11"/>
    </p:embeddedFont>
    <p:embeddedFont>
      <p:font typeface="Cambria Math" panose="02040503050406030204" pitchFamily="18" charset="0"/>
      <p:regular r:id="rId12"/>
    </p:embeddedFont>
    <p:embeddedFont>
      <p:font typeface="HY견고딕" panose="02030600000101010101" pitchFamily="18" charset="-127"/>
      <p:regular r:id="rId13"/>
    </p:embeddedFont>
    <p:embeddedFont>
      <p:font typeface="HY엽서M" panose="02030600000101010101" pitchFamily="18" charset="-127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uli" panose="02000503040000020004" pitchFamily="2" charset="0"/>
      <p:regular r:id="rId19"/>
      <p:italic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A883B-0899-48A8-8AF4-D28A6D9B383F}">
  <a:tblStyle styleId="{A5AA883B-0899-48A8-8AF4-D28A6D9B3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33d0b5f2_1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33d0b5f2_1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12865b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12865b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3826">
            <a:off x="1526658" y="1137885"/>
            <a:ext cx="3207626" cy="2052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13894">
            <a:off x="1532168" y="3178851"/>
            <a:ext cx="2078417" cy="79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006400" y="1053700"/>
            <a:ext cx="5900100" cy="30255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02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096900" y="3436605"/>
            <a:ext cx="29502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538400" y="1464650"/>
            <a:ext cx="60672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77;p38">
            <a:extLst>
              <a:ext uri="{FF2B5EF4-FFF2-40B4-BE49-F238E27FC236}">
                <a16:creationId xmlns:a16="http://schemas.microsoft.com/office/drawing/2014/main" id="{D893E573-ACBC-4674-B9A5-B03CF7882CD4}"/>
              </a:ext>
            </a:extLst>
          </p:cNvPr>
          <p:cNvGrpSpPr/>
          <p:nvPr/>
        </p:nvGrpSpPr>
        <p:grpSpPr>
          <a:xfrm>
            <a:off x="4724760" y="3262620"/>
            <a:ext cx="3649392" cy="984386"/>
            <a:chOff x="2803476" y="74617"/>
            <a:chExt cx="3649392" cy="984386"/>
          </a:xfrm>
        </p:grpSpPr>
        <p:sp>
          <p:nvSpPr>
            <p:cNvPr id="21" name="Google Shape;578;p38">
              <a:extLst>
                <a:ext uri="{FF2B5EF4-FFF2-40B4-BE49-F238E27FC236}">
                  <a16:creationId xmlns:a16="http://schemas.microsoft.com/office/drawing/2014/main" id="{2B58C01B-86F1-4E9D-B52F-5A56752E5094}"/>
                </a:ext>
              </a:extLst>
            </p:cNvPr>
            <p:cNvSpPr/>
            <p:nvPr/>
          </p:nvSpPr>
          <p:spPr>
            <a:xfrm>
              <a:off x="2835857" y="91232"/>
              <a:ext cx="3594239" cy="930809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9;p38">
              <a:extLst>
                <a:ext uri="{FF2B5EF4-FFF2-40B4-BE49-F238E27FC236}">
                  <a16:creationId xmlns:a16="http://schemas.microsoft.com/office/drawing/2014/main" id="{C4FAC96F-4438-4888-B302-30668F29B9F9}"/>
                </a:ext>
              </a:extLst>
            </p:cNvPr>
            <p:cNvSpPr/>
            <p:nvPr/>
          </p:nvSpPr>
          <p:spPr>
            <a:xfrm>
              <a:off x="2803476" y="74617"/>
              <a:ext cx="3649392" cy="984386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16;p33">
            <a:extLst>
              <a:ext uri="{FF2B5EF4-FFF2-40B4-BE49-F238E27FC236}">
                <a16:creationId xmlns:a16="http://schemas.microsoft.com/office/drawing/2014/main" id="{0BD72262-159F-45B3-B474-7B291A1B6228}"/>
              </a:ext>
            </a:extLst>
          </p:cNvPr>
          <p:cNvSpPr txBox="1">
            <a:spLocks/>
          </p:cNvSpPr>
          <p:nvPr/>
        </p:nvSpPr>
        <p:spPr>
          <a:xfrm rot="-13826">
            <a:off x="810360" y="2168514"/>
            <a:ext cx="7523279" cy="7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ligraffitti"/>
              <a:buNone/>
              <a:defRPr sz="36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pPr algn="ctr"/>
            <a:r>
              <a:rPr lang="ko-KR" altLang="en-US" sz="4000" b="1">
                <a:latin typeface="HY견고딕" panose="02030600000101010101" pitchFamily="18" charset="-127"/>
                <a:ea typeface="HY견고딕" panose="02030600000101010101" pitchFamily="18" charset="-127"/>
              </a:rPr>
              <a:t>레시피 추천 알고리즘 및 시각화</a:t>
            </a:r>
            <a:endParaRPr lang="en-US" sz="4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Google Shape;216;p33">
            <a:extLst>
              <a:ext uri="{FF2B5EF4-FFF2-40B4-BE49-F238E27FC236}">
                <a16:creationId xmlns:a16="http://schemas.microsoft.com/office/drawing/2014/main" id="{C59B05BB-841F-45A0-80F7-F33844260065}"/>
              </a:ext>
            </a:extLst>
          </p:cNvPr>
          <p:cNvSpPr txBox="1">
            <a:spLocks/>
          </p:cNvSpPr>
          <p:nvPr/>
        </p:nvSpPr>
        <p:spPr>
          <a:xfrm rot="-13826">
            <a:off x="4764653" y="3517864"/>
            <a:ext cx="3569606" cy="43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ligraffitti"/>
              <a:buNone/>
              <a:defRPr sz="36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ligraffitti"/>
              <a:buNone/>
              <a:defRPr sz="5200" b="0" i="0" u="none" strike="noStrike" cap="none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pPr algn="ctr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김현창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박영빈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임철수</a:t>
            </a:r>
            <a:endParaRPr 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Google Shape;523;p38">
            <a:extLst>
              <a:ext uri="{FF2B5EF4-FFF2-40B4-BE49-F238E27FC236}">
                <a16:creationId xmlns:a16="http://schemas.microsoft.com/office/drawing/2014/main" id="{4DC630F5-3DB0-4AE9-8161-3ADA7603483B}"/>
              </a:ext>
            </a:extLst>
          </p:cNvPr>
          <p:cNvGrpSpPr/>
          <p:nvPr/>
        </p:nvGrpSpPr>
        <p:grpSpPr>
          <a:xfrm>
            <a:off x="457199" y="420842"/>
            <a:ext cx="8320294" cy="4384805"/>
            <a:chOff x="457199" y="420842"/>
            <a:chExt cx="8320294" cy="4384805"/>
          </a:xfrm>
        </p:grpSpPr>
        <p:sp>
          <p:nvSpPr>
            <p:cNvPr id="7" name="Google Shape;524;p38">
              <a:extLst>
                <a:ext uri="{FF2B5EF4-FFF2-40B4-BE49-F238E27FC236}">
                  <a16:creationId xmlns:a16="http://schemas.microsoft.com/office/drawing/2014/main" id="{83B21912-BFB1-4E98-ABC5-BA128D5B5D15}"/>
                </a:ext>
              </a:extLst>
            </p:cNvPr>
            <p:cNvSpPr/>
            <p:nvPr/>
          </p:nvSpPr>
          <p:spPr>
            <a:xfrm>
              <a:off x="457199" y="420842"/>
              <a:ext cx="8320294" cy="4384805"/>
            </a:xfrm>
            <a:custGeom>
              <a:avLst/>
              <a:gdLst/>
              <a:ahLst/>
              <a:cxnLst/>
              <a:rect l="l" t="t" r="r" b="b"/>
              <a:pathLst>
                <a:path w="18906" h="12931" extrusionOk="0">
                  <a:moveTo>
                    <a:pt x="216" y="193"/>
                  </a:moveTo>
                  <a:lnTo>
                    <a:pt x="216" y="193"/>
                  </a:lnTo>
                  <a:cubicBezTo>
                    <a:pt x="1220" y="353"/>
                    <a:pt x="2229" y="401"/>
                    <a:pt x="3240" y="401"/>
                  </a:cubicBezTo>
                  <a:cubicBezTo>
                    <a:pt x="4561" y="401"/>
                    <a:pt x="5885" y="320"/>
                    <a:pt x="7209" y="302"/>
                  </a:cubicBezTo>
                  <a:cubicBezTo>
                    <a:pt x="7310" y="301"/>
                    <a:pt x="7411" y="300"/>
                    <a:pt x="7512" y="300"/>
                  </a:cubicBezTo>
                  <a:cubicBezTo>
                    <a:pt x="9829" y="300"/>
                    <a:pt x="12130" y="635"/>
                    <a:pt x="14448" y="657"/>
                  </a:cubicBezTo>
                  <a:cubicBezTo>
                    <a:pt x="14598" y="658"/>
                    <a:pt x="14748" y="659"/>
                    <a:pt x="14897" y="659"/>
                  </a:cubicBezTo>
                  <a:cubicBezTo>
                    <a:pt x="16113" y="659"/>
                    <a:pt x="17325" y="610"/>
                    <a:pt x="18534" y="514"/>
                  </a:cubicBezTo>
                  <a:lnTo>
                    <a:pt x="18534" y="514"/>
                  </a:lnTo>
                  <a:cubicBezTo>
                    <a:pt x="18633" y="4510"/>
                    <a:pt x="18721" y="8510"/>
                    <a:pt x="18599" y="12506"/>
                  </a:cubicBezTo>
                  <a:lnTo>
                    <a:pt x="18599" y="12506"/>
                  </a:lnTo>
                  <a:cubicBezTo>
                    <a:pt x="13806" y="12698"/>
                    <a:pt x="9004" y="12653"/>
                    <a:pt x="4203" y="12690"/>
                  </a:cubicBezTo>
                  <a:cubicBezTo>
                    <a:pt x="2868" y="12703"/>
                    <a:pt x="1534" y="12720"/>
                    <a:pt x="200" y="12751"/>
                  </a:cubicBezTo>
                  <a:lnTo>
                    <a:pt x="200" y="12751"/>
                  </a:lnTo>
                  <a:cubicBezTo>
                    <a:pt x="244" y="12456"/>
                    <a:pt x="290" y="12158"/>
                    <a:pt x="334" y="11863"/>
                  </a:cubicBezTo>
                  <a:lnTo>
                    <a:pt x="334" y="11863"/>
                  </a:lnTo>
                  <a:cubicBezTo>
                    <a:pt x="355" y="11849"/>
                    <a:pt x="369" y="11826"/>
                    <a:pt x="369" y="11794"/>
                  </a:cubicBezTo>
                  <a:cubicBezTo>
                    <a:pt x="315" y="7927"/>
                    <a:pt x="265" y="4060"/>
                    <a:pt x="216" y="193"/>
                  </a:cubicBezTo>
                  <a:close/>
                  <a:moveTo>
                    <a:pt x="131" y="0"/>
                  </a:moveTo>
                  <a:cubicBezTo>
                    <a:pt x="79" y="0"/>
                    <a:pt x="33" y="32"/>
                    <a:pt x="37" y="88"/>
                  </a:cubicBezTo>
                  <a:cubicBezTo>
                    <a:pt x="86" y="3945"/>
                    <a:pt x="136" y="7802"/>
                    <a:pt x="185" y="11659"/>
                  </a:cubicBezTo>
                  <a:lnTo>
                    <a:pt x="185" y="11659"/>
                  </a:lnTo>
                  <a:cubicBezTo>
                    <a:pt x="128" y="12045"/>
                    <a:pt x="67" y="12431"/>
                    <a:pt x="10" y="12817"/>
                  </a:cubicBezTo>
                  <a:cubicBezTo>
                    <a:pt x="1" y="12870"/>
                    <a:pt x="30" y="12931"/>
                    <a:pt x="90" y="12931"/>
                  </a:cubicBezTo>
                  <a:cubicBezTo>
                    <a:pt x="92" y="12931"/>
                    <a:pt x="94" y="12931"/>
                    <a:pt x="96" y="12931"/>
                  </a:cubicBezTo>
                  <a:cubicBezTo>
                    <a:pt x="4921" y="12817"/>
                    <a:pt x="9751" y="12881"/>
                    <a:pt x="14576" y="12799"/>
                  </a:cubicBezTo>
                  <a:cubicBezTo>
                    <a:pt x="15945" y="12771"/>
                    <a:pt x="17313" y="12735"/>
                    <a:pt x="18682" y="12680"/>
                  </a:cubicBezTo>
                  <a:cubicBezTo>
                    <a:pt x="18732" y="12680"/>
                    <a:pt x="18773" y="12644"/>
                    <a:pt x="18773" y="12594"/>
                  </a:cubicBezTo>
                  <a:cubicBezTo>
                    <a:pt x="18905" y="8538"/>
                    <a:pt x="18810" y="4477"/>
                    <a:pt x="18714" y="420"/>
                  </a:cubicBezTo>
                  <a:cubicBezTo>
                    <a:pt x="18714" y="377"/>
                    <a:pt x="18677" y="329"/>
                    <a:pt x="18629" y="329"/>
                  </a:cubicBezTo>
                  <a:cubicBezTo>
                    <a:pt x="18627" y="329"/>
                    <a:pt x="18625" y="329"/>
                    <a:pt x="18623" y="329"/>
                  </a:cubicBezTo>
                  <a:cubicBezTo>
                    <a:pt x="17376" y="428"/>
                    <a:pt x="16126" y="478"/>
                    <a:pt x="14875" y="478"/>
                  </a:cubicBezTo>
                  <a:cubicBezTo>
                    <a:pt x="13713" y="478"/>
                    <a:pt x="12551" y="435"/>
                    <a:pt x="11392" y="347"/>
                  </a:cubicBezTo>
                  <a:cubicBezTo>
                    <a:pt x="10192" y="256"/>
                    <a:pt x="8991" y="125"/>
                    <a:pt x="7786" y="120"/>
                  </a:cubicBezTo>
                  <a:cubicBezTo>
                    <a:pt x="7746" y="120"/>
                    <a:pt x="7706" y="120"/>
                    <a:pt x="7665" y="120"/>
                  </a:cubicBezTo>
                  <a:cubicBezTo>
                    <a:pt x="6528" y="120"/>
                    <a:pt x="5395" y="180"/>
                    <a:pt x="4257" y="211"/>
                  </a:cubicBezTo>
                  <a:cubicBezTo>
                    <a:pt x="3918" y="220"/>
                    <a:pt x="3579" y="226"/>
                    <a:pt x="3239" y="226"/>
                  </a:cubicBezTo>
                  <a:cubicBezTo>
                    <a:pt x="2205" y="226"/>
                    <a:pt x="1171" y="173"/>
                    <a:pt x="151" y="2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525;p38">
              <a:extLst>
                <a:ext uri="{FF2B5EF4-FFF2-40B4-BE49-F238E27FC236}">
                  <a16:creationId xmlns:a16="http://schemas.microsoft.com/office/drawing/2014/main" id="{49CB7553-F6B2-4FDA-9D6B-325528FD64A9}"/>
                </a:ext>
              </a:extLst>
            </p:cNvPr>
            <p:cNvGrpSpPr/>
            <p:nvPr/>
          </p:nvGrpSpPr>
          <p:grpSpPr>
            <a:xfrm rot="-393">
              <a:off x="8451781" y="1455324"/>
              <a:ext cx="91501" cy="2296748"/>
              <a:chOff x="3382729" y="936491"/>
              <a:chExt cx="26147" cy="611944"/>
            </a:xfrm>
          </p:grpSpPr>
          <p:sp>
            <p:nvSpPr>
              <p:cNvPr id="15" name="Google Shape;526;p38">
                <a:extLst>
                  <a:ext uri="{FF2B5EF4-FFF2-40B4-BE49-F238E27FC236}">
                    <a16:creationId xmlns:a16="http://schemas.microsoft.com/office/drawing/2014/main" id="{A9AF23B9-0CDF-42DF-AD3D-690A97CE668B}"/>
                  </a:ext>
                </a:extLst>
              </p:cNvPr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27;p38">
                <a:extLst>
                  <a:ext uri="{FF2B5EF4-FFF2-40B4-BE49-F238E27FC236}">
                    <a16:creationId xmlns:a16="http://schemas.microsoft.com/office/drawing/2014/main" id="{279C7465-DC50-4529-A82A-6F46E66C02DC}"/>
                  </a:ext>
                </a:extLst>
              </p:cNvPr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28;p38">
                <a:extLst>
                  <a:ext uri="{FF2B5EF4-FFF2-40B4-BE49-F238E27FC236}">
                    <a16:creationId xmlns:a16="http://schemas.microsoft.com/office/drawing/2014/main" id="{0030F4F6-6E03-435A-9D7B-176F4E6FDED3}"/>
                  </a:ext>
                </a:extLst>
              </p:cNvPr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29;p38">
                <a:extLst>
                  <a:ext uri="{FF2B5EF4-FFF2-40B4-BE49-F238E27FC236}">
                    <a16:creationId xmlns:a16="http://schemas.microsoft.com/office/drawing/2014/main" id="{AF282EC9-7CDE-477F-8A5D-E649577D4267}"/>
                  </a:ext>
                </a:extLst>
              </p:cNvPr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30;p38">
                <a:extLst>
                  <a:ext uri="{FF2B5EF4-FFF2-40B4-BE49-F238E27FC236}">
                    <a16:creationId xmlns:a16="http://schemas.microsoft.com/office/drawing/2014/main" id="{2170CDC5-ADEC-499E-B7BF-0D5BED363126}"/>
                  </a:ext>
                </a:extLst>
              </p:cNvPr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531;p38">
              <a:extLst>
                <a:ext uri="{FF2B5EF4-FFF2-40B4-BE49-F238E27FC236}">
                  <a16:creationId xmlns:a16="http://schemas.microsoft.com/office/drawing/2014/main" id="{D603822C-A67E-4326-93FB-E5D3D7B34E82}"/>
                </a:ext>
              </a:extLst>
            </p:cNvPr>
            <p:cNvGrpSpPr/>
            <p:nvPr/>
          </p:nvGrpSpPr>
          <p:grpSpPr>
            <a:xfrm rot="5399656">
              <a:off x="3238709" y="2471928"/>
              <a:ext cx="78276" cy="4207236"/>
              <a:chOff x="3382729" y="936491"/>
              <a:chExt cx="26147" cy="611944"/>
            </a:xfrm>
          </p:grpSpPr>
          <p:sp>
            <p:nvSpPr>
              <p:cNvPr id="10" name="Google Shape;532;p38">
                <a:extLst>
                  <a:ext uri="{FF2B5EF4-FFF2-40B4-BE49-F238E27FC236}">
                    <a16:creationId xmlns:a16="http://schemas.microsoft.com/office/drawing/2014/main" id="{97A09D5A-E349-45A0-968E-7C9A2B311D93}"/>
                  </a:ext>
                </a:extLst>
              </p:cNvPr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33;p38">
                <a:extLst>
                  <a:ext uri="{FF2B5EF4-FFF2-40B4-BE49-F238E27FC236}">
                    <a16:creationId xmlns:a16="http://schemas.microsoft.com/office/drawing/2014/main" id="{E500D44B-082D-470B-A852-6CDD808EE171}"/>
                  </a:ext>
                </a:extLst>
              </p:cNvPr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34;p38">
                <a:extLst>
                  <a:ext uri="{FF2B5EF4-FFF2-40B4-BE49-F238E27FC236}">
                    <a16:creationId xmlns:a16="http://schemas.microsoft.com/office/drawing/2014/main" id="{9BBEBE01-64FC-4305-844C-B90320103B67}"/>
                  </a:ext>
                </a:extLst>
              </p:cNvPr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35;p38">
                <a:extLst>
                  <a:ext uri="{FF2B5EF4-FFF2-40B4-BE49-F238E27FC236}">
                    <a16:creationId xmlns:a16="http://schemas.microsoft.com/office/drawing/2014/main" id="{15424089-2F0E-4023-B147-DE4440B87EFB}"/>
                  </a:ext>
                </a:extLst>
              </p:cNvPr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38">
                <a:extLst>
                  <a:ext uri="{FF2B5EF4-FFF2-40B4-BE49-F238E27FC236}">
                    <a16:creationId xmlns:a16="http://schemas.microsoft.com/office/drawing/2014/main" id="{815C614B-95ED-44F1-80A9-C75D8B2F22FC}"/>
                  </a:ext>
                </a:extLst>
              </p:cNvPr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1835825" y="3948422"/>
            <a:ext cx="5526658" cy="727636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김현창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      박영빈      </a:t>
            </a:r>
            <a:r>
              <a:rPr lang="ko-KR" altLang="en-US" sz="2000" err="1">
                <a:latin typeface="HY견고딕" panose="02030600000101010101" pitchFamily="18" charset="-127"/>
                <a:ea typeface="HY견고딕" panose="02030600000101010101" pitchFamily="18" charset="-127"/>
              </a:rPr>
              <a:t>임철수</a:t>
            </a:r>
            <a:endParaRPr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0B12B9-35FD-496A-B65C-CF4F0C24E6FF}"/>
              </a:ext>
            </a:extLst>
          </p:cNvPr>
          <p:cNvGrpSpPr/>
          <p:nvPr/>
        </p:nvGrpSpPr>
        <p:grpSpPr>
          <a:xfrm>
            <a:off x="1552861" y="3521660"/>
            <a:ext cx="6038277" cy="1248963"/>
            <a:chOff x="1390358" y="3122035"/>
            <a:chExt cx="6038277" cy="1248963"/>
          </a:xfrm>
        </p:grpSpPr>
        <p:sp>
          <p:nvSpPr>
            <p:cNvPr id="87" name="Google Shape;253;p34">
              <a:extLst>
                <a:ext uri="{FF2B5EF4-FFF2-40B4-BE49-F238E27FC236}">
                  <a16:creationId xmlns:a16="http://schemas.microsoft.com/office/drawing/2014/main" id="{FD1375FE-BD45-4CE5-82C3-6D6524FB7960}"/>
                </a:ext>
              </a:extLst>
            </p:cNvPr>
            <p:cNvSpPr txBox="1">
              <a:spLocks/>
            </p:cNvSpPr>
            <p:nvPr/>
          </p:nvSpPr>
          <p:spPr>
            <a:xfrm>
              <a:off x="1708271" y="3122035"/>
              <a:ext cx="5526658" cy="727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875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ko-KR" altLang="en-US" sz="2400">
                  <a:latin typeface="HY견고딕" panose="02030600000101010101" pitchFamily="18" charset="-127"/>
                  <a:ea typeface="HY견고딕" panose="02030600000101010101" pitchFamily="18" charset="-127"/>
                </a:rPr>
                <a:t>컴퓨터과학부</a:t>
              </a:r>
              <a:endPara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8" name="Google Shape;253;p34">
              <a:extLst>
                <a:ext uri="{FF2B5EF4-FFF2-40B4-BE49-F238E27FC236}">
                  <a16:creationId xmlns:a16="http://schemas.microsoft.com/office/drawing/2014/main" id="{0EE2F06A-6B02-472C-8632-8FC9720BCA42}"/>
                </a:ext>
              </a:extLst>
            </p:cNvPr>
            <p:cNvSpPr txBox="1">
              <a:spLocks/>
            </p:cNvSpPr>
            <p:nvPr/>
          </p:nvSpPr>
          <p:spPr>
            <a:xfrm>
              <a:off x="1390358" y="3933736"/>
              <a:ext cx="1518238" cy="43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875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en-US" altLang="ko-KR">
                  <a:latin typeface="HY견고딕" panose="02030600000101010101" pitchFamily="18" charset="-127"/>
                  <a:ea typeface="HY견고딕" panose="02030600000101010101" pitchFamily="18" charset="-127"/>
                </a:rPr>
                <a:t>2017920019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9" name="Google Shape;253;p34">
              <a:extLst>
                <a:ext uri="{FF2B5EF4-FFF2-40B4-BE49-F238E27FC236}">
                  <a16:creationId xmlns:a16="http://schemas.microsoft.com/office/drawing/2014/main" id="{51109439-56ED-4BF8-AAFE-215504D89777}"/>
                </a:ext>
              </a:extLst>
            </p:cNvPr>
            <p:cNvSpPr txBox="1">
              <a:spLocks/>
            </p:cNvSpPr>
            <p:nvPr/>
          </p:nvSpPr>
          <p:spPr>
            <a:xfrm>
              <a:off x="3775393" y="3933736"/>
              <a:ext cx="1518238" cy="43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875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en-US" altLang="ko-KR">
                  <a:latin typeface="HY견고딕" panose="02030600000101010101" pitchFamily="18" charset="-127"/>
                  <a:ea typeface="HY견고딕" panose="02030600000101010101" pitchFamily="18" charset="-127"/>
                </a:rPr>
                <a:t>2017920026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0" name="Google Shape;253;p34">
              <a:extLst>
                <a:ext uri="{FF2B5EF4-FFF2-40B4-BE49-F238E27FC236}">
                  <a16:creationId xmlns:a16="http://schemas.microsoft.com/office/drawing/2014/main" id="{57C95A2E-EE72-42F7-B483-F643EE7FA20A}"/>
                </a:ext>
              </a:extLst>
            </p:cNvPr>
            <p:cNvSpPr txBox="1">
              <a:spLocks/>
            </p:cNvSpPr>
            <p:nvPr/>
          </p:nvSpPr>
          <p:spPr>
            <a:xfrm>
              <a:off x="5910397" y="3933736"/>
              <a:ext cx="1518238" cy="43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875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ontserrat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rabi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AutoNum type="alpha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AutoNum type="romanLcPeriod"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9pPr>
            </a:lstStyle>
            <a:p>
              <a:pPr marL="0" indent="0" algn="ctr">
                <a:buFont typeface="Montserrat"/>
                <a:buNone/>
              </a:pPr>
              <a:r>
                <a:rPr lang="en-US" altLang="ko-KR">
                  <a:latin typeface="HY견고딕" panose="02030600000101010101" pitchFamily="18" charset="-127"/>
                  <a:ea typeface="HY견고딕" panose="02030600000101010101" pitchFamily="18" charset="-127"/>
                </a:rPr>
                <a:t>2017920055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0279277-9619-432A-B2A8-F082CC19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24" y="67734"/>
            <a:ext cx="6057558" cy="352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5B20BE-B961-42CC-BED8-9164EBFA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75" y="0"/>
            <a:ext cx="6785050" cy="2498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880B01-C0E4-41D5-A65A-FB8D77F97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75" y="2587578"/>
            <a:ext cx="6785050" cy="25559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3846C7-65AC-454D-BF7D-9FD35ECA7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8526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B0315-38C2-4C41-BDF7-EBA8E16DD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519" y="2543175"/>
            <a:ext cx="5600700" cy="2600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2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129C163-5F8D-46B9-94B0-2DF4E56A94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2175" y="613884"/>
                <a:ext cx="6673131" cy="3025500"/>
              </a:xfrm>
            </p:spPr>
            <p:txBody>
              <a:bodyPr/>
              <a:lstStyle/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고구마 </a:t>
                </a:r>
                <a:r>
                  <a:rPr lang="ko-KR" altLang="en-US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맛탕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:= {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재료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|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재료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 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고구마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식용유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설탕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올리고당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견과류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물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}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감자 </a:t>
                </a:r>
                <a:r>
                  <a:rPr lang="ko-KR" altLang="en-US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맛탕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  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:= {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재료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|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재료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 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감자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검은깨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식용유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설탕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올리고당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물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}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감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식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용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리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감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구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견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과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감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감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검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깨</m:t>
                          </m:r>
                        </m:e>
                      </m:d>
                    </m:oMath>
                  </m:oMathPara>
                </a14:m>
                <a:endParaRPr lang="en-US" altLang="ko-KR" b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If subset(A) + α == B then B is recommended in A’s recipe.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⇔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레시피의 재료에 한두개정도만 추가해서 만들 수 있는 레시피들을 추천해준다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139700" indent="0">
                  <a:buNone/>
                </a:pPr>
                <a:endParaRPr lang="ko-KR" altLang="en-US"/>
              </a:p>
              <a:p>
                <a:pPr marL="139700" indent="0">
                  <a:buNone/>
                </a:pPr>
                <a:endParaRPr lang="ko-KR" altLang="en-US"/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8129C163-5F8D-46B9-94B0-2DF4E56A9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2175" y="613884"/>
                <a:ext cx="6673131" cy="3025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B0F3DCC-F67C-4BA5-A254-35F1828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5" y="119402"/>
            <a:ext cx="7729200" cy="502500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새로운 추천 방식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454824-15CA-4B6C-9EB8-DB7C76C3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65" y="2949968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D42A93-6D70-46B6-AC0C-807AE8393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α &lt;= 2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인 경우 두 노드를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strong edge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로 연결한다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strong edge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로 연결된 다른 노드들은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weak edge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로 연결한다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5E3EBF-BF00-4A96-8320-72FD1DB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21" y="322600"/>
            <a:ext cx="6057579" cy="502500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레시피 간의 간선 관계 설정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8480DF-34CA-43E0-9BB8-1A33A360808B}"/>
              </a:ext>
            </a:extLst>
          </p:cNvPr>
          <p:cNvSpPr/>
          <p:nvPr/>
        </p:nvSpPr>
        <p:spPr>
          <a:xfrm>
            <a:off x="2064544" y="136445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F4A431-8FCE-4F05-8C88-57B1D3FA47D6}"/>
              </a:ext>
            </a:extLst>
          </p:cNvPr>
          <p:cNvSpPr/>
          <p:nvPr/>
        </p:nvSpPr>
        <p:spPr>
          <a:xfrm>
            <a:off x="1407319" y="1857375"/>
            <a:ext cx="78581" cy="92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D6E172-16EB-4D21-937A-6ECC2BBA5EBC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1474392" y="1437627"/>
            <a:ext cx="601311" cy="43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FD38A91-447F-4747-8895-F043AD311157}"/>
              </a:ext>
            </a:extLst>
          </p:cNvPr>
          <p:cNvSpPr/>
          <p:nvPr/>
        </p:nvSpPr>
        <p:spPr>
          <a:xfrm>
            <a:off x="2140744" y="1870975"/>
            <a:ext cx="96756" cy="9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4C23C5-DE55-462B-ABC8-806E42BB99AF}"/>
              </a:ext>
            </a:extLst>
          </p:cNvPr>
          <p:cNvCxnSpPr>
            <a:stCxn id="9" idx="5"/>
            <a:endCxn id="12" idx="2"/>
          </p:cNvCxnSpPr>
          <p:nvPr/>
        </p:nvCxnSpPr>
        <p:spPr>
          <a:xfrm flipV="1">
            <a:off x="1474392" y="1917410"/>
            <a:ext cx="666352" cy="1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1D06C7-4EDA-442D-9F76-6B94A6F42670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2129585" y="1437627"/>
            <a:ext cx="59537" cy="433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BE98C-7371-4673-BDA1-2CB2F6EB1816}"/>
              </a:ext>
            </a:extLst>
          </p:cNvPr>
          <p:cNvSpPr txBox="1"/>
          <p:nvPr/>
        </p:nvSpPr>
        <p:spPr>
          <a:xfrm>
            <a:off x="1571827" y="1393032"/>
            <a:ext cx="300037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1BCDF-F338-4E4B-8FF9-46897F27F76E}"/>
              </a:ext>
            </a:extLst>
          </p:cNvPr>
          <p:cNvSpPr txBox="1"/>
          <p:nvPr/>
        </p:nvSpPr>
        <p:spPr>
          <a:xfrm>
            <a:off x="1652786" y="1931198"/>
            <a:ext cx="300037" cy="30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16C94-E1FF-4537-ACE6-F6B68CC2BA44}"/>
              </a:ext>
            </a:extLst>
          </p:cNvPr>
          <p:cNvSpPr txBox="1"/>
          <p:nvPr/>
        </p:nvSpPr>
        <p:spPr>
          <a:xfrm>
            <a:off x="2169520" y="1490661"/>
            <a:ext cx="30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AFD900-6049-47D2-88BF-A9B8A6B42EBB}"/>
              </a:ext>
            </a:extLst>
          </p:cNvPr>
          <p:cNvSpPr/>
          <p:nvPr/>
        </p:nvSpPr>
        <p:spPr>
          <a:xfrm>
            <a:off x="4286241" y="1237013"/>
            <a:ext cx="96756" cy="9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652169-C8E6-4DC6-A4CF-AA750DF10294}"/>
              </a:ext>
            </a:extLst>
          </p:cNvPr>
          <p:cNvSpPr/>
          <p:nvPr/>
        </p:nvSpPr>
        <p:spPr>
          <a:xfrm>
            <a:off x="3588530" y="1625158"/>
            <a:ext cx="96756" cy="92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CEA582-242E-4A45-8AC7-75B7ABFB1598}"/>
              </a:ext>
            </a:extLst>
          </p:cNvPr>
          <p:cNvSpPr/>
          <p:nvPr/>
        </p:nvSpPr>
        <p:spPr>
          <a:xfrm>
            <a:off x="4221947" y="1751366"/>
            <a:ext cx="96756" cy="9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CBB546-F86D-43F6-8861-4AB698C586E3}"/>
              </a:ext>
            </a:extLst>
          </p:cNvPr>
          <p:cNvSpPr/>
          <p:nvPr/>
        </p:nvSpPr>
        <p:spPr>
          <a:xfrm>
            <a:off x="3943336" y="2201426"/>
            <a:ext cx="96756" cy="9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5B8F25B-05A2-4D0F-B542-A899F66FE107}"/>
              </a:ext>
            </a:extLst>
          </p:cNvPr>
          <p:cNvSpPr/>
          <p:nvPr/>
        </p:nvSpPr>
        <p:spPr>
          <a:xfrm>
            <a:off x="3357549" y="2244289"/>
            <a:ext cx="96756" cy="92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A31F3C-C53E-4062-94B8-E8414CE1269D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3671116" y="1316282"/>
            <a:ext cx="629295" cy="32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5D3C96B-FF61-49F7-88A1-471394A54C46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3685286" y="1671593"/>
            <a:ext cx="550831" cy="9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D2453E-6AC4-4353-B0E0-96F27C9A414E}"/>
              </a:ext>
            </a:extLst>
          </p:cNvPr>
          <p:cNvCxnSpPr>
            <a:stCxn id="18" idx="6"/>
            <a:endCxn id="19" idx="6"/>
          </p:cNvCxnSpPr>
          <p:nvPr/>
        </p:nvCxnSpPr>
        <p:spPr>
          <a:xfrm flipH="1">
            <a:off x="3454305" y="2247861"/>
            <a:ext cx="585787" cy="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770887-22F2-49E8-B8D6-FA04BB8F41C5}"/>
              </a:ext>
            </a:extLst>
          </p:cNvPr>
          <p:cNvCxnSpPr>
            <a:stCxn id="18" idx="4"/>
            <a:endCxn id="16" idx="5"/>
          </p:cNvCxnSpPr>
          <p:nvPr/>
        </p:nvCxnSpPr>
        <p:spPr>
          <a:xfrm flipH="1" flipV="1">
            <a:off x="3671116" y="1704427"/>
            <a:ext cx="320598" cy="5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0C2A20-1123-45AD-9F72-978B9DF7C361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4270325" y="1329882"/>
            <a:ext cx="64294" cy="421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5EB77D-54FA-4E26-83B7-0BCBC42A7E3F}"/>
              </a:ext>
            </a:extLst>
          </p:cNvPr>
          <p:cNvCxnSpPr>
            <a:stCxn id="16" idx="4"/>
            <a:endCxn id="19" idx="7"/>
          </p:cNvCxnSpPr>
          <p:nvPr/>
        </p:nvCxnSpPr>
        <p:spPr>
          <a:xfrm flipH="1">
            <a:off x="3440135" y="1718027"/>
            <a:ext cx="196773" cy="5398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4BC2FA85-16C3-45FA-90A4-495404C49D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06399" y="1053700"/>
                <a:ext cx="6730281" cy="30255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레시피 재료간 차집합을 구해서 조건이 성립하면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strong edge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를 추가한다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⇒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모든 레시피 간에 검사를 해봐야 하기 때문에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⇒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차집합 연산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strong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edge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정보는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시간 안에 추가할 수 있다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2. weak edge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를 추가한다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⇒ node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마다 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weak edge</a:t>
                </a:r>
                <a:r>
                  <a:rPr lang="ko-KR" altLang="en-US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 있어야 할 자리를 보고 없다면 추가해준다</a:t>
                </a: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. </a:t>
                </a:r>
              </a:p>
              <a:p>
                <a:pPr marL="139700" indent="0">
                  <a:lnSpc>
                    <a:spcPct val="120000"/>
                  </a:lnSpc>
                  <a:buNone/>
                </a:pPr>
                <a:r>
                  <a:rPr lang="en-US" altLang="ko-KR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e>
                    </m:d>
                  </m:oMath>
                </a14:m>
                <a:endParaRPr lang="en-US" altLang="ko-KR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4BC2FA85-16C3-45FA-90A4-495404C49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06399" y="1053700"/>
                <a:ext cx="6730281" cy="3025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10A63F56-66B6-4E1A-B79D-8CD24F99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00" y="329373"/>
            <a:ext cx="7729200" cy="502500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그래프를 만들기 위한 간선 정보 전처리</a:t>
            </a:r>
          </a:p>
        </p:txBody>
      </p:sp>
    </p:spTree>
    <p:extLst>
      <p:ext uri="{BB962C8B-B14F-4D97-AF65-F5344CB8AC3E}">
        <p14:creationId xmlns:p14="http://schemas.microsoft.com/office/powerpoint/2010/main" val="295837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D5B48-A804-493D-8701-B08EA6D5E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ko-KR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430C72-5DAA-4703-BEB3-8403CA42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36" y="5894"/>
            <a:ext cx="2691683" cy="502500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데이터 시각화</a:t>
            </a:r>
          </a:p>
        </p:txBody>
      </p:sp>
      <p:pic>
        <p:nvPicPr>
          <p:cNvPr id="7" name="그림 6" descr="텍스트, 그물이(가) 표시된 사진&#10;&#10;자동 생성된 설명">
            <a:extLst>
              <a:ext uri="{FF2B5EF4-FFF2-40B4-BE49-F238E27FC236}">
                <a16:creationId xmlns:a16="http://schemas.microsoft.com/office/drawing/2014/main" id="{FFD8AD94-0A17-4C9D-9DFD-90384648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" y="431017"/>
            <a:ext cx="8672185" cy="47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/>
          <p:nvPr/>
        </p:nvSpPr>
        <p:spPr>
          <a:xfrm>
            <a:off x="520662" y="443061"/>
            <a:ext cx="8144871" cy="4265239"/>
          </a:xfrm>
          <a:custGeom>
            <a:avLst/>
            <a:gdLst/>
            <a:ahLst/>
            <a:cxnLst/>
            <a:rect l="l" t="t" r="r" b="b"/>
            <a:pathLst>
              <a:path w="18719" h="12757" extrusionOk="0">
                <a:moveTo>
                  <a:pt x="27" y="0"/>
                </a:moveTo>
                <a:cubicBezTo>
                  <a:pt x="82" y="3861"/>
                  <a:pt x="132" y="7717"/>
                  <a:pt x="182" y="11578"/>
                </a:cubicBezTo>
                <a:cubicBezTo>
                  <a:pt x="118" y="11969"/>
                  <a:pt x="59" y="12365"/>
                  <a:pt x="0" y="12756"/>
                </a:cubicBezTo>
                <a:cubicBezTo>
                  <a:pt x="6162" y="12611"/>
                  <a:pt x="12429" y="12756"/>
                  <a:pt x="18586" y="12506"/>
                </a:cubicBezTo>
                <a:cubicBezTo>
                  <a:pt x="18718" y="8563"/>
                  <a:pt x="18623" y="4275"/>
                  <a:pt x="18527" y="332"/>
                </a:cubicBezTo>
                <a:cubicBezTo>
                  <a:pt x="17295" y="430"/>
                  <a:pt x="16059" y="479"/>
                  <a:pt x="14823" y="479"/>
                </a:cubicBezTo>
                <a:cubicBezTo>
                  <a:pt x="13587" y="479"/>
                  <a:pt x="12351" y="430"/>
                  <a:pt x="11119" y="332"/>
                </a:cubicBezTo>
                <a:cubicBezTo>
                  <a:pt x="10305" y="268"/>
                  <a:pt x="9486" y="182"/>
                  <a:pt x="8672" y="146"/>
                </a:cubicBezTo>
                <a:cubicBezTo>
                  <a:pt x="8297" y="129"/>
                  <a:pt x="7921" y="122"/>
                  <a:pt x="7545" y="122"/>
                </a:cubicBezTo>
                <a:cubicBezTo>
                  <a:pt x="6065" y="122"/>
                  <a:pt x="4579" y="228"/>
                  <a:pt x="3103" y="228"/>
                </a:cubicBezTo>
                <a:cubicBezTo>
                  <a:pt x="2071" y="228"/>
                  <a:pt x="1044" y="176"/>
                  <a:pt x="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57199" y="420842"/>
            <a:ext cx="8320294" cy="4384805"/>
            <a:chOff x="457199" y="420842"/>
            <a:chExt cx="8320294" cy="4384805"/>
          </a:xfrm>
        </p:grpSpPr>
        <p:sp>
          <p:nvSpPr>
            <p:cNvPr id="524" name="Google Shape;524;p38"/>
            <p:cNvSpPr/>
            <p:nvPr/>
          </p:nvSpPr>
          <p:spPr>
            <a:xfrm>
              <a:off x="457199" y="420842"/>
              <a:ext cx="8320294" cy="4384805"/>
            </a:xfrm>
            <a:custGeom>
              <a:avLst/>
              <a:gdLst/>
              <a:ahLst/>
              <a:cxnLst/>
              <a:rect l="l" t="t" r="r" b="b"/>
              <a:pathLst>
                <a:path w="18906" h="12931" extrusionOk="0">
                  <a:moveTo>
                    <a:pt x="216" y="193"/>
                  </a:moveTo>
                  <a:lnTo>
                    <a:pt x="216" y="193"/>
                  </a:lnTo>
                  <a:cubicBezTo>
                    <a:pt x="1220" y="353"/>
                    <a:pt x="2229" y="401"/>
                    <a:pt x="3240" y="401"/>
                  </a:cubicBezTo>
                  <a:cubicBezTo>
                    <a:pt x="4561" y="401"/>
                    <a:pt x="5885" y="320"/>
                    <a:pt x="7209" y="302"/>
                  </a:cubicBezTo>
                  <a:cubicBezTo>
                    <a:pt x="7310" y="301"/>
                    <a:pt x="7411" y="300"/>
                    <a:pt x="7512" y="300"/>
                  </a:cubicBezTo>
                  <a:cubicBezTo>
                    <a:pt x="9829" y="300"/>
                    <a:pt x="12130" y="635"/>
                    <a:pt x="14448" y="657"/>
                  </a:cubicBezTo>
                  <a:cubicBezTo>
                    <a:pt x="14598" y="658"/>
                    <a:pt x="14748" y="659"/>
                    <a:pt x="14897" y="659"/>
                  </a:cubicBezTo>
                  <a:cubicBezTo>
                    <a:pt x="16113" y="659"/>
                    <a:pt x="17325" y="610"/>
                    <a:pt x="18534" y="514"/>
                  </a:cubicBezTo>
                  <a:lnTo>
                    <a:pt x="18534" y="514"/>
                  </a:lnTo>
                  <a:cubicBezTo>
                    <a:pt x="18633" y="4510"/>
                    <a:pt x="18721" y="8510"/>
                    <a:pt x="18599" y="12506"/>
                  </a:cubicBezTo>
                  <a:lnTo>
                    <a:pt x="18599" y="12506"/>
                  </a:lnTo>
                  <a:cubicBezTo>
                    <a:pt x="13806" y="12698"/>
                    <a:pt x="9004" y="12653"/>
                    <a:pt x="4203" y="12690"/>
                  </a:cubicBezTo>
                  <a:cubicBezTo>
                    <a:pt x="2868" y="12703"/>
                    <a:pt x="1534" y="12720"/>
                    <a:pt x="200" y="12751"/>
                  </a:cubicBezTo>
                  <a:lnTo>
                    <a:pt x="200" y="12751"/>
                  </a:lnTo>
                  <a:cubicBezTo>
                    <a:pt x="244" y="12456"/>
                    <a:pt x="290" y="12158"/>
                    <a:pt x="334" y="11863"/>
                  </a:cubicBezTo>
                  <a:lnTo>
                    <a:pt x="334" y="11863"/>
                  </a:lnTo>
                  <a:cubicBezTo>
                    <a:pt x="355" y="11849"/>
                    <a:pt x="369" y="11826"/>
                    <a:pt x="369" y="11794"/>
                  </a:cubicBezTo>
                  <a:cubicBezTo>
                    <a:pt x="315" y="7927"/>
                    <a:pt x="265" y="4060"/>
                    <a:pt x="216" y="193"/>
                  </a:cubicBezTo>
                  <a:close/>
                  <a:moveTo>
                    <a:pt x="131" y="0"/>
                  </a:moveTo>
                  <a:cubicBezTo>
                    <a:pt x="79" y="0"/>
                    <a:pt x="33" y="32"/>
                    <a:pt x="37" y="88"/>
                  </a:cubicBezTo>
                  <a:cubicBezTo>
                    <a:pt x="86" y="3945"/>
                    <a:pt x="136" y="7802"/>
                    <a:pt x="185" y="11659"/>
                  </a:cubicBezTo>
                  <a:lnTo>
                    <a:pt x="185" y="11659"/>
                  </a:lnTo>
                  <a:cubicBezTo>
                    <a:pt x="128" y="12045"/>
                    <a:pt x="67" y="12431"/>
                    <a:pt x="10" y="12817"/>
                  </a:cubicBezTo>
                  <a:cubicBezTo>
                    <a:pt x="1" y="12870"/>
                    <a:pt x="30" y="12931"/>
                    <a:pt x="90" y="12931"/>
                  </a:cubicBezTo>
                  <a:cubicBezTo>
                    <a:pt x="92" y="12931"/>
                    <a:pt x="94" y="12931"/>
                    <a:pt x="96" y="12931"/>
                  </a:cubicBezTo>
                  <a:cubicBezTo>
                    <a:pt x="4921" y="12817"/>
                    <a:pt x="9751" y="12881"/>
                    <a:pt x="14576" y="12799"/>
                  </a:cubicBezTo>
                  <a:cubicBezTo>
                    <a:pt x="15945" y="12771"/>
                    <a:pt x="17313" y="12735"/>
                    <a:pt x="18682" y="12680"/>
                  </a:cubicBezTo>
                  <a:cubicBezTo>
                    <a:pt x="18732" y="12680"/>
                    <a:pt x="18773" y="12644"/>
                    <a:pt x="18773" y="12594"/>
                  </a:cubicBezTo>
                  <a:cubicBezTo>
                    <a:pt x="18905" y="8538"/>
                    <a:pt x="18810" y="4477"/>
                    <a:pt x="18714" y="420"/>
                  </a:cubicBezTo>
                  <a:cubicBezTo>
                    <a:pt x="18714" y="377"/>
                    <a:pt x="18677" y="329"/>
                    <a:pt x="18629" y="329"/>
                  </a:cubicBezTo>
                  <a:cubicBezTo>
                    <a:pt x="18627" y="329"/>
                    <a:pt x="18625" y="329"/>
                    <a:pt x="18623" y="329"/>
                  </a:cubicBezTo>
                  <a:cubicBezTo>
                    <a:pt x="17376" y="428"/>
                    <a:pt x="16126" y="478"/>
                    <a:pt x="14875" y="478"/>
                  </a:cubicBezTo>
                  <a:cubicBezTo>
                    <a:pt x="13713" y="478"/>
                    <a:pt x="12551" y="435"/>
                    <a:pt x="11392" y="347"/>
                  </a:cubicBezTo>
                  <a:cubicBezTo>
                    <a:pt x="10192" y="256"/>
                    <a:pt x="8991" y="125"/>
                    <a:pt x="7786" y="120"/>
                  </a:cubicBezTo>
                  <a:cubicBezTo>
                    <a:pt x="7746" y="120"/>
                    <a:pt x="7706" y="120"/>
                    <a:pt x="7665" y="120"/>
                  </a:cubicBezTo>
                  <a:cubicBezTo>
                    <a:pt x="6528" y="120"/>
                    <a:pt x="5395" y="180"/>
                    <a:pt x="4257" y="211"/>
                  </a:cubicBezTo>
                  <a:cubicBezTo>
                    <a:pt x="3918" y="220"/>
                    <a:pt x="3579" y="226"/>
                    <a:pt x="3239" y="226"/>
                  </a:cubicBezTo>
                  <a:cubicBezTo>
                    <a:pt x="2205" y="226"/>
                    <a:pt x="1171" y="173"/>
                    <a:pt x="151" y="2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8"/>
            <p:cNvGrpSpPr/>
            <p:nvPr/>
          </p:nvGrpSpPr>
          <p:grpSpPr>
            <a:xfrm rot="-393">
              <a:off x="8451781" y="1455324"/>
              <a:ext cx="91501" cy="2296748"/>
              <a:chOff x="3382729" y="936491"/>
              <a:chExt cx="26147" cy="611944"/>
            </a:xfrm>
          </p:grpSpPr>
          <p:sp>
            <p:nvSpPr>
              <p:cNvPr id="526" name="Google Shape;526;p38"/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8"/>
            <p:cNvGrpSpPr/>
            <p:nvPr/>
          </p:nvGrpSpPr>
          <p:grpSpPr>
            <a:xfrm rot="5399656">
              <a:off x="3238709" y="2471928"/>
              <a:ext cx="78276" cy="4207236"/>
              <a:chOff x="3382729" y="936491"/>
              <a:chExt cx="26147" cy="611944"/>
            </a:xfrm>
          </p:grpSpPr>
          <p:sp>
            <p:nvSpPr>
              <p:cNvPr id="532" name="Google Shape;532;p38"/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38"/>
          <p:cNvGrpSpPr/>
          <p:nvPr/>
        </p:nvGrpSpPr>
        <p:grpSpPr>
          <a:xfrm rot="1355470">
            <a:off x="6688100" y="3404294"/>
            <a:ext cx="1575822" cy="523169"/>
            <a:chOff x="4088400" y="2002138"/>
            <a:chExt cx="542775" cy="180200"/>
          </a:xfrm>
        </p:grpSpPr>
        <p:sp>
          <p:nvSpPr>
            <p:cNvPr id="538" name="Google Shape;538;p38"/>
            <p:cNvSpPr/>
            <p:nvPr/>
          </p:nvSpPr>
          <p:spPr>
            <a:xfrm>
              <a:off x="4088400" y="2091088"/>
              <a:ext cx="348600" cy="91250"/>
            </a:xfrm>
            <a:custGeom>
              <a:avLst/>
              <a:gdLst/>
              <a:ahLst/>
              <a:cxnLst/>
              <a:rect l="l" t="t" r="r" b="b"/>
              <a:pathLst>
                <a:path w="13944" h="3650" extrusionOk="0">
                  <a:moveTo>
                    <a:pt x="179" y="466"/>
                  </a:moveTo>
                  <a:cubicBezTo>
                    <a:pt x="184" y="466"/>
                    <a:pt x="187" y="476"/>
                    <a:pt x="186" y="488"/>
                  </a:cubicBezTo>
                  <a:lnTo>
                    <a:pt x="186" y="488"/>
                  </a:lnTo>
                  <a:lnTo>
                    <a:pt x="179" y="466"/>
                  </a:lnTo>
                  <a:close/>
                  <a:moveTo>
                    <a:pt x="13597" y="251"/>
                  </a:moveTo>
                  <a:cubicBezTo>
                    <a:pt x="13352" y="809"/>
                    <a:pt x="13037" y="1344"/>
                    <a:pt x="12721" y="1828"/>
                  </a:cubicBezTo>
                  <a:cubicBezTo>
                    <a:pt x="12530" y="2121"/>
                    <a:pt x="12314" y="2389"/>
                    <a:pt x="12084" y="2580"/>
                  </a:cubicBezTo>
                  <a:lnTo>
                    <a:pt x="11983" y="2656"/>
                  </a:lnTo>
                  <a:lnTo>
                    <a:pt x="11893" y="2707"/>
                  </a:lnTo>
                  <a:cubicBezTo>
                    <a:pt x="11842" y="2745"/>
                    <a:pt x="11766" y="2758"/>
                    <a:pt x="11677" y="2783"/>
                  </a:cubicBezTo>
                  <a:lnTo>
                    <a:pt x="11575" y="2822"/>
                  </a:lnTo>
                  <a:cubicBezTo>
                    <a:pt x="11524" y="2834"/>
                    <a:pt x="11486" y="2834"/>
                    <a:pt x="11448" y="2847"/>
                  </a:cubicBezTo>
                  <a:lnTo>
                    <a:pt x="11206" y="2898"/>
                  </a:lnTo>
                  <a:cubicBezTo>
                    <a:pt x="10556" y="3025"/>
                    <a:pt x="9856" y="3051"/>
                    <a:pt x="9168" y="3089"/>
                  </a:cubicBezTo>
                  <a:cubicBezTo>
                    <a:pt x="8481" y="3140"/>
                    <a:pt x="7793" y="3216"/>
                    <a:pt x="7118" y="3280"/>
                  </a:cubicBezTo>
                  <a:cubicBezTo>
                    <a:pt x="6762" y="3318"/>
                    <a:pt x="6431" y="3318"/>
                    <a:pt x="6074" y="3318"/>
                  </a:cubicBezTo>
                  <a:cubicBezTo>
                    <a:pt x="5902" y="3325"/>
                    <a:pt x="5734" y="3328"/>
                    <a:pt x="5563" y="3328"/>
                  </a:cubicBezTo>
                  <a:cubicBezTo>
                    <a:pt x="5393" y="3328"/>
                    <a:pt x="5221" y="3325"/>
                    <a:pt x="5043" y="3318"/>
                  </a:cubicBezTo>
                  <a:cubicBezTo>
                    <a:pt x="4699" y="3305"/>
                    <a:pt x="4355" y="3280"/>
                    <a:pt x="4011" y="3267"/>
                  </a:cubicBezTo>
                  <a:cubicBezTo>
                    <a:pt x="3680" y="3242"/>
                    <a:pt x="3324" y="3216"/>
                    <a:pt x="3005" y="3153"/>
                  </a:cubicBezTo>
                  <a:cubicBezTo>
                    <a:pt x="2369" y="3025"/>
                    <a:pt x="1847" y="2567"/>
                    <a:pt x="1388" y="2070"/>
                  </a:cubicBezTo>
                  <a:cubicBezTo>
                    <a:pt x="1146" y="1816"/>
                    <a:pt x="943" y="1548"/>
                    <a:pt x="726" y="1281"/>
                  </a:cubicBezTo>
                  <a:cubicBezTo>
                    <a:pt x="624" y="1153"/>
                    <a:pt x="522" y="1013"/>
                    <a:pt x="433" y="861"/>
                  </a:cubicBezTo>
                  <a:cubicBezTo>
                    <a:pt x="382" y="797"/>
                    <a:pt x="331" y="733"/>
                    <a:pt x="281" y="657"/>
                  </a:cubicBezTo>
                  <a:lnTo>
                    <a:pt x="217" y="542"/>
                  </a:lnTo>
                  <a:lnTo>
                    <a:pt x="215" y="540"/>
                  </a:lnTo>
                  <a:lnTo>
                    <a:pt x="215" y="540"/>
                  </a:lnTo>
                  <a:cubicBezTo>
                    <a:pt x="495" y="587"/>
                    <a:pt x="745" y="632"/>
                    <a:pt x="1006" y="644"/>
                  </a:cubicBezTo>
                  <a:cubicBezTo>
                    <a:pt x="1146" y="670"/>
                    <a:pt x="1274" y="695"/>
                    <a:pt x="1401" y="708"/>
                  </a:cubicBezTo>
                  <a:cubicBezTo>
                    <a:pt x="1528" y="721"/>
                    <a:pt x="1656" y="733"/>
                    <a:pt x="1796" y="759"/>
                  </a:cubicBezTo>
                  <a:cubicBezTo>
                    <a:pt x="2369" y="797"/>
                    <a:pt x="2942" y="861"/>
                    <a:pt x="3515" y="886"/>
                  </a:cubicBezTo>
                  <a:cubicBezTo>
                    <a:pt x="3976" y="896"/>
                    <a:pt x="4437" y="931"/>
                    <a:pt x="4898" y="931"/>
                  </a:cubicBezTo>
                  <a:cubicBezTo>
                    <a:pt x="5010" y="931"/>
                    <a:pt x="5122" y="929"/>
                    <a:pt x="5234" y="924"/>
                  </a:cubicBezTo>
                  <a:cubicBezTo>
                    <a:pt x="5527" y="912"/>
                    <a:pt x="5807" y="912"/>
                    <a:pt x="6100" y="899"/>
                  </a:cubicBezTo>
                  <a:cubicBezTo>
                    <a:pt x="6380" y="873"/>
                    <a:pt x="6673" y="861"/>
                    <a:pt x="6953" y="861"/>
                  </a:cubicBezTo>
                  <a:cubicBezTo>
                    <a:pt x="8112" y="835"/>
                    <a:pt x="9258" y="822"/>
                    <a:pt x="10404" y="733"/>
                  </a:cubicBezTo>
                  <a:cubicBezTo>
                    <a:pt x="10977" y="682"/>
                    <a:pt x="11550" y="657"/>
                    <a:pt x="12123" y="555"/>
                  </a:cubicBezTo>
                  <a:cubicBezTo>
                    <a:pt x="12618" y="478"/>
                    <a:pt x="13104" y="344"/>
                    <a:pt x="13597" y="251"/>
                  </a:cubicBezTo>
                  <a:close/>
                  <a:moveTo>
                    <a:pt x="13813" y="1"/>
                  </a:moveTo>
                  <a:cubicBezTo>
                    <a:pt x="13801" y="1"/>
                    <a:pt x="13789" y="3"/>
                    <a:pt x="13778" y="7"/>
                  </a:cubicBezTo>
                  <a:cubicBezTo>
                    <a:pt x="13243" y="135"/>
                    <a:pt x="12670" y="148"/>
                    <a:pt x="12097" y="198"/>
                  </a:cubicBezTo>
                  <a:cubicBezTo>
                    <a:pt x="11524" y="249"/>
                    <a:pt x="10964" y="326"/>
                    <a:pt x="10391" y="389"/>
                  </a:cubicBezTo>
                  <a:cubicBezTo>
                    <a:pt x="9258" y="504"/>
                    <a:pt x="8112" y="580"/>
                    <a:pt x="6966" y="593"/>
                  </a:cubicBezTo>
                  <a:cubicBezTo>
                    <a:pt x="6393" y="593"/>
                    <a:pt x="5820" y="568"/>
                    <a:pt x="5247" y="530"/>
                  </a:cubicBezTo>
                  <a:lnTo>
                    <a:pt x="3528" y="504"/>
                  </a:lnTo>
                  <a:lnTo>
                    <a:pt x="1809" y="453"/>
                  </a:lnTo>
                  <a:cubicBezTo>
                    <a:pt x="1668" y="453"/>
                    <a:pt x="1516" y="440"/>
                    <a:pt x="1350" y="440"/>
                  </a:cubicBezTo>
                  <a:lnTo>
                    <a:pt x="13" y="440"/>
                  </a:lnTo>
                  <a:cubicBezTo>
                    <a:pt x="0" y="466"/>
                    <a:pt x="0" y="530"/>
                    <a:pt x="77" y="593"/>
                  </a:cubicBezTo>
                  <a:lnTo>
                    <a:pt x="90" y="631"/>
                  </a:lnTo>
                  <a:lnTo>
                    <a:pt x="128" y="695"/>
                  </a:lnTo>
                  <a:lnTo>
                    <a:pt x="191" y="797"/>
                  </a:lnTo>
                  <a:cubicBezTo>
                    <a:pt x="230" y="861"/>
                    <a:pt x="268" y="950"/>
                    <a:pt x="319" y="1026"/>
                  </a:cubicBezTo>
                  <a:cubicBezTo>
                    <a:pt x="395" y="1166"/>
                    <a:pt x="484" y="1332"/>
                    <a:pt x="586" y="1472"/>
                  </a:cubicBezTo>
                  <a:cubicBezTo>
                    <a:pt x="777" y="1752"/>
                    <a:pt x="981" y="2045"/>
                    <a:pt x="1223" y="2312"/>
                  </a:cubicBezTo>
                  <a:cubicBezTo>
                    <a:pt x="1465" y="2567"/>
                    <a:pt x="1719" y="2822"/>
                    <a:pt x="2000" y="3051"/>
                  </a:cubicBezTo>
                  <a:cubicBezTo>
                    <a:pt x="2292" y="3254"/>
                    <a:pt x="2623" y="3420"/>
                    <a:pt x="2993" y="3509"/>
                  </a:cubicBezTo>
                  <a:cubicBezTo>
                    <a:pt x="3337" y="3573"/>
                    <a:pt x="3693" y="3586"/>
                    <a:pt x="4037" y="3598"/>
                  </a:cubicBezTo>
                  <a:cubicBezTo>
                    <a:pt x="4368" y="3598"/>
                    <a:pt x="4724" y="3624"/>
                    <a:pt x="5068" y="3624"/>
                  </a:cubicBezTo>
                  <a:lnTo>
                    <a:pt x="6112" y="3624"/>
                  </a:lnTo>
                  <a:cubicBezTo>
                    <a:pt x="6333" y="3624"/>
                    <a:pt x="6559" y="3612"/>
                    <a:pt x="6792" y="3612"/>
                  </a:cubicBezTo>
                  <a:cubicBezTo>
                    <a:pt x="6908" y="3612"/>
                    <a:pt x="7025" y="3615"/>
                    <a:pt x="7144" y="3624"/>
                  </a:cubicBezTo>
                  <a:cubicBezTo>
                    <a:pt x="7500" y="3636"/>
                    <a:pt x="7844" y="3636"/>
                    <a:pt x="8188" y="3649"/>
                  </a:cubicBezTo>
                  <a:cubicBezTo>
                    <a:pt x="8544" y="3649"/>
                    <a:pt x="8888" y="3649"/>
                    <a:pt x="9245" y="3624"/>
                  </a:cubicBezTo>
                  <a:cubicBezTo>
                    <a:pt x="9576" y="3598"/>
                    <a:pt x="9932" y="3547"/>
                    <a:pt x="10276" y="3509"/>
                  </a:cubicBezTo>
                  <a:cubicBezTo>
                    <a:pt x="10620" y="3458"/>
                    <a:pt x="10964" y="3407"/>
                    <a:pt x="11320" y="3344"/>
                  </a:cubicBezTo>
                  <a:lnTo>
                    <a:pt x="11575" y="3280"/>
                  </a:lnTo>
                  <a:cubicBezTo>
                    <a:pt x="11600" y="3267"/>
                    <a:pt x="11651" y="3267"/>
                    <a:pt x="11690" y="3254"/>
                  </a:cubicBezTo>
                  <a:lnTo>
                    <a:pt x="11817" y="3204"/>
                  </a:lnTo>
                  <a:cubicBezTo>
                    <a:pt x="11919" y="3165"/>
                    <a:pt x="12008" y="3153"/>
                    <a:pt x="12097" y="3089"/>
                  </a:cubicBezTo>
                  <a:cubicBezTo>
                    <a:pt x="12135" y="3063"/>
                    <a:pt x="12174" y="3051"/>
                    <a:pt x="12224" y="3013"/>
                  </a:cubicBezTo>
                  <a:lnTo>
                    <a:pt x="12326" y="2911"/>
                  </a:lnTo>
                  <a:cubicBezTo>
                    <a:pt x="12632" y="2669"/>
                    <a:pt x="12836" y="2376"/>
                    <a:pt x="13027" y="2070"/>
                  </a:cubicBezTo>
                  <a:cubicBezTo>
                    <a:pt x="13421" y="1472"/>
                    <a:pt x="13663" y="835"/>
                    <a:pt x="13943" y="186"/>
                  </a:cubicBezTo>
                  <a:lnTo>
                    <a:pt x="13943" y="97"/>
                  </a:lnTo>
                  <a:cubicBezTo>
                    <a:pt x="13923" y="44"/>
                    <a:pt x="13867" y="1"/>
                    <a:pt x="1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088400" y="2026488"/>
              <a:ext cx="346700" cy="77700"/>
            </a:xfrm>
            <a:custGeom>
              <a:avLst/>
              <a:gdLst/>
              <a:ahLst/>
              <a:cxnLst/>
              <a:rect l="l" t="t" r="r" b="b"/>
              <a:pathLst>
                <a:path w="13868" h="3108" extrusionOk="0">
                  <a:moveTo>
                    <a:pt x="6549" y="1"/>
                  </a:moveTo>
                  <a:cubicBezTo>
                    <a:pt x="6006" y="1"/>
                    <a:pt x="5456" y="58"/>
                    <a:pt x="4915" y="134"/>
                  </a:cubicBezTo>
                  <a:cubicBezTo>
                    <a:pt x="4763" y="159"/>
                    <a:pt x="4597" y="172"/>
                    <a:pt x="4444" y="198"/>
                  </a:cubicBezTo>
                  <a:cubicBezTo>
                    <a:pt x="4279" y="236"/>
                    <a:pt x="4139" y="287"/>
                    <a:pt x="3973" y="350"/>
                  </a:cubicBezTo>
                  <a:cubicBezTo>
                    <a:pt x="3820" y="414"/>
                    <a:pt x="3680" y="478"/>
                    <a:pt x="3528" y="554"/>
                  </a:cubicBezTo>
                  <a:cubicBezTo>
                    <a:pt x="3387" y="631"/>
                    <a:pt x="3235" y="694"/>
                    <a:pt x="3082" y="758"/>
                  </a:cubicBezTo>
                  <a:cubicBezTo>
                    <a:pt x="2496" y="1013"/>
                    <a:pt x="1910" y="1280"/>
                    <a:pt x="1388" y="1649"/>
                  </a:cubicBezTo>
                  <a:cubicBezTo>
                    <a:pt x="854" y="2031"/>
                    <a:pt x="382" y="2464"/>
                    <a:pt x="13" y="3024"/>
                  </a:cubicBezTo>
                  <a:cubicBezTo>
                    <a:pt x="2" y="3047"/>
                    <a:pt x="1" y="3090"/>
                    <a:pt x="18" y="3090"/>
                  </a:cubicBezTo>
                  <a:cubicBezTo>
                    <a:pt x="21" y="3090"/>
                    <a:pt x="23" y="3089"/>
                    <a:pt x="26" y="3088"/>
                  </a:cubicBezTo>
                  <a:cubicBezTo>
                    <a:pt x="45" y="3101"/>
                    <a:pt x="70" y="3107"/>
                    <a:pt x="94" y="3107"/>
                  </a:cubicBezTo>
                  <a:cubicBezTo>
                    <a:pt x="118" y="3107"/>
                    <a:pt x="140" y="3101"/>
                    <a:pt x="153" y="3088"/>
                  </a:cubicBezTo>
                  <a:cubicBezTo>
                    <a:pt x="573" y="2642"/>
                    <a:pt x="1045" y="2222"/>
                    <a:pt x="1554" y="1878"/>
                  </a:cubicBezTo>
                  <a:cubicBezTo>
                    <a:pt x="2063" y="1509"/>
                    <a:pt x="2598" y="1178"/>
                    <a:pt x="3184" y="949"/>
                  </a:cubicBezTo>
                  <a:cubicBezTo>
                    <a:pt x="3324" y="885"/>
                    <a:pt x="3464" y="860"/>
                    <a:pt x="3629" y="822"/>
                  </a:cubicBezTo>
                  <a:lnTo>
                    <a:pt x="3846" y="771"/>
                  </a:lnTo>
                  <a:cubicBezTo>
                    <a:pt x="3935" y="758"/>
                    <a:pt x="4011" y="758"/>
                    <a:pt x="4088" y="745"/>
                  </a:cubicBezTo>
                  <a:cubicBezTo>
                    <a:pt x="4228" y="732"/>
                    <a:pt x="4393" y="694"/>
                    <a:pt x="4533" y="643"/>
                  </a:cubicBezTo>
                  <a:cubicBezTo>
                    <a:pt x="4674" y="618"/>
                    <a:pt x="4839" y="580"/>
                    <a:pt x="4979" y="541"/>
                  </a:cubicBezTo>
                  <a:cubicBezTo>
                    <a:pt x="5590" y="376"/>
                    <a:pt x="6202" y="363"/>
                    <a:pt x="6825" y="299"/>
                  </a:cubicBezTo>
                  <a:cubicBezTo>
                    <a:pt x="6985" y="293"/>
                    <a:pt x="7141" y="290"/>
                    <a:pt x="7297" y="290"/>
                  </a:cubicBezTo>
                  <a:cubicBezTo>
                    <a:pt x="7453" y="290"/>
                    <a:pt x="7609" y="293"/>
                    <a:pt x="7768" y="299"/>
                  </a:cubicBezTo>
                  <a:cubicBezTo>
                    <a:pt x="7921" y="312"/>
                    <a:pt x="8073" y="363"/>
                    <a:pt x="8226" y="389"/>
                  </a:cubicBezTo>
                  <a:cubicBezTo>
                    <a:pt x="8392" y="440"/>
                    <a:pt x="8532" y="440"/>
                    <a:pt x="8685" y="478"/>
                  </a:cubicBezTo>
                  <a:cubicBezTo>
                    <a:pt x="8990" y="516"/>
                    <a:pt x="9308" y="554"/>
                    <a:pt x="9614" y="618"/>
                  </a:cubicBezTo>
                  <a:cubicBezTo>
                    <a:pt x="9767" y="643"/>
                    <a:pt x="9932" y="669"/>
                    <a:pt x="10072" y="707"/>
                  </a:cubicBezTo>
                  <a:cubicBezTo>
                    <a:pt x="10213" y="745"/>
                    <a:pt x="10378" y="796"/>
                    <a:pt x="10518" y="834"/>
                  </a:cubicBezTo>
                  <a:cubicBezTo>
                    <a:pt x="10798" y="936"/>
                    <a:pt x="11091" y="1063"/>
                    <a:pt x="11359" y="1216"/>
                  </a:cubicBezTo>
                  <a:cubicBezTo>
                    <a:pt x="11499" y="1305"/>
                    <a:pt x="11651" y="1369"/>
                    <a:pt x="11779" y="1445"/>
                  </a:cubicBezTo>
                  <a:cubicBezTo>
                    <a:pt x="11919" y="1522"/>
                    <a:pt x="12059" y="1586"/>
                    <a:pt x="12186" y="1662"/>
                  </a:cubicBezTo>
                  <a:cubicBezTo>
                    <a:pt x="12734" y="1968"/>
                    <a:pt x="13243" y="2324"/>
                    <a:pt x="13702" y="2732"/>
                  </a:cubicBezTo>
                  <a:cubicBezTo>
                    <a:pt x="13725" y="2739"/>
                    <a:pt x="13748" y="2752"/>
                    <a:pt x="13771" y="2752"/>
                  </a:cubicBezTo>
                  <a:cubicBezTo>
                    <a:pt x="13786" y="2752"/>
                    <a:pt x="13801" y="2747"/>
                    <a:pt x="13816" y="2732"/>
                  </a:cubicBezTo>
                  <a:cubicBezTo>
                    <a:pt x="13842" y="2706"/>
                    <a:pt x="13867" y="2655"/>
                    <a:pt x="13829" y="2604"/>
                  </a:cubicBezTo>
                  <a:cubicBezTo>
                    <a:pt x="13447" y="2069"/>
                    <a:pt x="12938" y="1649"/>
                    <a:pt x="12403" y="1305"/>
                  </a:cubicBezTo>
                  <a:cubicBezTo>
                    <a:pt x="12110" y="1140"/>
                    <a:pt x="11842" y="962"/>
                    <a:pt x="11524" y="872"/>
                  </a:cubicBezTo>
                  <a:lnTo>
                    <a:pt x="11295" y="796"/>
                  </a:lnTo>
                  <a:cubicBezTo>
                    <a:pt x="11218" y="771"/>
                    <a:pt x="11142" y="758"/>
                    <a:pt x="11066" y="732"/>
                  </a:cubicBezTo>
                  <a:cubicBezTo>
                    <a:pt x="11002" y="694"/>
                    <a:pt x="10913" y="681"/>
                    <a:pt x="10836" y="643"/>
                  </a:cubicBezTo>
                  <a:cubicBezTo>
                    <a:pt x="10773" y="618"/>
                    <a:pt x="10696" y="580"/>
                    <a:pt x="10620" y="567"/>
                  </a:cubicBezTo>
                  <a:cubicBezTo>
                    <a:pt x="10009" y="363"/>
                    <a:pt x="9385" y="198"/>
                    <a:pt x="8748" y="70"/>
                  </a:cubicBezTo>
                  <a:cubicBezTo>
                    <a:pt x="8595" y="45"/>
                    <a:pt x="8430" y="45"/>
                    <a:pt x="8277" y="45"/>
                  </a:cubicBezTo>
                  <a:cubicBezTo>
                    <a:pt x="8112" y="58"/>
                    <a:pt x="7959" y="58"/>
                    <a:pt x="7793" y="58"/>
                  </a:cubicBezTo>
                  <a:cubicBezTo>
                    <a:pt x="7750" y="59"/>
                    <a:pt x="7706" y="60"/>
                    <a:pt x="7663" y="60"/>
                  </a:cubicBezTo>
                  <a:cubicBezTo>
                    <a:pt x="7388" y="60"/>
                    <a:pt x="7113" y="29"/>
                    <a:pt x="6838" y="7"/>
                  </a:cubicBezTo>
                  <a:cubicBezTo>
                    <a:pt x="6742" y="3"/>
                    <a:pt x="6646" y="1"/>
                    <a:pt x="6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222725" y="2002138"/>
              <a:ext cx="55425" cy="32150"/>
            </a:xfrm>
            <a:custGeom>
              <a:avLst/>
              <a:gdLst/>
              <a:ahLst/>
              <a:cxnLst/>
              <a:rect l="l" t="t" r="r" b="b"/>
              <a:pathLst>
                <a:path w="2217" h="1286" extrusionOk="0">
                  <a:moveTo>
                    <a:pt x="1070" y="0"/>
                  </a:moveTo>
                  <a:cubicBezTo>
                    <a:pt x="930" y="0"/>
                    <a:pt x="790" y="0"/>
                    <a:pt x="638" y="13"/>
                  </a:cubicBezTo>
                  <a:cubicBezTo>
                    <a:pt x="561" y="26"/>
                    <a:pt x="497" y="26"/>
                    <a:pt x="408" y="64"/>
                  </a:cubicBezTo>
                  <a:cubicBezTo>
                    <a:pt x="383" y="64"/>
                    <a:pt x="357" y="77"/>
                    <a:pt x="319" y="89"/>
                  </a:cubicBezTo>
                  <a:cubicBezTo>
                    <a:pt x="294" y="115"/>
                    <a:pt x="256" y="140"/>
                    <a:pt x="230" y="178"/>
                  </a:cubicBezTo>
                  <a:cubicBezTo>
                    <a:pt x="192" y="191"/>
                    <a:pt x="179" y="204"/>
                    <a:pt x="166" y="242"/>
                  </a:cubicBezTo>
                  <a:lnTo>
                    <a:pt x="128" y="306"/>
                  </a:lnTo>
                  <a:cubicBezTo>
                    <a:pt x="39" y="471"/>
                    <a:pt x="1" y="624"/>
                    <a:pt x="1" y="764"/>
                  </a:cubicBezTo>
                  <a:cubicBezTo>
                    <a:pt x="1" y="917"/>
                    <a:pt x="1" y="1070"/>
                    <a:pt x="65" y="1210"/>
                  </a:cubicBezTo>
                  <a:cubicBezTo>
                    <a:pt x="90" y="1223"/>
                    <a:pt x="103" y="1248"/>
                    <a:pt x="128" y="1273"/>
                  </a:cubicBezTo>
                  <a:cubicBezTo>
                    <a:pt x="148" y="1282"/>
                    <a:pt x="170" y="1286"/>
                    <a:pt x="191" y="1286"/>
                  </a:cubicBezTo>
                  <a:cubicBezTo>
                    <a:pt x="236" y="1286"/>
                    <a:pt x="280" y="1266"/>
                    <a:pt x="306" y="1223"/>
                  </a:cubicBezTo>
                  <a:cubicBezTo>
                    <a:pt x="383" y="1095"/>
                    <a:pt x="434" y="968"/>
                    <a:pt x="459" y="841"/>
                  </a:cubicBezTo>
                  <a:cubicBezTo>
                    <a:pt x="510" y="726"/>
                    <a:pt x="523" y="599"/>
                    <a:pt x="548" y="509"/>
                  </a:cubicBezTo>
                  <a:lnTo>
                    <a:pt x="548" y="471"/>
                  </a:lnTo>
                  <a:cubicBezTo>
                    <a:pt x="574" y="459"/>
                    <a:pt x="638" y="446"/>
                    <a:pt x="701" y="420"/>
                  </a:cubicBezTo>
                  <a:cubicBezTo>
                    <a:pt x="816" y="408"/>
                    <a:pt x="956" y="395"/>
                    <a:pt x="1083" y="382"/>
                  </a:cubicBezTo>
                  <a:cubicBezTo>
                    <a:pt x="1211" y="369"/>
                    <a:pt x="1351" y="331"/>
                    <a:pt x="1478" y="331"/>
                  </a:cubicBezTo>
                  <a:cubicBezTo>
                    <a:pt x="1542" y="331"/>
                    <a:pt x="1605" y="331"/>
                    <a:pt x="1669" y="344"/>
                  </a:cubicBezTo>
                  <a:cubicBezTo>
                    <a:pt x="1707" y="344"/>
                    <a:pt x="1733" y="369"/>
                    <a:pt x="1758" y="382"/>
                  </a:cubicBezTo>
                  <a:cubicBezTo>
                    <a:pt x="1771" y="395"/>
                    <a:pt x="1771" y="395"/>
                    <a:pt x="1771" y="408"/>
                  </a:cubicBezTo>
                  <a:cubicBezTo>
                    <a:pt x="1784" y="446"/>
                    <a:pt x="1784" y="509"/>
                    <a:pt x="1809" y="560"/>
                  </a:cubicBezTo>
                  <a:lnTo>
                    <a:pt x="1847" y="726"/>
                  </a:lnTo>
                  <a:cubicBezTo>
                    <a:pt x="1885" y="853"/>
                    <a:pt x="1911" y="981"/>
                    <a:pt x="1962" y="1108"/>
                  </a:cubicBezTo>
                  <a:cubicBezTo>
                    <a:pt x="1975" y="1159"/>
                    <a:pt x="2000" y="1172"/>
                    <a:pt x="2038" y="1197"/>
                  </a:cubicBezTo>
                  <a:cubicBezTo>
                    <a:pt x="2045" y="1198"/>
                    <a:pt x="2052" y="1199"/>
                    <a:pt x="2058" y="1199"/>
                  </a:cubicBezTo>
                  <a:cubicBezTo>
                    <a:pt x="2115" y="1199"/>
                    <a:pt x="2167" y="1152"/>
                    <a:pt x="2178" y="1095"/>
                  </a:cubicBezTo>
                  <a:cubicBezTo>
                    <a:pt x="2216" y="942"/>
                    <a:pt x="2216" y="790"/>
                    <a:pt x="2204" y="650"/>
                  </a:cubicBezTo>
                  <a:cubicBezTo>
                    <a:pt x="2191" y="509"/>
                    <a:pt x="2140" y="344"/>
                    <a:pt x="2000" y="204"/>
                  </a:cubicBezTo>
                  <a:cubicBezTo>
                    <a:pt x="1962" y="178"/>
                    <a:pt x="1898" y="140"/>
                    <a:pt x="1847" y="127"/>
                  </a:cubicBezTo>
                  <a:cubicBezTo>
                    <a:pt x="1809" y="115"/>
                    <a:pt x="1758" y="89"/>
                    <a:pt x="1720" y="89"/>
                  </a:cubicBezTo>
                  <a:lnTo>
                    <a:pt x="1503" y="64"/>
                  </a:lnTo>
                  <a:cubicBezTo>
                    <a:pt x="1363" y="26"/>
                    <a:pt x="1211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422650" y="2071838"/>
              <a:ext cx="208525" cy="48925"/>
            </a:xfrm>
            <a:custGeom>
              <a:avLst/>
              <a:gdLst/>
              <a:ahLst/>
              <a:cxnLst/>
              <a:rect l="l" t="t" r="r" b="b"/>
              <a:pathLst>
                <a:path w="8341" h="1957" extrusionOk="0">
                  <a:moveTo>
                    <a:pt x="6383" y="9"/>
                  </a:moveTo>
                  <a:cubicBezTo>
                    <a:pt x="6110" y="9"/>
                    <a:pt x="5841" y="28"/>
                    <a:pt x="5565" y="77"/>
                  </a:cubicBezTo>
                  <a:cubicBezTo>
                    <a:pt x="5221" y="154"/>
                    <a:pt x="4890" y="255"/>
                    <a:pt x="4534" y="281"/>
                  </a:cubicBezTo>
                  <a:cubicBezTo>
                    <a:pt x="3846" y="383"/>
                    <a:pt x="3146" y="408"/>
                    <a:pt x="2471" y="510"/>
                  </a:cubicBezTo>
                  <a:cubicBezTo>
                    <a:pt x="1783" y="599"/>
                    <a:pt x="1096" y="714"/>
                    <a:pt x="408" y="867"/>
                  </a:cubicBezTo>
                  <a:cubicBezTo>
                    <a:pt x="370" y="867"/>
                    <a:pt x="332" y="918"/>
                    <a:pt x="319" y="981"/>
                  </a:cubicBezTo>
                  <a:cubicBezTo>
                    <a:pt x="319" y="1032"/>
                    <a:pt x="370" y="1058"/>
                    <a:pt x="408" y="1058"/>
                  </a:cubicBezTo>
                  <a:cubicBezTo>
                    <a:pt x="1108" y="994"/>
                    <a:pt x="1796" y="918"/>
                    <a:pt x="2483" y="828"/>
                  </a:cubicBezTo>
                  <a:cubicBezTo>
                    <a:pt x="3171" y="727"/>
                    <a:pt x="3846" y="599"/>
                    <a:pt x="4534" y="536"/>
                  </a:cubicBezTo>
                  <a:cubicBezTo>
                    <a:pt x="4644" y="527"/>
                    <a:pt x="4757" y="524"/>
                    <a:pt x="4872" y="524"/>
                  </a:cubicBezTo>
                  <a:cubicBezTo>
                    <a:pt x="5101" y="524"/>
                    <a:pt x="5336" y="536"/>
                    <a:pt x="5565" y="536"/>
                  </a:cubicBezTo>
                  <a:cubicBezTo>
                    <a:pt x="5921" y="536"/>
                    <a:pt x="6265" y="510"/>
                    <a:pt x="6609" y="459"/>
                  </a:cubicBezTo>
                  <a:cubicBezTo>
                    <a:pt x="6781" y="440"/>
                    <a:pt x="6956" y="431"/>
                    <a:pt x="7125" y="431"/>
                  </a:cubicBezTo>
                  <a:cubicBezTo>
                    <a:pt x="7293" y="431"/>
                    <a:pt x="7456" y="440"/>
                    <a:pt x="7602" y="459"/>
                  </a:cubicBezTo>
                  <a:cubicBezTo>
                    <a:pt x="7857" y="459"/>
                    <a:pt x="7984" y="727"/>
                    <a:pt x="7946" y="1019"/>
                  </a:cubicBezTo>
                  <a:cubicBezTo>
                    <a:pt x="7921" y="1147"/>
                    <a:pt x="7844" y="1300"/>
                    <a:pt x="7768" y="1414"/>
                  </a:cubicBezTo>
                  <a:lnTo>
                    <a:pt x="7704" y="1440"/>
                  </a:lnTo>
                  <a:cubicBezTo>
                    <a:pt x="7666" y="1465"/>
                    <a:pt x="7628" y="1478"/>
                    <a:pt x="7590" y="1478"/>
                  </a:cubicBezTo>
                  <a:cubicBezTo>
                    <a:pt x="7513" y="1491"/>
                    <a:pt x="7411" y="1503"/>
                    <a:pt x="7335" y="1503"/>
                  </a:cubicBezTo>
                  <a:cubicBezTo>
                    <a:pt x="7182" y="1503"/>
                    <a:pt x="7004" y="1503"/>
                    <a:pt x="6826" y="1491"/>
                  </a:cubicBezTo>
                  <a:cubicBezTo>
                    <a:pt x="6673" y="1491"/>
                    <a:pt x="6494" y="1491"/>
                    <a:pt x="6316" y="1503"/>
                  </a:cubicBezTo>
                  <a:cubicBezTo>
                    <a:pt x="5629" y="1554"/>
                    <a:pt x="4954" y="1592"/>
                    <a:pt x="4253" y="1605"/>
                  </a:cubicBezTo>
                  <a:cubicBezTo>
                    <a:pt x="4135" y="1605"/>
                    <a:pt x="4016" y="1611"/>
                    <a:pt x="3897" y="1611"/>
                  </a:cubicBezTo>
                  <a:cubicBezTo>
                    <a:pt x="3837" y="1611"/>
                    <a:pt x="3778" y="1609"/>
                    <a:pt x="3719" y="1605"/>
                  </a:cubicBezTo>
                  <a:lnTo>
                    <a:pt x="3197" y="1554"/>
                  </a:lnTo>
                  <a:cubicBezTo>
                    <a:pt x="3031" y="1529"/>
                    <a:pt x="2859" y="1522"/>
                    <a:pt x="2686" y="1522"/>
                  </a:cubicBezTo>
                  <a:cubicBezTo>
                    <a:pt x="2512" y="1522"/>
                    <a:pt x="2337" y="1529"/>
                    <a:pt x="2165" y="1529"/>
                  </a:cubicBezTo>
                  <a:cubicBezTo>
                    <a:pt x="1465" y="1541"/>
                    <a:pt x="777" y="1554"/>
                    <a:pt x="77" y="1605"/>
                  </a:cubicBezTo>
                  <a:cubicBezTo>
                    <a:pt x="51" y="1605"/>
                    <a:pt x="0" y="1631"/>
                    <a:pt x="0" y="1682"/>
                  </a:cubicBezTo>
                  <a:cubicBezTo>
                    <a:pt x="0" y="1732"/>
                    <a:pt x="26" y="1783"/>
                    <a:pt x="77" y="1783"/>
                  </a:cubicBezTo>
                  <a:cubicBezTo>
                    <a:pt x="777" y="1860"/>
                    <a:pt x="1465" y="1911"/>
                    <a:pt x="2165" y="1936"/>
                  </a:cubicBezTo>
                  <a:cubicBezTo>
                    <a:pt x="2374" y="1944"/>
                    <a:pt x="2588" y="1956"/>
                    <a:pt x="2800" y="1956"/>
                  </a:cubicBezTo>
                  <a:cubicBezTo>
                    <a:pt x="2937" y="1956"/>
                    <a:pt x="3074" y="1951"/>
                    <a:pt x="3209" y="1936"/>
                  </a:cubicBezTo>
                  <a:cubicBezTo>
                    <a:pt x="3388" y="1936"/>
                    <a:pt x="3566" y="1911"/>
                    <a:pt x="3744" y="1911"/>
                  </a:cubicBezTo>
                  <a:lnTo>
                    <a:pt x="4266" y="1911"/>
                  </a:lnTo>
                  <a:cubicBezTo>
                    <a:pt x="4954" y="1911"/>
                    <a:pt x="5654" y="1923"/>
                    <a:pt x="6354" y="1923"/>
                  </a:cubicBezTo>
                  <a:cubicBezTo>
                    <a:pt x="6520" y="1923"/>
                    <a:pt x="6698" y="1911"/>
                    <a:pt x="6876" y="1873"/>
                  </a:cubicBezTo>
                  <a:cubicBezTo>
                    <a:pt x="7042" y="1847"/>
                    <a:pt x="7220" y="1796"/>
                    <a:pt x="7399" y="1758"/>
                  </a:cubicBezTo>
                  <a:cubicBezTo>
                    <a:pt x="7500" y="1745"/>
                    <a:pt x="7577" y="1732"/>
                    <a:pt x="7666" y="1720"/>
                  </a:cubicBezTo>
                  <a:cubicBezTo>
                    <a:pt x="7717" y="1720"/>
                    <a:pt x="7768" y="1694"/>
                    <a:pt x="7819" y="1682"/>
                  </a:cubicBezTo>
                  <a:cubicBezTo>
                    <a:pt x="7857" y="1656"/>
                    <a:pt x="7908" y="1656"/>
                    <a:pt x="7984" y="1592"/>
                  </a:cubicBezTo>
                  <a:lnTo>
                    <a:pt x="8022" y="1554"/>
                  </a:lnTo>
                  <a:lnTo>
                    <a:pt x="8035" y="1529"/>
                  </a:lnTo>
                  <a:cubicBezTo>
                    <a:pt x="8048" y="1491"/>
                    <a:pt x="8073" y="1478"/>
                    <a:pt x="8086" y="1465"/>
                  </a:cubicBezTo>
                  <a:cubicBezTo>
                    <a:pt x="8112" y="1414"/>
                    <a:pt x="8150" y="1376"/>
                    <a:pt x="8163" y="1338"/>
                  </a:cubicBezTo>
                  <a:cubicBezTo>
                    <a:pt x="8213" y="1249"/>
                    <a:pt x="8239" y="1159"/>
                    <a:pt x="8277" y="1058"/>
                  </a:cubicBezTo>
                  <a:cubicBezTo>
                    <a:pt x="8341" y="867"/>
                    <a:pt x="8341" y="650"/>
                    <a:pt x="8239" y="446"/>
                  </a:cubicBezTo>
                  <a:cubicBezTo>
                    <a:pt x="8201" y="332"/>
                    <a:pt x="8112" y="230"/>
                    <a:pt x="8022" y="166"/>
                  </a:cubicBezTo>
                  <a:cubicBezTo>
                    <a:pt x="7972" y="141"/>
                    <a:pt x="7895" y="103"/>
                    <a:pt x="7844" y="90"/>
                  </a:cubicBezTo>
                  <a:cubicBezTo>
                    <a:pt x="7793" y="90"/>
                    <a:pt x="7755" y="64"/>
                    <a:pt x="7704" y="64"/>
                  </a:cubicBezTo>
                  <a:cubicBezTo>
                    <a:pt x="7322" y="1"/>
                    <a:pt x="6966" y="26"/>
                    <a:pt x="6622" y="13"/>
                  </a:cubicBezTo>
                  <a:cubicBezTo>
                    <a:pt x="6542" y="11"/>
                    <a:pt x="6462" y="9"/>
                    <a:pt x="638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492675" y="2085163"/>
              <a:ext cx="12450" cy="31500"/>
            </a:xfrm>
            <a:custGeom>
              <a:avLst/>
              <a:gdLst/>
              <a:ahLst/>
              <a:cxnLst/>
              <a:rect l="l" t="t" r="r" b="b"/>
              <a:pathLst>
                <a:path w="498" h="1260" extrusionOk="0">
                  <a:moveTo>
                    <a:pt x="154" y="0"/>
                  </a:moveTo>
                  <a:cubicBezTo>
                    <a:pt x="94" y="0"/>
                    <a:pt x="25" y="39"/>
                    <a:pt x="14" y="117"/>
                  </a:cubicBezTo>
                  <a:lnTo>
                    <a:pt x="14" y="130"/>
                  </a:lnTo>
                  <a:cubicBezTo>
                    <a:pt x="1" y="219"/>
                    <a:pt x="1" y="321"/>
                    <a:pt x="1" y="397"/>
                  </a:cubicBezTo>
                  <a:cubicBezTo>
                    <a:pt x="1" y="474"/>
                    <a:pt x="1" y="576"/>
                    <a:pt x="14" y="652"/>
                  </a:cubicBezTo>
                  <a:cubicBezTo>
                    <a:pt x="26" y="754"/>
                    <a:pt x="39" y="830"/>
                    <a:pt x="64" y="907"/>
                  </a:cubicBezTo>
                  <a:cubicBezTo>
                    <a:pt x="77" y="983"/>
                    <a:pt x="90" y="1072"/>
                    <a:pt x="128" y="1161"/>
                  </a:cubicBezTo>
                  <a:lnTo>
                    <a:pt x="128" y="1174"/>
                  </a:lnTo>
                  <a:cubicBezTo>
                    <a:pt x="128" y="1199"/>
                    <a:pt x="141" y="1225"/>
                    <a:pt x="166" y="1238"/>
                  </a:cubicBezTo>
                  <a:cubicBezTo>
                    <a:pt x="195" y="1252"/>
                    <a:pt x="224" y="1259"/>
                    <a:pt x="250" y="1259"/>
                  </a:cubicBezTo>
                  <a:cubicBezTo>
                    <a:pt x="295" y="1259"/>
                    <a:pt x="333" y="1239"/>
                    <a:pt x="357" y="1199"/>
                  </a:cubicBezTo>
                  <a:cubicBezTo>
                    <a:pt x="434" y="1098"/>
                    <a:pt x="459" y="996"/>
                    <a:pt x="472" y="894"/>
                  </a:cubicBezTo>
                  <a:cubicBezTo>
                    <a:pt x="497" y="792"/>
                    <a:pt x="497" y="690"/>
                    <a:pt x="472" y="588"/>
                  </a:cubicBezTo>
                  <a:cubicBezTo>
                    <a:pt x="472" y="499"/>
                    <a:pt x="446" y="397"/>
                    <a:pt x="408" y="308"/>
                  </a:cubicBezTo>
                  <a:cubicBezTo>
                    <a:pt x="383" y="206"/>
                    <a:pt x="332" y="117"/>
                    <a:pt x="255" y="41"/>
                  </a:cubicBezTo>
                  <a:cubicBezTo>
                    <a:pt x="243" y="15"/>
                    <a:pt x="217" y="3"/>
                    <a:pt x="179" y="3"/>
                  </a:cubicBezTo>
                  <a:cubicBezTo>
                    <a:pt x="171" y="1"/>
                    <a:pt x="16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102400" y="2117213"/>
              <a:ext cx="32050" cy="5925"/>
            </a:xfrm>
            <a:custGeom>
              <a:avLst/>
              <a:gdLst/>
              <a:ahLst/>
              <a:cxnLst/>
              <a:rect l="l" t="t" r="r" b="b"/>
              <a:pathLst>
                <a:path w="1282" h="237" extrusionOk="0">
                  <a:moveTo>
                    <a:pt x="146" y="1"/>
                  </a:moveTo>
                  <a:cubicBezTo>
                    <a:pt x="119" y="1"/>
                    <a:pt x="91" y="2"/>
                    <a:pt x="64" y="7"/>
                  </a:cubicBezTo>
                  <a:cubicBezTo>
                    <a:pt x="13" y="7"/>
                    <a:pt x="1" y="108"/>
                    <a:pt x="39" y="121"/>
                  </a:cubicBezTo>
                  <a:cubicBezTo>
                    <a:pt x="203" y="203"/>
                    <a:pt x="393" y="237"/>
                    <a:pt x="586" y="237"/>
                  </a:cubicBezTo>
                  <a:cubicBezTo>
                    <a:pt x="813" y="237"/>
                    <a:pt x="1043" y="190"/>
                    <a:pt x="1236" y="121"/>
                  </a:cubicBezTo>
                  <a:cubicBezTo>
                    <a:pt x="1281" y="110"/>
                    <a:pt x="1276" y="28"/>
                    <a:pt x="1230" y="28"/>
                  </a:cubicBezTo>
                  <a:cubicBezTo>
                    <a:pt x="1224" y="28"/>
                    <a:pt x="1217" y="29"/>
                    <a:pt x="1210" y="32"/>
                  </a:cubicBezTo>
                  <a:cubicBezTo>
                    <a:pt x="1081" y="68"/>
                    <a:pt x="964" y="84"/>
                    <a:pt x="848" y="84"/>
                  </a:cubicBezTo>
                  <a:cubicBezTo>
                    <a:pt x="758" y="84"/>
                    <a:pt x="668" y="74"/>
                    <a:pt x="574" y="58"/>
                  </a:cubicBezTo>
                  <a:cubicBezTo>
                    <a:pt x="425" y="47"/>
                    <a:pt x="284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4108775" y="2129588"/>
              <a:ext cx="29625" cy="6550"/>
            </a:xfrm>
            <a:custGeom>
              <a:avLst/>
              <a:gdLst/>
              <a:ahLst/>
              <a:cxnLst/>
              <a:rect l="l" t="t" r="r" b="b"/>
              <a:pathLst>
                <a:path w="1185" h="262" extrusionOk="0">
                  <a:moveTo>
                    <a:pt x="680" y="1"/>
                  </a:moveTo>
                  <a:cubicBezTo>
                    <a:pt x="460" y="1"/>
                    <a:pt x="231" y="35"/>
                    <a:pt x="39" y="85"/>
                  </a:cubicBezTo>
                  <a:cubicBezTo>
                    <a:pt x="0" y="110"/>
                    <a:pt x="0" y="174"/>
                    <a:pt x="39" y="186"/>
                  </a:cubicBezTo>
                  <a:cubicBezTo>
                    <a:pt x="206" y="230"/>
                    <a:pt x="404" y="261"/>
                    <a:pt x="599" y="261"/>
                  </a:cubicBezTo>
                  <a:cubicBezTo>
                    <a:pt x="803" y="261"/>
                    <a:pt x="1003" y="227"/>
                    <a:pt x="1159" y="136"/>
                  </a:cubicBezTo>
                  <a:cubicBezTo>
                    <a:pt x="1185" y="136"/>
                    <a:pt x="1172" y="85"/>
                    <a:pt x="1159" y="72"/>
                  </a:cubicBezTo>
                  <a:cubicBezTo>
                    <a:pt x="1019" y="22"/>
                    <a:pt x="852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118675" y="2144363"/>
              <a:ext cx="28950" cy="8175"/>
            </a:xfrm>
            <a:custGeom>
              <a:avLst/>
              <a:gdLst/>
              <a:ahLst/>
              <a:cxnLst/>
              <a:rect l="l" t="t" r="r" b="b"/>
              <a:pathLst>
                <a:path w="1158" h="327" extrusionOk="0">
                  <a:moveTo>
                    <a:pt x="76" y="1"/>
                  </a:moveTo>
                  <a:cubicBezTo>
                    <a:pt x="40" y="1"/>
                    <a:pt x="0" y="45"/>
                    <a:pt x="12" y="79"/>
                  </a:cubicBezTo>
                  <a:cubicBezTo>
                    <a:pt x="71" y="268"/>
                    <a:pt x="229" y="327"/>
                    <a:pt x="414" y="327"/>
                  </a:cubicBezTo>
                  <a:cubicBezTo>
                    <a:pt x="666" y="327"/>
                    <a:pt x="969" y="218"/>
                    <a:pt x="1145" y="181"/>
                  </a:cubicBezTo>
                  <a:cubicBezTo>
                    <a:pt x="1158" y="181"/>
                    <a:pt x="1158" y="156"/>
                    <a:pt x="1120" y="156"/>
                  </a:cubicBezTo>
                  <a:cubicBezTo>
                    <a:pt x="967" y="118"/>
                    <a:pt x="801" y="118"/>
                    <a:pt x="648" y="118"/>
                  </a:cubicBezTo>
                  <a:cubicBezTo>
                    <a:pt x="631" y="119"/>
                    <a:pt x="613" y="119"/>
                    <a:pt x="596" y="119"/>
                  </a:cubicBezTo>
                  <a:cubicBezTo>
                    <a:pt x="416" y="119"/>
                    <a:pt x="263" y="61"/>
                    <a:pt x="88" y="3"/>
                  </a:cubicBezTo>
                  <a:cubicBezTo>
                    <a:pt x="84" y="2"/>
                    <a:pt x="8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132300" y="2155238"/>
              <a:ext cx="30300" cy="8100"/>
            </a:xfrm>
            <a:custGeom>
              <a:avLst/>
              <a:gdLst/>
              <a:ahLst/>
              <a:cxnLst/>
              <a:rect l="l" t="t" r="r" b="b"/>
              <a:pathLst>
                <a:path w="1212" h="324" extrusionOk="0">
                  <a:moveTo>
                    <a:pt x="1173" y="1"/>
                  </a:moveTo>
                  <a:cubicBezTo>
                    <a:pt x="982" y="39"/>
                    <a:pt x="778" y="65"/>
                    <a:pt x="575" y="77"/>
                  </a:cubicBezTo>
                  <a:cubicBezTo>
                    <a:pt x="549" y="82"/>
                    <a:pt x="522" y="83"/>
                    <a:pt x="496" y="83"/>
                  </a:cubicBezTo>
                  <a:cubicBezTo>
                    <a:pt x="381" y="83"/>
                    <a:pt x="261" y="50"/>
                    <a:pt x="146" y="50"/>
                  </a:cubicBezTo>
                  <a:cubicBezTo>
                    <a:pt x="132" y="50"/>
                    <a:pt x="118" y="51"/>
                    <a:pt x="103" y="52"/>
                  </a:cubicBezTo>
                  <a:cubicBezTo>
                    <a:pt x="65" y="52"/>
                    <a:pt x="53" y="77"/>
                    <a:pt x="53" y="90"/>
                  </a:cubicBezTo>
                  <a:cubicBezTo>
                    <a:pt x="1" y="287"/>
                    <a:pt x="227" y="324"/>
                    <a:pt x="389" y="324"/>
                  </a:cubicBezTo>
                  <a:cubicBezTo>
                    <a:pt x="426" y="324"/>
                    <a:pt x="459" y="322"/>
                    <a:pt x="485" y="319"/>
                  </a:cubicBezTo>
                  <a:cubicBezTo>
                    <a:pt x="740" y="281"/>
                    <a:pt x="982" y="179"/>
                    <a:pt x="1199" y="52"/>
                  </a:cubicBezTo>
                  <a:cubicBezTo>
                    <a:pt x="1211" y="39"/>
                    <a:pt x="1186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45375" y="2164488"/>
              <a:ext cx="29300" cy="7075"/>
            </a:xfrm>
            <a:custGeom>
              <a:avLst/>
              <a:gdLst/>
              <a:ahLst/>
              <a:cxnLst/>
              <a:rect l="l" t="t" r="r" b="b"/>
              <a:pathLst>
                <a:path w="1172" h="283" extrusionOk="0">
                  <a:moveTo>
                    <a:pt x="1147" y="0"/>
                  </a:moveTo>
                  <a:cubicBezTo>
                    <a:pt x="930" y="26"/>
                    <a:pt x="726" y="51"/>
                    <a:pt x="523" y="64"/>
                  </a:cubicBezTo>
                  <a:cubicBezTo>
                    <a:pt x="357" y="77"/>
                    <a:pt x="166" y="51"/>
                    <a:pt x="26" y="140"/>
                  </a:cubicBezTo>
                  <a:cubicBezTo>
                    <a:pt x="1" y="153"/>
                    <a:pt x="1" y="217"/>
                    <a:pt x="26" y="242"/>
                  </a:cubicBezTo>
                  <a:cubicBezTo>
                    <a:pt x="81" y="272"/>
                    <a:pt x="138" y="282"/>
                    <a:pt x="196" y="282"/>
                  </a:cubicBezTo>
                  <a:cubicBezTo>
                    <a:pt x="286" y="282"/>
                    <a:pt x="379" y="258"/>
                    <a:pt x="472" y="242"/>
                  </a:cubicBezTo>
                  <a:cubicBezTo>
                    <a:pt x="714" y="191"/>
                    <a:pt x="930" y="115"/>
                    <a:pt x="1159" y="13"/>
                  </a:cubicBezTo>
                  <a:cubicBezTo>
                    <a:pt x="1162" y="15"/>
                    <a:pt x="1164" y="16"/>
                    <a:pt x="1165" y="16"/>
                  </a:cubicBezTo>
                  <a:cubicBezTo>
                    <a:pt x="1171" y="16"/>
                    <a:pt x="1167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4368525" y="2110613"/>
              <a:ext cx="15625" cy="9925"/>
            </a:xfrm>
            <a:custGeom>
              <a:avLst/>
              <a:gdLst/>
              <a:ahLst/>
              <a:cxnLst/>
              <a:rect l="l" t="t" r="r" b="b"/>
              <a:pathLst>
                <a:path w="625" h="397" extrusionOk="0">
                  <a:moveTo>
                    <a:pt x="498" y="0"/>
                  </a:moveTo>
                  <a:cubicBezTo>
                    <a:pt x="395" y="0"/>
                    <a:pt x="300" y="27"/>
                    <a:pt x="204" y="80"/>
                  </a:cubicBezTo>
                  <a:cubicBezTo>
                    <a:pt x="115" y="131"/>
                    <a:pt x="1" y="232"/>
                    <a:pt x="13" y="334"/>
                  </a:cubicBezTo>
                  <a:cubicBezTo>
                    <a:pt x="18" y="381"/>
                    <a:pt x="47" y="397"/>
                    <a:pt x="85" y="397"/>
                  </a:cubicBezTo>
                  <a:cubicBezTo>
                    <a:pt x="150" y="397"/>
                    <a:pt x="241" y="350"/>
                    <a:pt x="281" y="334"/>
                  </a:cubicBezTo>
                  <a:cubicBezTo>
                    <a:pt x="332" y="309"/>
                    <a:pt x="383" y="258"/>
                    <a:pt x="446" y="232"/>
                  </a:cubicBezTo>
                  <a:cubicBezTo>
                    <a:pt x="510" y="194"/>
                    <a:pt x="561" y="143"/>
                    <a:pt x="599" y="105"/>
                  </a:cubicBezTo>
                  <a:cubicBezTo>
                    <a:pt x="625" y="54"/>
                    <a:pt x="599" y="3"/>
                    <a:pt x="561" y="3"/>
                  </a:cubicBezTo>
                  <a:cubicBezTo>
                    <a:pt x="540" y="1"/>
                    <a:pt x="519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4378800" y="2116438"/>
              <a:ext cx="14075" cy="11175"/>
            </a:xfrm>
            <a:custGeom>
              <a:avLst/>
              <a:gdLst/>
              <a:ahLst/>
              <a:cxnLst/>
              <a:rect l="l" t="t" r="r" b="b"/>
              <a:pathLst>
                <a:path w="563" h="447" extrusionOk="0">
                  <a:moveTo>
                    <a:pt x="511" y="0"/>
                  </a:moveTo>
                  <a:cubicBezTo>
                    <a:pt x="502" y="0"/>
                    <a:pt x="492" y="4"/>
                    <a:pt x="481" y="12"/>
                  </a:cubicBezTo>
                  <a:cubicBezTo>
                    <a:pt x="405" y="63"/>
                    <a:pt x="316" y="89"/>
                    <a:pt x="239" y="152"/>
                  </a:cubicBezTo>
                  <a:cubicBezTo>
                    <a:pt x="188" y="190"/>
                    <a:pt x="163" y="216"/>
                    <a:pt x="112" y="229"/>
                  </a:cubicBezTo>
                  <a:cubicBezTo>
                    <a:pt x="86" y="267"/>
                    <a:pt x="48" y="318"/>
                    <a:pt x="35" y="343"/>
                  </a:cubicBezTo>
                  <a:cubicBezTo>
                    <a:pt x="1" y="390"/>
                    <a:pt x="40" y="447"/>
                    <a:pt x="86" y="447"/>
                  </a:cubicBezTo>
                  <a:cubicBezTo>
                    <a:pt x="90" y="447"/>
                    <a:pt x="95" y="446"/>
                    <a:pt x="99" y="445"/>
                  </a:cubicBezTo>
                  <a:cubicBezTo>
                    <a:pt x="125" y="420"/>
                    <a:pt x="176" y="420"/>
                    <a:pt x="214" y="407"/>
                  </a:cubicBezTo>
                  <a:cubicBezTo>
                    <a:pt x="252" y="394"/>
                    <a:pt x="290" y="343"/>
                    <a:pt x="316" y="318"/>
                  </a:cubicBezTo>
                  <a:cubicBezTo>
                    <a:pt x="405" y="254"/>
                    <a:pt x="468" y="165"/>
                    <a:pt x="532" y="89"/>
                  </a:cubicBezTo>
                  <a:cubicBezTo>
                    <a:pt x="562" y="48"/>
                    <a:pt x="54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27500" y="2014538"/>
              <a:ext cx="20375" cy="3875"/>
            </a:xfrm>
            <a:custGeom>
              <a:avLst/>
              <a:gdLst/>
              <a:ahLst/>
              <a:cxnLst/>
              <a:rect l="l" t="t" r="r" b="b"/>
              <a:pathLst>
                <a:path w="815" h="155" extrusionOk="0">
                  <a:moveTo>
                    <a:pt x="803" y="1"/>
                  </a:moveTo>
                  <a:cubicBezTo>
                    <a:pt x="807" y="5"/>
                    <a:pt x="810" y="6"/>
                    <a:pt x="812" y="6"/>
                  </a:cubicBezTo>
                  <a:cubicBezTo>
                    <a:pt x="814" y="6"/>
                    <a:pt x="812" y="1"/>
                    <a:pt x="803" y="1"/>
                  </a:cubicBezTo>
                  <a:close/>
                  <a:moveTo>
                    <a:pt x="803" y="1"/>
                  </a:moveTo>
                  <a:lnTo>
                    <a:pt x="803" y="1"/>
                  </a:lnTo>
                  <a:cubicBezTo>
                    <a:pt x="676" y="13"/>
                    <a:pt x="561" y="13"/>
                    <a:pt x="434" y="26"/>
                  </a:cubicBezTo>
                  <a:cubicBezTo>
                    <a:pt x="370" y="33"/>
                    <a:pt x="306" y="33"/>
                    <a:pt x="243" y="33"/>
                  </a:cubicBezTo>
                  <a:cubicBezTo>
                    <a:pt x="179" y="33"/>
                    <a:pt x="115" y="33"/>
                    <a:pt x="52" y="39"/>
                  </a:cubicBezTo>
                  <a:cubicBezTo>
                    <a:pt x="1" y="64"/>
                    <a:pt x="1" y="128"/>
                    <a:pt x="52" y="141"/>
                  </a:cubicBezTo>
                  <a:cubicBezTo>
                    <a:pt x="97" y="150"/>
                    <a:pt x="144" y="154"/>
                    <a:pt x="192" y="154"/>
                  </a:cubicBezTo>
                  <a:cubicBezTo>
                    <a:pt x="403" y="154"/>
                    <a:pt x="637" y="73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4224975" y="2019963"/>
              <a:ext cx="16875" cy="4375"/>
            </a:xfrm>
            <a:custGeom>
              <a:avLst/>
              <a:gdLst/>
              <a:ahLst/>
              <a:cxnLst/>
              <a:rect l="l" t="t" r="r" b="b"/>
              <a:pathLst>
                <a:path w="675" h="175" extrusionOk="0">
                  <a:moveTo>
                    <a:pt x="637" y="0"/>
                  </a:moveTo>
                  <a:cubicBezTo>
                    <a:pt x="446" y="38"/>
                    <a:pt x="255" y="0"/>
                    <a:pt x="64" y="51"/>
                  </a:cubicBezTo>
                  <a:cubicBezTo>
                    <a:pt x="0" y="64"/>
                    <a:pt x="0" y="140"/>
                    <a:pt x="64" y="166"/>
                  </a:cubicBezTo>
                  <a:cubicBezTo>
                    <a:pt x="95" y="172"/>
                    <a:pt x="127" y="175"/>
                    <a:pt x="160" y="175"/>
                  </a:cubicBezTo>
                  <a:cubicBezTo>
                    <a:pt x="325" y="175"/>
                    <a:pt x="501" y="102"/>
                    <a:pt x="649" y="38"/>
                  </a:cubicBezTo>
                  <a:cubicBezTo>
                    <a:pt x="675" y="38"/>
                    <a:pt x="662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4246300" y="2152063"/>
              <a:ext cx="17525" cy="2900"/>
            </a:xfrm>
            <a:custGeom>
              <a:avLst/>
              <a:gdLst/>
              <a:ahLst/>
              <a:cxnLst/>
              <a:rect l="l" t="t" r="r" b="b"/>
              <a:pathLst>
                <a:path w="701" h="116" extrusionOk="0">
                  <a:moveTo>
                    <a:pt x="675" y="1"/>
                  </a:moveTo>
                  <a:cubicBezTo>
                    <a:pt x="446" y="13"/>
                    <a:pt x="229" y="39"/>
                    <a:pt x="13" y="102"/>
                  </a:cubicBezTo>
                  <a:cubicBezTo>
                    <a:pt x="0" y="102"/>
                    <a:pt x="13" y="115"/>
                    <a:pt x="13" y="115"/>
                  </a:cubicBezTo>
                  <a:cubicBezTo>
                    <a:pt x="229" y="64"/>
                    <a:pt x="446" y="64"/>
                    <a:pt x="675" y="39"/>
                  </a:cubicBezTo>
                  <a:cubicBezTo>
                    <a:pt x="700" y="13"/>
                    <a:pt x="688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4274300" y="2148038"/>
              <a:ext cx="12125" cy="5325"/>
            </a:xfrm>
            <a:custGeom>
              <a:avLst/>
              <a:gdLst/>
              <a:ahLst/>
              <a:cxnLst/>
              <a:rect l="l" t="t" r="r" b="b"/>
              <a:pathLst>
                <a:path w="485" h="213" extrusionOk="0">
                  <a:moveTo>
                    <a:pt x="300" y="1"/>
                  </a:moveTo>
                  <a:cubicBezTo>
                    <a:pt x="193" y="1"/>
                    <a:pt x="77" y="40"/>
                    <a:pt x="13" y="85"/>
                  </a:cubicBezTo>
                  <a:cubicBezTo>
                    <a:pt x="1" y="98"/>
                    <a:pt x="1" y="111"/>
                    <a:pt x="1" y="111"/>
                  </a:cubicBezTo>
                  <a:cubicBezTo>
                    <a:pt x="26" y="174"/>
                    <a:pt x="103" y="200"/>
                    <a:pt x="166" y="212"/>
                  </a:cubicBezTo>
                  <a:cubicBezTo>
                    <a:pt x="281" y="212"/>
                    <a:pt x="357" y="200"/>
                    <a:pt x="446" y="111"/>
                  </a:cubicBezTo>
                  <a:cubicBezTo>
                    <a:pt x="485" y="85"/>
                    <a:pt x="472" y="34"/>
                    <a:pt x="421" y="21"/>
                  </a:cubicBezTo>
                  <a:cubicBezTo>
                    <a:pt x="385" y="7"/>
                    <a:pt x="34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91825" y="2145613"/>
              <a:ext cx="15925" cy="6475"/>
            </a:xfrm>
            <a:custGeom>
              <a:avLst/>
              <a:gdLst/>
              <a:ahLst/>
              <a:cxnLst/>
              <a:rect l="l" t="t" r="r" b="b"/>
              <a:pathLst>
                <a:path w="637" h="259" extrusionOk="0">
                  <a:moveTo>
                    <a:pt x="350" y="1"/>
                  </a:moveTo>
                  <a:cubicBezTo>
                    <a:pt x="283" y="1"/>
                    <a:pt x="216" y="4"/>
                    <a:pt x="153" y="4"/>
                  </a:cubicBezTo>
                  <a:cubicBezTo>
                    <a:pt x="0" y="4"/>
                    <a:pt x="0" y="259"/>
                    <a:pt x="153" y="259"/>
                  </a:cubicBezTo>
                  <a:cubicBezTo>
                    <a:pt x="293" y="259"/>
                    <a:pt x="458" y="259"/>
                    <a:pt x="586" y="169"/>
                  </a:cubicBezTo>
                  <a:cubicBezTo>
                    <a:pt x="637" y="118"/>
                    <a:pt x="637" y="42"/>
                    <a:pt x="548" y="17"/>
                  </a:cubicBezTo>
                  <a:cubicBezTo>
                    <a:pt x="484" y="4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4440725" y="2101613"/>
              <a:ext cx="7250" cy="11475"/>
            </a:xfrm>
            <a:custGeom>
              <a:avLst/>
              <a:gdLst/>
              <a:ahLst/>
              <a:cxnLst/>
              <a:rect l="l" t="t" r="r" b="b"/>
              <a:pathLst>
                <a:path w="290" h="459" extrusionOk="0">
                  <a:moveTo>
                    <a:pt x="267" y="0"/>
                  </a:moveTo>
                  <a:cubicBezTo>
                    <a:pt x="255" y="0"/>
                    <a:pt x="239" y="7"/>
                    <a:pt x="232" y="19"/>
                  </a:cubicBezTo>
                  <a:cubicBezTo>
                    <a:pt x="182" y="134"/>
                    <a:pt x="92" y="249"/>
                    <a:pt x="29" y="363"/>
                  </a:cubicBezTo>
                  <a:cubicBezTo>
                    <a:pt x="0" y="411"/>
                    <a:pt x="35" y="458"/>
                    <a:pt x="76" y="458"/>
                  </a:cubicBezTo>
                  <a:cubicBezTo>
                    <a:pt x="90" y="458"/>
                    <a:pt x="105" y="453"/>
                    <a:pt x="118" y="440"/>
                  </a:cubicBezTo>
                  <a:cubicBezTo>
                    <a:pt x="232" y="338"/>
                    <a:pt x="258" y="159"/>
                    <a:pt x="283" y="19"/>
                  </a:cubicBezTo>
                  <a:cubicBezTo>
                    <a:pt x="290" y="7"/>
                    <a:pt x="280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4451300" y="2102388"/>
              <a:ext cx="6700" cy="11625"/>
            </a:xfrm>
            <a:custGeom>
              <a:avLst/>
              <a:gdLst/>
              <a:ahLst/>
              <a:cxnLst/>
              <a:rect l="l" t="t" r="r" b="b"/>
              <a:pathLst>
                <a:path w="268" h="465" extrusionOk="0">
                  <a:moveTo>
                    <a:pt x="226" y="0"/>
                  </a:moveTo>
                  <a:cubicBezTo>
                    <a:pt x="218" y="0"/>
                    <a:pt x="209" y="4"/>
                    <a:pt x="204" y="14"/>
                  </a:cubicBezTo>
                  <a:cubicBezTo>
                    <a:pt x="179" y="78"/>
                    <a:pt x="128" y="141"/>
                    <a:pt x="90" y="205"/>
                  </a:cubicBezTo>
                  <a:cubicBezTo>
                    <a:pt x="51" y="269"/>
                    <a:pt x="13" y="332"/>
                    <a:pt x="0" y="409"/>
                  </a:cubicBezTo>
                  <a:cubicBezTo>
                    <a:pt x="0" y="448"/>
                    <a:pt x="23" y="464"/>
                    <a:pt x="50" y="464"/>
                  </a:cubicBezTo>
                  <a:cubicBezTo>
                    <a:pt x="59" y="464"/>
                    <a:pt x="68" y="463"/>
                    <a:pt x="77" y="460"/>
                  </a:cubicBezTo>
                  <a:cubicBezTo>
                    <a:pt x="217" y="396"/>
                    <a:pt x="268" y="179"/>
                    <a:pt x="255" y="27"/>
                  </a:cubicBezTo>
                  <a:cubicBezTo>
                    <a:pt x="255" y="11"/>
                    <a:pt x="241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4463075" y="2101688"/>
              <a:ext cx="8950" cy="14225"/>
            </a:xfrm>
            <a:custGeom>
              <a:avLst/>
              <a:gdLst/>
              <a:ahLst/>
              <a:cxnLst/>
              <a:rect l="l" t="t" r="r" b="b"/>
              <a:pathLst>
                <a:path w="358" h="569" extrusionOk="0">
                  <a:moveTo>
                    <a:pt x="252" y="0"/>
                  </a:moveTo>
                  <a:cubicBezTo>
                    <a:pt x="216" y="0"/>
                    <a:pt x="184" y="17"/>
                    <a:pt x="179" y="55"/>
                  </a:cubicBezTo>
                  <a:cubicBezTo>
                    <a:pt x="166" y="131"/>
                    <a:pt x="128" y="220"/>
                    <a:pt x="102" y="297"/>
                  </a:cubicBezTo>
                  <a:cubicBezTo>
                    <a:pt x="64" y="373"/>
                    <a:pt x="1" y="437"/>
                    <a:pt x="39" y="538"/>
                  </a:cubicBezTo>
                  <a:cubicBezTo>
                    <a:pt x="39" y="557"/>
                    <a:pt x="66" y="569"/>
                    <a:pt x="86" y="569"/>
                  </a:cubicBezTo>
                  <a:cubicBezTo>
                    <a:pt x="93" y="569"/>
                    <a:pt x="99" y="567"/>
                    <a:pt x="102" y="564"/>
                  </a:cubicBezTo>
                  <a:cubicBezTo>
                    <a:pt x="192" y="538"/>
                    <a:pt x="217" y="449"/>
                    <a:pt x="255" y="373"/>
                  </a:cubicBezTo>
                  <a:cubicBezTo>
                    <a:pt x="306" y="284"/>
                    <a:pt x="319" y="182"/>
                    <a:pt x="357" y="93"/>
                  </a:cubicBezTo>
                  <a:cubicBezTo>
                    <a:pt x="357" y="34"/>
                    <a:pt x="30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476775" y="2102638"/>
              <a:ext cx="6850" cy="13375"/>
            </a:xfrm>
            <a:custGeom>
              <a:avLst/>
              <a:gdLst/>
              <a:ahLst/>
              <a:cxnLst/>
              <a:rect l="l" t="t" r="r" b="b"/>
              <a:pathLst>
                <a:path w="274" h="535" extrusionOk="0">
                  <a:moveTo>
                    <a:pt x="202" y="1"/>
                  </a:moveTo>
                  <a:cubicBezTo>
                    <a:pt x="166" y="1"/>
                    <a:pt x="127" y="23"/>
                    <a:pt x="127" y="68"/>
                  </a:cubicBezTo>
                  <a:cubicBezTo>
                    <a:pt x="127" y="144"/>
                    <a:pt x="115" y="208"/>
                    <a:pt x="77" y="297"/>
                  </a:cubicBezTo>
                  <a:cubicBezTo>
                    <a:pt x="51" y="360"/>
                    <a:pt x="0" y="411"/>
                    <a:pt x="0" y="488"/>
                  </a:cubicBezTo>
                  <a:cubicBezTo>
                    <a:pt x="0" y="507"/>
                    <a:pt x="15" y="534"/>
                    <a:pt x="39" y="534"/>
                  </a:cubicBezTo>
                  <a:cubicBezTo>
                    <a:pt x="47" y="534"/>
                    <a:pt x="55" y="532"/>
                    <a:pt x="64" y="526"/>
                  </a:cubicBezTo>
                  <a:cubicBezTo>
                    <a:pt x="217" y="488"/>
                    <a:pt x="268" y="208"/>
                    <a:pt x="268" y="68"/>
                  </a:cubicBezTo>
                  <a:cubicBezTo>
                    <a:pt x="274" y="23"/>
                    <a:pt x="239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509225" y="2101138"/>
              <a:ext cx="6400" cy="14825"/>
            </a:xfrm>
            <a:custGeom>
              <a:avLst/>
              <a:gdLst/>
              <a:ahLst/>
              <a:cxnLst/>
              <a:rect l="l" t="t" r="r" b="b"/>
              <a:pathLst>
                <a:path w="256" h="593" extrusionOk="0">
                  <a:moveTo>
                    <a:pt x="184" y="0"/>
                  </a:moveTo>
                  <a:cubicBezTo>
                    <a:pt x="163" y="0"/>
                    <a:pt x="141" y="13"/>
                    <a:pt x="128" y="38"/>
                  </a:cubicBezTo>
                  <a:cubicBezTo>
                    <a:pt x="90" y="204"/>
                    <a:pt x="1" y="369"/>
                    <a:pt x="1" y="548"/>
                  </a:cubicBezTo>
                  <a:cubicBezTo>
                    <a:pt x="1" y="573"/>
                    <a:pt x="23" y="592"/>
                    <a:pt x="52" y="592"/>
                  </a:cubicBezTo>
                  <a:cubicBezTo>
                    <a:pt x="67" y="592"/>
                    <a:pt x="85" y="587"/>
                    <a:pt x="103" y="573"/>
                  </a:cubicBezTo>
                  <a:cubicBezTo>
                    <a:pt x="243" y="446"/>
                    <a:pt x="256" y="229"/>
                    <a:pt x="230" y="38"/>
                  </a:cubicBezTo>
                  <a:cubicBezTo>
                    <a:pt x="224" y="13"/>
                    <a:pt x="20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521975" y="2100263"/>
              <a:ext cx="7350" cy="15100"/>
            </a:xfrm>
            <a:custGeom>
              <a:avLst/>
              <a:gdLst/>
              <a:ahLst/>
              <a:cxnLst/>
              <a:rect l="l" t="t" r="r" b="b"/>
              <a:pathLst>
                <a:path w="294" h="604" extrusionOk="0">
                  <a:moveTo>
                    <a:pt x="218" y="0"/>
                  </a:moveTo>
                  <a:cubicBezTo>
                    <a:pt x="194" y="0"/>
                    <a:pt x="172" y="16"/>
                    <a:pt x="166" y="48"/>
                  </a:cubicBezTo>
                  <a:cubicBezTo>
                    <a:pt x="153" y="213"/>
                    <a:pt x="0" y="417"/>
                    <a:pt x="89" y="570"/>
                  </a:cubicBezTo>
                  <a:cubicBezTo>
                    <a:pt x="97" y="594"/>
                    <a:pt x="121" y="603"/>
                    <a:pt x="143" y="603"/>
                  </a:cubicBezTo>
                  <a:cubicBezTo>
                    <a:pt x="156" y="603"/>
                    <a:pt x="169" y="600"/>
                    <a:pt x="179" y="595"/>
                  </a:cubicBezTo>
                  <a:cubicBezTo>
                    <a:pt x="242" y="532"/>
                    <a:pt x="242" y="430"/>
                    <a:pt x="255" y="354"/>
                  </a:cubicBezTo>
                  <a:cubicBezTo>
                    <a:pt x="280" y="252"/>
                    <a:pt x="293" y="163"/>
                    <a:pt x="280" y="48"/>
                  </a:cubicBezTo>
                  <a:cubicBezTo>
                    <a:pt x="268" y="16"/>
                    <a:pt x="242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4537875" y="2099138"/>
              <a:ext cx="8325" cy="17000"/>
            </a:xfrm>
            <a:custGeom>
              <a:avLst/>
              <a:gdLst/>
              <a:ahLst/>
              <a:cxnLst/>
              <a:rect l="l" t="t" r="r" b="b"/>
              <a:pathLst>
                <a:path w="333" h="680" extrusionOk="0">
                  <a:moveTo>
                    <a:pt x="226" y="0"/>
                  </a:moveTo>
                  <a:cubicBezTo>
                    <a:pt x="178" y="0"/>
                    <a:pt x="128" y="32"/>
                    <a:pt x="128" y="93"/>
                  </a:cubicBezTo>
                  <a:cubicBezTo>
                    <a:pt x="128" y="182"/>
                    <a:pt x="116" y="271"/>
                    <a:pt x="90" y="348"/>
                  </a:cubicBezTo>
                  <a:cubicBezTo>
                    <a:pt x="52" y="437"/>
                    <a:pt x="26" y="513"/>
                    <a:pt x="1" y="602"/>
                  </a:cubicBezTo>
                  <a:cubicBezTo>
                    <a:pt x="1" y="641"/>
                    <a:pt x="37" y="679"/>
                    <a:pt x="77" y="679"/>
                  </a:cubicBezTo>
                  <a:cubicBezTo>
                    <a:pt x="90" y="679"/>
                    <a:pt x="103" y="675"/>
                    <a:pt x="116" y="666"/>
                  </a:cubicBezTo>
                  <a:cubicBezTo>
                    <a:pt x="294" y="551"/>
                    <a:pt x="319" y="284"/>
                    <a:pt x="319" y="118"/>
                  </a:cubicBezTo>
                  <a:cubicBezTo>
                    <a:pt x="333" y="39"/>
                    <a:pt x="280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4551575" y="2097663"/>
              <a:ext cx="9775" cy="16225"/>
            </a:xfrm>
            <a:custGeom>
              <a:avLst/>
              <a:gdLst/>
              <a:ahLst/>
              <a:cxnLst/>
              <a:rect l="l" t="t" r="r" b="b"/>
              <a:pathLst>
                <a:path w="391" h="649" extrusionOk="0">
                  <a:moveTo>
                    <a:pt x="227" y="1"/>
                  </a:moveTo>
                  <a:cubicBezTo>
                    <a:pt x="177" y="1"/>
                    <a:pt x="133" y="27"/>
                    <a:pt x="128" y="88"/>
                  </a:cubicBezTo>
                  <a:cubicBezTo>
                    <a:pt x="115" y="190"/>
                    <a:pt x="77" y="279"/>
                    <a:pt x="51" y="381"/>
                  </a:cubicBezTo>
                  <a:cubicBezTo>
                    <a:pt x="13" y="458"/>
                    <a:pt x="0" y="534"/>
                    <a:pt x="51" y="610"/>
                  </a:cubicBezTo>
                  <a:cubicBezTo>
                    <a:pt x="64" y="649"/>
                    <a:pt x="90" y="649"/>
                    <a:pt x="128" y="649"/>
                  </a:cubicBezTo>
                  <a:cubicBezTo>
                    <a:pt x="306" y="585"/>
                    <a:pt x="344" y="317"/>
                    <a:pt x="382" y="152"/>
                  </a:cubicBezTo>
                  <a:cubicBezTo>
                    <a:pt x="390" y="60"/>
                    <a:pt x="301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569725" y="2100438"/>
              <a:ext cx="9200" cy="15625"/>
            </a:xfrm>
            <a:custGeom>
              <a:avLst/>
              <a:gdLst/>
              <a:ahLst/>
              <a:cxnLst/>
              <a:rect l="l" t="t" r="r" b="b"/>
              <a:pathLst>
                <a:path w="368" h="625" extrusionOk="0">
                  <a:moveTo>
                    <a:pt x="240" y="1"/>
                  </a:moveTo>
                  <a:cubicBezTo>
                    <a:pt x="200" y="1"/>
                    <a:pt x="163" y="24"/>
                    <a:pt x="153" y="79"/>
                  </a:cubicBezTo>
                  <a:cubicBezTo>
                    <a:pt x="128" y="156"/>
                    <a:pt x="102" y="257"/>
                    <a:pt x="64" y="334"/>
                  </a:cubicBezTo>
                  <a:cubicBezTo>
                    <a:pt x="38" y="423"/>
                    <a:pt x="0" y="487"/>
                    <a:pt x="38" y="588"/>
                  </a:cubicBezTo>
                  <a:cubicBezTo>
                    <a:pt x="47" y="606"/>
                    <a:pt x="63" y="624"/>
                    <a:pt x="85" y="624"/>
                  </a:cubicBezTo>
                  <a:cubicBezTo>
                    <a:pt x="94" y="624"/>
                    <a:pt x="104" y="621"/>
                    <a:pt x="115" y="614"/>
                  </a:cubicBezTo>
                  <a:cubicBezTo>
                    <a:pt x="217" y="588"/>
                    <a:pt x="229" y="512"/>
                    <a:pt x="255" y="423"/>
                  </a:cubicBezTo>
                  <a:cubicBezTo>
                    <a:pt x="293" y="334"/>
                    <a:pt x="319" y="232"/>
                    <a:pt x="344" y="143"/>
                  </a:cubicBezTo>
                  <a:cubicBezTo>
                    <a:pt x="367" y="58"/>
                    <a:pt x="301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4589450" y="2096588"/>
              <a:ext cx="7350" cy="18150"/>
            </a:xfrm>
            <a:custGeom>
              <a:avLst/>
              <a:gdLst/>
              <a:ahLst/>
              <a:cxnLst/>
              <a:rect l="l" t="t" r="r" b="b"/>
              <a:pathLst>
                <a:path w="294" h="726" extrusionOk="0">
                  <a:moveTo>
                    <a:pt x="179" y="1"/>
                  </a:moveTo>
                  <a:cubicBezTo>
                    <a:pt x="122" y="1"/>
                    <a:pt x="64" y="36"/>
                    <a:pt x="64" y="106"/>
                  </a:cubicBezTo>
                  <a:cubicBezTo>
                    <a:pt x="64" y="297"/>
                    <a:pt x="1" y="462"/>
                    <a:pt x="1" y="653"/>
                  </a:cubicBezTo>
                  <a:cubicBezTo>
                    <a:pt x="1" y="689"/>
                    <a:pt x="33" y="725"/>
                    <a:pt x="65" y="725"/>
                  </a:cubicBezTo>
                  <a:cubicBezTo>
                    <a:pt x="78" y="725"/>
                    <a:pt x="91" y="719"/>
                    <a:pt x="103" y="704"/>
                  </a:cubicBezTo>
                  <a:cubicBezTo>
                    <a:pt x="255" y="526"/>
                    <a:pt x="294" y="322"/>
                    <a:pt x="294" y="106"/>
                  </a:cubicBezTo>
                  <a:cubicBezTo>
                    <a:pt x="294" y="36"/>
                    <a:pt x="23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081064" y="3019070"/>
            <a:ext cx="1406983" cy="1135309"/>
            <a:chOff x="6797425" y="2505289"/>
            <a:chExt cx="926805" cy="747849"/>
          </a:xfrm>
        </p:grpSpPr>
        <p:sp>
          <p:nvSpPr>
            <p:cNvPr id="566" name="Google Shape;566;p38"/>
            <p:cNvSpPr/>
            <p:nvPr/>
          </p:nvSpPr>
          <p:spPr>
            <a:xfrm>
              <a:off x="6797425" y="2505289"/>
              <a:ext cx="926805" cy="747849"/>
            </a:xfrm>
            <a:custGeom>
              <a:avLst/>
              <a:gdLst/>
              <a:ahLst/>
              <a:cxnLst/>
              <a:rect l="l" t="t" r="r" b="b"/>
              <a:pathLst>
                <a:path w="9551" h="7707" extrusionOk="0">
                  <a:moveTo>
                    <a:pt x="2928" y="158"/>
                  </a:moveTo>
                  <a:cubicBezTo>
                    <a:pt x="3202" y="158"/>
                    <a:pt x="3476" y="205"/>
                    <a:pt x="3744" y="309"/>
                  </a:cubicBezTo>
                  <a:cubicBezTo>
                    <a:pt x="4419" y="564"/>
                    <a:pt x="4967" y="1048"/>
                    <a:pt x="5527" y="1481"/>
                  </a:cubicBezTo>
                  <a:lnTo>
                    <a:pt x="5489" y="1481"/>
                  </a:lnTo>
                  <a:cubicBezTo>
                    <a:pt x="5081" y="1557"/>
                    <a:pt x="4674" y="1735"/>
                    <a:pt x="4304" y="1964"/>
                  </a:cubicBezTo>
                  <a:cubicBezTo>
                    <a:pt x="4024" y="2130"/>
                    <a:pt x="3668" y="2321"/>
                    <a:pt x="3579" y="2677"/>
                  </a:cubicBezTo>
                  <a:cubicBezTo>
                    <a:pt x="3464" y="3034"/>
                    <a:pt x="3579" y="3518"/>
                    <a:pt x="3719" y="3874"/>
                  </a:cubicBezTo>
                  <a:cubicBezTo>
                    <a:pt x="3821" y="4129"/>
                    <a:pt x="3961" y="4396"/>
                    <a:pt x="4215" y="4524"/>
                  </a:cubicBezTo>
                  <a:cubicBezTo>
                    <a:pt x="4101" y="4651"/>
                    <a:pt x="4012" y="4778"/>
                    <a:pt x="3897" y="4906"/>
                  </a:cubicBezTo>
                  <a:lnTo>
                    <a:pt x="3833" y="4906"/>
                  </a:lnTo>
                  <a:cubicBezTo>
                    <a:pt x="3788" y="4898"/>
                    <a:pt x="3744" y="4894"/>
                    <a:pt x="3702" y="4894"/>
                  </a:cubicBezTo>
                  <a:cubicBezTo>
                    <a:pt x="3077" y="4894"/>
                    <a:pt x="2841" y="5734"/>
                    <a:pt x="2293" y="5937"/>
                  </a:cubicBezTo>
                  <a:cubicBezTo>
                    <a:pt x="2245" y="5952"/>
                    <a:pt x="2199" y="5959"/>
                    <a:pt x="2154" y="5959"/>
                  </a:cubicBezTo>
                  <a:cubicBezTo>
                    <a:pt x="1974" y="5959"/>
                    <a:pt x="1819" y="5851"/>
                    <a:pt x="1656" y="5759"/>
                  </a:cubicBezTo>
                  <a:cubicBezTo>
                    <a:pt x="1478" y="5657"/>
                    <a:pt x="1299" y="5555"/>
                    <a:pt x="1147" y="5415"/>
                  </a:cubicBezTo>
                  <a:cubicBezTo>
                    <a:pt x="714" y="5020"/>
                    <a:pt x="1019" y="4575"/>
                    <a:pt x="1223" y="4154"/>
                  </a:cubicBezTo>
                  <a:cubicBezTo>
                    <a:pt x="1414" y="4091"/>
                    <a:pt x="1579" y="3874"/>
                    <a:pt x="1669" y="3722"/>
                  </a:cubicBezTo>
                  <a:cubicBezTo>
                    <a:pt x="1705" y="3668"/>
                    <a:pt x="1652" y="3614"/>
                    <a:pt x="1599" y="3614"/>
                  </a:cubicBezTo>
                  <a:cubicBezTo>
                    <a:pt x="1578" y="3614"/>
                    <a:pt x="1556" y="3623"/>
                    <a:pt x="1541" y="3645"/>
                  </a:cubicBezTo>
                  <a:cubicBezTo>
                    <a:pt x="1446" y="3788"/>
                    <a:pt x="1302" y="3973"/>
                    <a:pt x="1139" y="3973"/>
                  </a:cubicBezTo>
                  <a:cubicBezTo>
                    <a:pt x="1084" y="3973"/>
                    <a:pt x="1026" y="3951"/>
                    <a:pt x="968" y="3900"/>
                  </a:cubicBezTo>
                  <a:cubicBezTo>
                    <a:pt x="841" y="3772"/>
                    <a:pt x="726" y="3632"/>
                    <a:pt x="650" y="3467"/>
                  </a:cubicBezTo>
                  <a:cubicBezTo>
                    <a:pt x="459" y="3123"/>
                    <a:pt x="306" y="2703"/>
                    <a:pt x="281" y="2308"/>
                  </a:cubicBezTo>
                  <a:cubicBezTo>
                    <a:pt x="255" y="1519"/>
                    <a:pt x="828" y="895"/>
                    <a:pt x="1490" y="538"/>
                  </a:cubicBezTo>
                  <a:cubicBezTo>
                    <a:pt x="1941" y="309"/>
                    <a:pt x="2434" y="158"/>
                    <a:pt x="2928" y="158"/>
                  </a:cubicBezTo>
                  <a:close/>
                  <a:moveTo>
                    <a:pt x="5894" y="1568"/>
                  </a:moveTo>
                  <a:cubicBezTo>
                    <a:pt x="7049" y="1568"/>
                    <a:pt x="8060" y="2378"/>
                    <a:pt x="8659" y="3340"/>
                  </a:cubicBezTo>
                  <a:cubicBezTo>
                    <a:pt x="9003" y="3951"/>
                    <a:pt x="9283" y="4600"/>
                    <a:pt x="9245" y="5250"/>
                  </a:cubicBezTo>
                  <a:cubicBezTo>
                    <a:pt x="9232" y="5924"/>
                    <a:pt x="8799" y="6561"/>
                    <a:pt x="8341" y="7019"/>
                  </a:cubicBezTo>
                  <a:cubicBezTo>
                    <a:pt x="8086" y="7274"/>
                    <a:pt x="7730" y="7351"/>
                    <a:pt x="7386" y="7389"/>
                  </a:cubicBezTo>
                  <a:cubicBezTo>
                    <a:pt x="7326" y="7393"/>
                    <a:pt x="7266" y="7395"/>
                    <a:pt x="7205" y="7395"/>
                  </a:cubicBezTo>
                  <a:cubicBezTo>
                    <a:pt x="6889" y="7395"/>
                    <a:pt x="6564" y="7329"/>
                    <a:pt x="6329" y="7083"/>
                  </a:cubicBezTo>
                  <a:cubicBezTo>
                    <a:pt x="6202" y="6943"/>
                    <a:pt x="6138" y="6714"/>
                    <a:pt x="5947" y="6625"/>
                  </a:cubicBezTo>
                  <a:cubicBezTo>
                    <a:pt x="5904" y="6604"/>
                    <a:pt x="5860" y="6596"/>
                    <a:pt x="5816" y="6596"/>
                  </a:cubicBezTo>
                  <a:cubicBezTo>
                    <a:pt x="5641" y="6596"/>
                    <a:pt x="5468" y="6734"/>
                    <a:pt x="5336" y="6816"/>
                  </a:cubicBezTo>
                  <a:cubicBezTo>
                    <a:pt x="5158" y="6930"/>
                    <a:pt x="4979" y="7032"/>
                    <a:pt x="4814" y="7147"/>
                  </a:cubicBezTo>
                  <a:cubicBezTo>
                    <a:pt x="4737" y="7198"/>
                    <a:pt x="4674" y="7249"/>
                    <a:pt x="4610" y="7287"/>
                  </a:cubicBezTo>
                  <a:cubicBezTo>
                    <a:pt x="4546" y="7338"/>
                    <a:pt x="4419" y="7465"/>
                    <a:pt x="4343" y="7478"/>
                  </a:cubicBezTo>
                  <a:cubicBezTo>
                    <a:pt x="4333" y="7480"/>
                    <a:pt x="4323" y="7481"/>
                    <a:pt x="4313" y="7481"/>
                  </a:cubicBezTo>
                  <a:cubicBezTo>
                    <a:pt x="4157" y="7481"/>
                    <a:pt x="4005" y="7218"/>
                    <a:pt x="3910" y="7134"/>
                  </a:cubicBezTo>
                  <a:cubicBezTo>
                    <a:pt x="3782" y="6994"/>
                    <a:pt x="3655" y="6828"/>
                    <a:pt x="3528" y="6676"/>
                  </a:cubicBezTo>
                  <a:cubicBezTo>
                    <a:pt x="3413" y="6548"/>
                    <a:pt x="3184" y="6306"/>
                    <a:pt x="3146" y="6128"/>
                  </a:cubicBezTo>
                  <a:cubicBezTo>
                    <a:pt x="3120" y="5937"/>
                    <a:pt x="3375" y="5721"/>
                    <a:pt x="3477" y="5593"/>
                  </a:cubicBezTo>
                  <a:cubicBezTo>
                    <a:pt x="3757" y="5250"/>
                    <a:pt x="4024" y="4931"/>
                    <a:pt x="4279" y="4600"/>
                  </a:cubicBezTo>
                  <a:cubicBezTo>
                    <a:pt x="4292" y="4587"/>
                    <a:pt x="4292" y="4575"/>
                    <a:pt x="4292" y="4536"/>
                  </a:cubicBezTo>
                  <a:cubicBezTo>
                    <a:pt x="4330" y="4524"/>
                    <a:pt x="4343" y="4460"/>
                    <a:pt x="4292" y="4422"/>
                  </a:cubicBezTo>
                  <a:cubicBezTo>
                    <a:pt x="3986" y="4295"/>
                    <a:pt x="3846" y="3951"/>
                    <a:pt x="3757" y="3645"/>
                  </a:cubicBezTo>
                  <a:cubicBezTo>
                    <a:pt x="3655" y="3327"/>
                    <a:pt x="3540" y="2856"/>
                    <a:pt x="3719" y="2550"/>
                  </a:cubicBezTo>
                  <a:cubicBezTo>
                    <a:pt x="3884" y="2283"/>
                    <a:pt x="4241" y="2104"/>
                    <a:pt x="4521" y="1964"/>
                  </a:cubicBezTo>
                  <a:cubicBezTo>
                    <a:pt x="4814" y="1799"/>
                    <a:pt x="5119" y="1672"/>
                    <a:pt x="5450" y="1608"/>
                  </a:cubicBezTo>
                  <a:cubicBezTo>
                    <a:pt x="5600" y="1581"/>
                    <a:pt x="5748" y="1568"/>
                    <a:pt x="5894" y="1568"/>
                  </a:cubicBezTo>
                  <a:close/>
                  <a:moveTo>
                    <a:pt x="2896" y="0"/>
                  </a:moveTo>
                  <a:cubicBezTo>
                    <a:pt x="2554" y="0"/>
                    <a:pt x="2210" y="67"/>
                    <a:pt x="1872" y="194"/>
                  </a:cubicBezTo>
                  <a:cubicBezTo>
                    <a:pt x="1261" y="424"/>
                    <a:pt x="637" y="806"/>
                    <a:pt x="319" y="1417"/>
                  </a:cubicBezTo>
                  <a:cubicBezTo>
                    <a:pt x="1" y="2041"/>
                    <a:pt x="128" y="2690"/>
                    <a:pt x="395" y="3327"/>
                  </a:cubicBezTo>
                  <a:cubicBezTo>
                    <a:pt x="523" y="3607"/>
                    <a:pt x="714" y="3976"/>
                    <a:pt x="1019" y="4142"/>
                  </a:cubicBezTo>
                  <a:cubicBezTo>
                    <a:pt x="1083" y="4167"/>
                    <a:pt x="1134" y="4167"/>
                    <a:pt x="1172" y="4167"/>
                  </a:cubicBezTo>
                  <a:cubicBezTo>
                    <a:pt x="943" y="4447"/>
                    <a:pt x="726" y="4791"/>
                    <a:pt x="841" y="5160"/>
                  </a:cubicBezTo>
                  <a:cubicBezTo>
                    <a:pt x="956" y="5542"/>
                    <a:pt x="1401" y="5784"/>
                    <a:pt x="1720" y="5950"/>
                  </a:cubicBezTo>
                  <a:cubicBezTo>
                    <a:pt x="1883" y="6048"/>
                    <a:pt x="2030" y="6106"/>
                    <a:pt x="2176" y="6106"/>
                  </a:cubicBezTo>
                  <a:cubicBezTo>
                    <a:pt x="2313" y="6106"/>
                    <a:pt x="2450" y="6055"/>
                    <a:pt x="2598" y="5937"/>
                  </a:cubicBezTo>
                  <a:cubicBezTo>
                    <a:pt x="2764" y="5797"/>
                    <a:pt x="2929" y="5619"/>
                    <a:pt x="3082" y="5466"/>
                  </a:cubicBezTo>
                  <a:cubicBezTo>
                    <a:pt x="3268" y="5256"/>
                    <a:pt x="3477" y="5045"/>
                    <a:pt x="3746" y="5045"/>
                  </a:cubicBezTo>
                  <a:cubicBezTo>
                    <a:pt x="3754" y="5045"/>
                    <a:pt x="3762" y="5045"/>
                    <a:pt x="3770" y="5046"/>
                  </a:cubicBezTo>
                  <a:lnTo>
                    <a:pt x="3337" y="5568"/>
                  </a:lnTo>
                  <a:cubicBezTo>
                    <a:pt x="3184" y="5784"/>
                    <a:pt x="2929" y="5988"/>
                    <a:pt x="3057" y="6268"/>
                  </a:cubicBezTo>
                  <a:cubicBezTo>
                    <a:pt x="3133" y="6434"/>
                    <a:pt x="3273" y="6587"/>
                    <a:pt x="3375" y="6739"/>
                  </a:cubicBezTo>
                  <a:lnTo>
                    <a:pt x="3757" y="7210"/>
                  </a:lnTo>
                  <a:cubicBezTo>
                    <a:pt x="3883" y="7360"/>
                    <a:pt x="4083" y="7707"/>
                    <a:pt x="4317" y="7707"/>
                  </a:cubicBezTo>
                  <a:cubicBezTo>
                    <a:pt x="4342" y="7707"/>
                    <a:pt x="4368" y="7703"/>
                    <a:pt x="4394" y="7694"/>
                  </a:cubicBezTo>
                  <a:cubicBezTo>
                    <a:pt x="4546" y="7631"/>
                    <a:pt x="4712" y="7465"/>
                    <a:pt x="4865" y="7376"/>
                  </a:cubicBezTo>
                  <a:cubicBezTo>
                    <a:pt x="5043" y="7249"/>
                    <a:pt x="5234" y="7134"/>
                    <a:pt x="5425" y="7019"/>
                  </a:cubicBezTo>
                  <a:cubicBezTo>
                    <a:pt x="5549" y="6945"/>
                    <a:pt x="5705" y="6833"/>
                    <a:pt x="5844" y="6833"/>
                  </a:cubicBezTo>
                  <a:cubicBezTo>
                    <a:pt x="5920" y="6833"/>
                    <a:pt x="5991" y="6866"/>
                    <a:pt x="6049" y="6956"/>
                  </a:cubicBezTo>
                  <a:cubicBezTo>
                    <a:pt x="6125" y="7083"/>
                    <a:pt x="6189" y="7210"/>
                    <a:pt x="6316" y="7312"/>
                  </a:cubicBezTo>
                  <a:cubicBezTo>
                    <a:pt x="6571" y="7529"/>
                    <a:pt x="6889" y="7605"/>
                    <a:pt x="7208" y="7605"/>
                  </a:cubicBezTo>
                  <a:cubicBezTo>
                    <a:pt x="7564" y="7605"/>
                    <a:pt x="7984" y="7542"/>
                    <a:pt x="8290" y="7351"/>
                  </a:cubicBezTo>
                  <a:cubicBezTo>
                    <a:pt x="8583" y="7172"/>
                    <a:pt x="8799" y="6841"/>
                    <a:pt x="8990" y="6561"/>
                  </a:cubicBezTo>
                  <a:cubicBezTo>
                    <a:pt x="9194" y="6255"/>
                    <a:pt x="9372" y="5937"/>
                    <a:pt x="9436" y="5581"/>
                  </a:cubicBezTo>
                  <a:cubicBezTo>
                    <a:pt x="9551" y="4868"/>
                    <a:pt x="9309" y="4104"/>
                    <a:pt x="8939" y="3492"/>
                  </a:cubicBezTo>
                  <a:cubicBezTo>
                    <a:pt x="8320" y="2394"/>
                    <a:pt x="7219" y="1457"/>
                    <a:pt x="5940" y="1457"/>
                  </a:cubicBezTo>
                  <a:cubicBezTo>
                    <a:pt x="5825" y="1457"/>
                    <a:pt x="5708" y="1465"/>
                    <a:pt x="5590" y="1481"/>
                  </a:cubicBezTo>
                  <a:cubicBezTo>
                    <a:pt x="5603" y="1442"/>
                    <a:pt x="5616" y="1417"/>
                    <a:pt x="5590" y="1404"/>
                  </a:cubicBezTo>
                  <a:cubicBezTo>
                    <a:pt x="5107" y="920"/>
                    <a:pt x="4534" y="475"/>
                    <a:pt x="3910" y="207"/>
                  </a:cubicBezTo>
                  <a:cubicBezTo>
                    <a:pt x="3579" y="67"/>
                    <a:pt x="3238" y="0"/>
                    <a:pt x="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7175481" y="2760103"/>
              <a:ext cx="208922" cy="131774"/>
            </a:xfrm>
            <a:custGeom>
              <a:avLst/>
              <a:gdLst/>
              <a:ahLst/>
              <a:cxnLst/>
              <a:rect l="l" t="t" r="r" b="b"/>
              <a:pathLst>
                <a:path w="2153" h="1358" extrusionOk="0">
                  <a:moveTo>
                    <a:pt x="1580" y="293"/>
                  </a:moveTo>
                  <a:cubicBezTo>
                    <a:pt x="1575" y="297"/>
                    <a:pt x="1570" y="301"/>
                    <a:pt x="1566" y="306"/>
                  </a:cubicBezTo>
                  <a:lnTo>
                    <a:pt x="1566" y="306"/>
                  </a:lnTo>
                  <a:cubicBezTo>
                    <a:pt x="1567" y="301"/>
                    <a:pt x="1567" y="297"/>
                    <a:pt x="1567" y="293"/>
                  </a:cubicBezTo>
                  <a:close/>
                  <a:moveTo>
                    <a:pt x="1071" y="179"/>
                  </a:moveTo>
                  <a:cubicBezTo>
                    <a:pt x="1020" y="255"/>
                    <a:pt x="1007" y="370"/>
                    <a:pt x="969" y="446"/>
                  </a:cubicBezTo>
                  <a:cubicBezTo>
                    <a:pt x="947" y="468"/>
                    <a:pt x="931" y="488"/>
                    <a:pt x="919" y="508"/>
                  </a:cubicBezTo>
                  <a:lnTo>
                    <a:pt x="919" y="508"/>
                  </a:lnTo>
                  <a:cubicBezTo>
                    <a:pt x="968" y="398"/>
                    <a:pt x="1014" y="282"/>
                    <a:pt x="1032" y="179"/>
                  </a:cubicBezTo>
                  <a:close/>
                  <a:moveTo>
                    <a:pt x="689" y="204"/>
                  </a:moveTo>
                  <a:cubicBezTo>
                    <a:pt x="638" y="332"/>
                    <a:pt x="625" y="446"/>
                    <a:pt x="599" y="586"/>
                  </a:cubicBezTo>
                  <a:lnTo>
                    <a:pt x="510" y="586"/>
                  </a:lnTo>
                  <a:cubicBezTo>
                    <a:pt x="510" y="523"/>
                    <a:pt x="510" y="446"/>
                    <a:pt x="523" y="383"/>
                  </a:cubicBezTo>
                  <a:cubicBezTo>
                    <a:pt x="536" y="332"/>
                    <a:pt x="536" y="306"/>
                    <a:pt x="561" y="255"/>
                  </a:cubicBezTo>
                  <a:cubicBezTo>
                    <a:pt x="599" y="242"/>
                    <a:pt x="638" y="230"/>
                    <a:pt x="689" y="204"/>
                  </a:cubicBezTo>
                  <a:close/>
                  <a:moveTo>
                    <a:pt x="892" y="179"/>
                  </a:moveTo>
                  <a:cubicBezTo>
                    <a:pt x="829" y="319"/>
                    <a:pt x="803" y="459"/>
                    <a:pt x="765" y="612"/>
                  </a:cubicBezTo>
                  <a:cubicBezTo>
                    <a:pt x="739" y="612"/>
                    <a:pt x="714" y="586"/>
                    <a:pt x="689" y="586"/>
                  </a:cubicBezTo>
                  <a:cubicBezTo>
                    <a:pt x="714" y="446"/>
                    <a:pt x="778" y="306"/>
                    <a:pt x="841" y="179"/>
                  </a:cubicBezTo>
                  <a:close/>
                  <a:moveTo>
                    <a:pt x="894" y="564"/>
                  </a:moveTo>
                  <a:lnTo>
                    <a:pt x="894" y="564"/>
                  </a:lnTo>
                  <a:cubicBezTo>
                    <a:pt x="888" y="584"/>
                    <a:pt x="884" y="603"/>
                    <a:pt x="880" y="624"/>
                  </a:cubicBezTo>
                  <a:lnTo>
                    <a:pt x="867" y="624"/>
                  </a:lnTo>
                  <a:cubicBezTo>
                    <a:pt x="876" y="605"/>
                    <a:pt x="885" y="585"/>
                    <a:pt x="894" y="564"/>
                  </a:cubicBezTo>
                  <a:close/>
                  <a:moveTo>
                    <a:pt x="421" y="357"/>
                  </a:moveTo>
                  <a:cubicBezTo>
                    <a:pt x="421" y="433"/>
                    <a:pt x="421" y="523"/>
                    <a:pt x="434" y="586"/>
                  </a:cubicBezTo>
                  <a:cubicBezTo>
                    <a:pt x="370" y="612"/>
                    <a:pt x="307" y="624"/>
                    <a:pt x="243" y="650"/>
                  </a:cubicBezTo>
                  <a:cubicBezTo>
                    <a:pt x="268" y="523"/>
                    <a:pt x="332" y="433"/>
                    <a:pt x="421" y="357"/>
                  </a:cubicBezTo>
                  <a:close/>
                  <a:moveTo>
                    <a:pt x="1211" y="192"/>
                  </a:moveTo>
                  <a:cubicBezTo>
                    <a:pt x="1198" y="268"/>
                    <a:pt x="1147" y="357"/>
                    <a:pt x="1121" y="421"/>
                  </a:cubicBezTo>
                  <a:cubicBezTo>
                    <a:pt x="1096" y="510"/>
                    <a:pt x="1058" y="586"/>
                    <a:pt x="1020" y="688"/>
                  </a:cubicBezTo>
                  <a:cubicBezTo>
                    <a:pt x="994" y="675"/>
                    <a:pt x="969" y="675"/>
                    <a:pt x="943" y="650"/>
                  </a:cubicBezTo>
                  <a:cubicBezTo>
                    <a:pt x="969" y="561"/>
                    <a:pt x="1058" y="484"/>
                    <a:pt x="1083" y="395"/>
                  </a:cubicBezTo>
                  <a:cubicBezTo>
                    <a:pt x="1121" y="332"/>
                    <a:pt x="1160" y="255"/>
                    <a:pt x="1185" y="192"/>
                  </a:cubicBezTo>
                  <a:close/>
                  <a:moveTo>
                    <a:pt x="1376" y="230"/>
                  </a:moveTo>
                  <a:cubicBezTo>
                    <a:pt x="1389" y="230"/>
                    <a:pt x="1402" y="242"/>
                    <a:pt x="1414" y="242"/>
                  </a:cubicBezTo>
                  <a:cubicBezTo>
                    <a:pt x="1414" y="255"/>
                    <a:pt x="1414" y="255"/>
                    <a:pt x="1440" y="268"/>
                  </a:cubicBezTo>
                  <a:cubicBezTo>
                    <a:pt x="1465" y="293"/>
                    <a:pt x="1312" y="612"/>
                    <a:pt x="1223" y="777"/>
                  </a:cubicBezTo>
                  <a:cubicBezTo>
                    <a:pt x="1185" y="752"/>
                    <a:pt x="1134" y="739"/>
                    <a:pt x="1096" y="714"/>
                  </a:cubicBezTo>
                  <a:cubicBezTo>
                    <a:pt x="1160" y="586"/>
                    <a:pt x="1249" y="459"/>
                    <a:pt x="1312" y="332"/>
                  </a:cubicBezTo>
                  <a:cubicBezTo>
                    <a:pt x="1325" y="306"/>
                    <a:pt x="1351" y="255"/>
                    <a:pt x="1376" y="230"/>
                  </a:cubicBezTo>
                  <a:close/>
                  <a:moveTo>
                    <a:pt x="1669" y="332"/>
                  </a:moveTo>
                  <a:cubicBezTo>
                    <a:pt x="1720" y="370"/>
                    <a:pt x="1784" y="421"/>
                    <a:pt x="1822" y="459"/>
                  </a:cubicBezTo>
                  <a:cubicBezTo>
                    <a:pt x="1771" y="548"/>
                    <a:pt x="1707" y="624"/>
                    <a:pt x="1656" y="701"/>
                  </a:cubicBezTo>
                  <a:cubicBezTo>
                    <a:pt x="1580" y="815"/>
                    <a:pt x="1516" y="905"/>
                    <a:pt x="1453" y="1019"/>
                  </a:cubicBezTo>
                  <a:cubicBezTo>
                    <a:pt x="1402" y="943"/>
                    <a:pt x="1338" y="879"/>
                    <a:pt x="1262" y="815"/>
                  </a:cubicBezTo>
                  <a:cubicBezTo>
                    <a:pt x="1325" y="688"/>
                    <a:pt x="1402" y="574"/>
                    <a:pt x="1478" y="446"/>
                  </a:cubicBezTo>
                  <a:cubicBezTo>
                    <a:pt x="1491" y="429"/>
                    <a:pt x="1506" y="410"/>
                    <a:pt x="1519" y="391"/>
                  </a:cubicBezTo>
                  <a:lnTo>
                    <a:pt x="1519" y="391"/>
                  </a:lnTo>
                  <a:cubicBezTo>
                    <a:pt x="1513" y="413"/>
                    <a:pt x="1508" y="436"/>
                    <a:pt x="1503" y="459"/>
                  </a:cubicBezTo>
                  <a:cubicBezTo>
                    <a:pt x="1453" y="561"/>
                    <a:pt x="1402" y="637"/>
                    <a:pt x="1351" y="714"/>
                  </a:cubicBezTo>
                  <a:cubicBezTo>
                    <a:pt x="1342" y="741"/>
                    <a:pt x="1365" y="762"/>
                    <a:pt x="1389" y="762"/>
                  </a:cubicBezTo>
                  <a:cubicBezTo>
                    <a:pt x="1398" y="762"/>
                    <a:pt x="1407" y="759"/>
                    <a:pt x="1414" y="752"/>
                  </a:cubicBezTo>
                  <a:cubicBezTo>
                    <a:pt x="1465" y="675"/>
                    <a:pt x="1529" y="586"/>
                    <a:pt x="1580" y="510"/>
                  </a:cubicBezTo>
                  <a:cubicBezTo>
                    <a:pt x="1605" y="459"/>
                    <a:pt x="1656" y="395"/>
                    <a:pt x="1669" y="332"/>
                  </a:cubicBezTo>
                  <a:close/>
                  <a:moveTo>
                    <a:pt x="1898" y="612"/>
                  </a:moveTo>
                  <a:cubicBezTo>
                    <a:pt x="1924" y="675"/>
                    <a:pt x="1924" y="752"/>
                    <a:pt x="1898" y="841"/>
                  </a:cubicBezTo>
                  <a:cubicBezTo>
                    <a:pt x="1847" y="968"/>
                    <a:pt x="1669" y="1070"/>
                    <a:pt x="1567" y="1134"/>
                  </a:cubicBezTo>
                  <a:cubicBezTo>
                    <a:pt x="1527" y="1150"/>
                    <a:pt x="1527" y="1166"/>
                    <a:pt x="1523" y="1166"/>
                  </a:cubicBezTo>
                  <a:cubicBezTo>
                    <a:pt x="1521" y="1166"/>
                    <a:pt x="1518" y="1161"/>
                    <a:pt x="1503" y="1146"/>
                  </a:cubicBezTo>
                  <a:cubicBezTo>
                    <a:pt x="1503" y="1146"/>
                    <a:pt x="1478" y="1121"/>
                    <a:pt x="1478" y="1096"/>
                  </a:cubicBezTo>
                  <a:cubicBezTo>
                    <a:pt x="1605" y="955"/>
                    <a:pt x="1720" y="828"/>
                    <a:pt x="1835" y="688"/>
                  </a:cubicBezTo>
                  <a:cubicBezTo>
                    <a:pt x="1847" y="650"/>
                    <a:pt x="1885" y="637"/>
                    <a:pt x="1898" y="612"/>
                  </a:cubicBezTo>
                  <a:close/>
                  <a:moveTo>
                    <a:pt x="1001" y="0"/>
                  </a:moveTo>
                  <a:cubicBezTo>
                    <a:pt x="497" y="0"/>
                    <a:pt x="24" y="255"/>
                    <a:pt x="77" y="815"/>
                  </a:cubicBezTo>
                  <a:cubicBezTo>
                    <a:pt x="39" y="879"/>
                    <a:pt x="1" y="955"/>
                    <a:pt x="1" y="1057"/>
                  </a:cubicBezTo>
                  <a:cubicBezTo>
                    <a:pt x="1" y="1078"/>
                    <a:pt x="20" y="1088"/>
                    <a:pt x="40" y="1088"/>
                  </a:cubicBezTo>
                  <a:cubicBezTo>
                    <a:pt x="56" y="1088"/>
                    <a:pt x="72" y="1082"/>
                    <a:pt x="77" y="1070"/>
                  </a:cubicBezTo>
                  <a:cubicBezTo>
                    <a:pt x="90" y="1006"/>
                    <a:pt x="128" y="955"/>
                    <a:pt x="166" y="930"/>
                  </a:cubicBezTo>
                  <a:cubicBezTo>
                    <a:pt x="174" y="933"/>
                    <a:pt x="183" y="934"/>
                    <a:pt x="193" y="934"/>
                  </a:cubicBezTo>
                  <a:cubicBezTo>
                    <a:pt x="228" y="934"/>
                    <a:pt x="268" y="912"/>
                    <a:pt x="268" y="841"/>
                  </a:cubicBezTo>
                  <a:lnTo>
                    <a:pt x="268" y="828"/>
                  </a:lnTo>
                  <a:cubicBezTo>
                    <a:pt x="349" y="780"/>
                    <a:pt x="445" y="762"/>
                    <a:pt x="550" y="762"/>
                  </a:cubicBezTo>
                  <a:cubicBezTo>
                    <a:pt x="611" y="762"/>
                    <a:pt x="674" y="768"/>
                    <a:pt x="739" y="777"/>
                  </a:cubicBezTo>
                  <a:cubicBezTo>
                    <a:pt x="739" y="802"/>
                    <a:pt x="755" y="816"/>
                    <a:pt x="774" y="816"/>
                  </a:cubicBezTo>
                  <a:cubicBezTo>
                    <a:pt x="784" y="816"/>
                    <a:pt x="794" y="812"/>
                    <a:pt x="803" y="803"/>
                  </a:cubicBezTo>
                  <a:cubicBezTo>
                    <a:pt x="867" y="815"/>
                    <a:pt x="943" y="841"/>
                    <a:pt x="994" y="866"/>
                  </a:cubicBezTo>
                  <a:cubicBezTo>
                    <a:pt x="994" y="879"/>
                    <a:pt x="1007" y="879"/>
                    <a:pt x="1020" y="879"/>
                  </a:cubicBezTo>
                  <a:cubicBezTo>
                    <a:pt x="1032" y="892"/>
                    <a:pt x="1071" y="892"/>
                    <a:pt x="1083" y="905"/>
                  </a:cubicBezTo>
                  <a:cubicBezTo>
                    <a:pt x="1249" y="994"/>
                    <a:pt x="1287" y="1083"/>
                    <a:pt x="1376" y="1223"/>
                  </a:cubicBezTo>
                  <a:cubicBezTo>
                    <a:pt x="1402" y="1274"/>
                    <a:pt x="1402" y="1337"/>
                    <a:pt x="1465" y="1350"/>
                  </a:cubicBezTo>
                  <a:cubicBezTo>
                    <a:pt x="1478" y="1355"/>
                    <a:pt x="1493" y="1357"/>
                    <a:pt x="1507" y="1357"/>
                  </a:cubicBezTo>
                  <a:cubicBezTo>
                    <a:pt x="1652" y="1357"/>
                    <a:pt x="1870" y="1151"/>
                    <a:pt x="1962" y="1070"/>
                  </a:cubicBezTo>
                  <a:cubicBezTo>
                    <a:pt x="2089" y="905"/>
                    <a:pt x="2153" y="714"/>
                    <a:pt x="2051" y="523"/>
                  </a:cubicBezTo>
                  <a:cubicBezTo>
                    <a:pt x="2038" y="484"/>
                    <a:pt x="2013" y="446"/>
                    <a:pt x="1975" y="421"/>
                  </a:cubicBezTo>
                  <a:lnTo>
                    <a:pt x="1975" y="332"/>
                  </a:lnTo>
                  <a:cubicBezTo>
                    <a:pt x="1967" y="316"/>
                    <a:pt x="1949" y="305"/>
                    <a:pt x="1931" y="305"/>
                  </a:cubicBezTo>
                  <a:cubicBezTo>
                    <a:pt x="1920" y="305"/>
                    <a:pt x="1908" y="309"/>
                    <a:pt x="1898" y="319"/>
                  </a:cubicBezTo>
                  <a:cubicBezTo>
                    <a:pt x="1681" y="111"/>
                    <a:pt x="1334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7432532" y="3000945"/>
              <a:ext cx="160694" cy="184949"/>
            </a:xfrm>
            <a:custGeom>
              <a:avLst/>
              <a:gdLst/>
              <a:ahLst/>
              <a:cxnLst/>
              <a:rect l="l" t="t" r="r" b="b"/>
              <a:pathLst>
                <a:path w="1656" h="1906" extrusionOk="0">
                  <a:moveTo>
                    <a:pt x="1227" y="411"/>
                  </a:moveTo>
                  <a:cubicBezTo>
                    <a:pt x="1246" y="445"/>
                    <a:pt x="1266" y="483"/>
                    <a:pt x="1287" y="524"/>
                  </a:cubicBezTo>
                  <a:cubicBezTo>
                    <a:pt x="1279" y="509"/>
                    <a:pt x="1263" y="502"/>
                    <a:pt x="1246" y="502"/>
                  </a:cubicBezTo>
                  <a:cubicBezTo>
                    <a:pt x="1233" y="502"/>
                    <a:pt x="1221" y="506"/>
                    <a:pt x="1210" y="511"/>
                  </a:cubicBezTo>
                  <a:cubicBezTo>
                    <a:pt x="1136" y="542"/>
                    <a:pt x="1064" y="576"/>
                    <a:pt x="996" y="612"/>
                  </a:cubicBezTo>
                  <a:lnTo>
                    <a:pt x="996" y="612"/>
                  </a:lnTo>
                  <a:cubicBezTo>
                    <a:pt x="1064" y="568"/>
                    <a:pt x="1128" y="522"/>
                    <a:pt x="1185" y="473"/>
                  </a:cubicBezTo>
                  <a:cubicBezTo>
                    <a:pt x="1220" y="464"/>
                    <a:pt x="1231" y="438"/>
                    <a:pt x="1227" y="411"/>
                  </a:cubicBezTo>
                  <a:close/>
                  <a:moveTo>
                    <a:pt x="1146" y="307"/>
                  </a:moveTo>
                  <a:cubicBezTo>
                    <a:pt x="1159" y="315"/>
                    <a:pt x="1172" y="330"/>
                    <a:pt x="1187" y="349"/>
                  </a:cubicBezTo>
                  <a:lnTo>
                    <a:pt x="1187" y="349"/>
                  </a:lnTo>
                  <a:cubicBezTo>
                    <a:pt x="1176" y="342"/>
                    <a:pt x="1164" y="338"/>
                    <a:pt x="1152" y="338"/>
                  </a:cubicBezTo>
                  <a:cubicBezTo>
                    <a:pt x="1137" y="338"/>
                    <a:pt x="1122" y="344"/>
                    <a:pt x="1108" y="358"/>
                  </a:cubicBezTo>
                  <a:cubicBezTo>
                    <a:pt x="981" y="434"/>
                    <a:pt x="866" y="511"/>
                    <a:pt x="739" y="613"/>
                  </a:cubicBezTo>
                  <a:cubicBezTo>
                    <a:pt x="701" y="638"/>
                    <a:pt x="663" y="676"/>
                    <a:pt x="612" y="702"/>
                  </a:cubicBezTo>
                  <a:cubicBezTo>
                    <a:pt x="650" y="676"/>
                    <a:pt x="701" y="638"/>
                    <a:pt x="726" y="613"/>
                  </a:cubicBezTo>
                  <a:cubicBezTo>
                    <a:pt x="854" y="498"/>
                    <a:pt x="994" y="396"/>
                    <a:pt x="1146" y="307"/>
                  </a:cubicBezTo>
                  <a:close/>
                  <a:moveTo>
                    <a:pt x="809" y="716"/>
                  </a:moveTo>
                  <a:cubicBezTo>
                    <a:pt x="803" y="720"/>
                    <a:pt x="796" y="724"/>
                    <a:pt x="790" y="727"/>
                  </a:cubicBezTo>
                  <a:cubicBezTo>
                    <a:pt x="790" y="727"/>
                    <a:pt x="777" y="753"/>
                    <a:pt x="764" y="753"/>
                  </a:cubicBezTo>
                  <a:cubicBezTo>
                    <a:pt x="775" y="732"/>
                    <a:pt x="785" y="720"/>
                    <a:pt x="809" y="716"/>
                  </a:cubicBezTo>
                  <a:close/>
                  <a:moveTo>
                    <a:pt x="848" y="164"/>
                  </a:moveTo>
                  <a:cubicBezTo>
                    <a:pt x="895" y="164"/>
                    <a:pt x="940" y="174"/>
                    <a:pt x="981" y="192"/>
                  </a:cubicBezTo>
                  <a:cubicBezTo>
                    <a:pt x="866" y="269"/>
                    <a:pt x="752" y="358"/>
                    <a:pt x="663" y="447"/>
                  </a:cubicBezTo>
                  <a:cubicBezTo>
                    <a:pt x="573" y="549"/>
                    <a:pt x="421" y="638"/>
                    <a:pt x="332" y="765"/>
                  </a:cubicBezTo>
                  <a:cubicBezTo>
                    <a:pt x="268" y="727"/>
                    <a:pt x="217" y="702"/>
                    <a:pt x="153" y="676"/>
                  </a:cubicBezTo>
                  <a:cubicBezTo>
                    <a:pt x="268" y="511"/>
                    <a:pt x="421" y="371"/>
                    <a:pt x="573" y="269"/>
                  </a:cubicBezTo>
                  <a:cubicBezTo>
                    <a:pt x="671" y="196"/>
                    <a:pt x="764" y="164"/>
                    <a:pt x="848" y="164"/>
                  </a:cubicBezTo>
                  <a:close/>
                  <a:moveTo>
                    <a:pt x="612" y="816"/>
                  </a:moveTo>
                  <a:lnTo>
                    <a:pt x="612" y="816"/>
                  </a:lnTo>
                  <a:cubicBezTo>
                    <a:pt x="573" y="842"/>
                    <a:pt x="535" y="880"/>
                    <a:pt x="510" y="893"/>
                  </a:cubicBezTo>
                  <a:lnTo>
                    <a:pt x="484" y="880"/>
                  </a:lnTo>
                  <a:cubicBezTo>
                    <a:pt x="535" y="867"/>
                    <a:pt x="573" y="842"/>
                    <a:pt x="612" y="816"/>
                  </a:cubicBezTo>
                  <a:close/>
                  <a:moveTo>
                    <a:pt x="1287" y="574"/>
                  </a:moveTo>
                  <a:cubicBezTo>
                    <a:pt x="1299" y="613"/>
                    <a:pt x="1299" y="638"/>
                    <a:pt x="1312" y="676"/>
                  </a:cubicBezTo>
                  <a:lnTo>
                    <a:pt x="1274" y="676"/>
                  </a:lnTo>
                  <a:cubicBezTo>
                    <a:pt x="1032" y="753"/>
                    <a:pt x="803" y="893"/>
                    <a:pt x="586" y="1007"/>
                  </a:cubicBezTo>
                  <a:cubicBezTo>
                    <a:pt x="573" y="995"/>
                    <a:pt x="573" y="969"/>
                    <a:pt x="548" y="956"/>
                  </a:cubicBezTo>
                  <a:cubicBezTo>
                    <a:pt x="650" y="931"/>
                    <a:pt x="726" y="867"/>
                    <a:pt x="828" y="829"/>
                  </a:cubicBezTo>
                  <a:lnTo>
                    <a:pt x="1248" y="638"/>
                  </a:lnTo>
                  <a:cubicBezTo>
                    <a:pt x="1274" y="625"/>
                    <a:pt x="1287" y="613"/>
                    <a:pt x="1287" y="574"/>
                  </a:cubicBezTo>
                  <a:close/>
                  <a:moveTo>
                    <a:pt x="1019" y="906"/>
                  </a:moveTo>
                  <a:lnTo>
                    <a:pt x="1019" y="906"/>
                  </a:lnTo>
                  <a:cubicBezTo>
                    <a:pt x="968" y="931"/>
                    <a:pt x="930" y="944"/>
                    <a:pt x="892" y="956"/>
                  </a:cubicBezTo>
                  <a:cubicBezTo>
                    <a:pt x="803" y="1007"/>
                    <a:pt x="726" y="1058"/>
                    <a:pt x="637" y="1084"/>
                  </a:cubicBezTo>
                  <a:cubicBezTo>
                    <a:pt x="637" y="1071"/>
                    <a:pt x="637" y="1071"/>
                    <a:pt x="612" y="1046"/>
                  </a:cubicBezTo>
                  <a:cubicBezTo>
                    <a:pt x="739" y="1007"/>
                    <a:pt x="866" y="956"/>
                    <a:pt x="1019" y="906"/>
                  </a:cubicBezTo>
                  <a:close/>
                  <a:moveTo>
                    <a:pt x="854" y="1135"/>
                  </a:moveTo>
                  <a:cubicBezTo>
                    <a:pt x="790" y="1160"/>
                    <a:pt x="726" y="1198"/>
                    <a:pt x="650" y="1224"/>
                  </a:cubicBezTo>
                  <a:lnTo>
                    <a:pt x="650" y="1198"/>
                  </a:lnTo>
                  <a:cubicBezTo>
                    <a:pt x="714" y="1198"/>
                    <a:pt x="777" y="1160"/>
                    <a:pt x="854" y="1135"/>
                  </a:cubicBezTo>
                  <a:close/>
                  <a:moveTo>
                    <a:pt x="1338" y="778"/>
                  </a:moveTo>
                  <a:cubicBezTo>
                    <a:pt x="1363" y="944"/>
                    <a:pt x="1363" y="1097"/>
                    <a:pt x="1299" y="1249"/>
                  </a:cubicBezTo>
                  <a:cubicBezTo>
                    <a:pt x="1287" y="1224"/>
                    <a:pt x="1274" y="1224"/>
                    <a:pt x="1248" y="1224"/>
                  </a:cubicBezTo>
                  <a:cubicBezTo>
                    <a:pt x="1274" y="1211"/>
                    <a:pt x="1287" y="1198"/>
                    <a:pt x="1287" y="1186"/>
                  </a:cubicBezTo>
                  <a:cubicBezTo>
                    <a:pt x="1299" y="1147"/>
                    <a:pt x="1287" y="1122"/>
                    <a:pt x="1248" y="1122"/>
                  </a:cubicBezTo>
                  <a:cubicBezTo>
                    <a:pt x="1236" y="1122"/>
                    <a:pt x="1223" y="1122"/>
                    <a:pt x="1210" y="1135"/>
                  </a:cubicBezTo>
                  <a:cubicBezTo>
                    <a:pt x="1223" y="1122"/>
                    <a:pt x="1248" y="1097"/>
                    <a:pt x="1274" y="1084"/>
                  </a:cubicBezTo>
                  <a:cubicBezTo>
                    <a:pt x="1287" y="1071"/>
                    <a:pt x="1287" y="1020"/>
                    <a:pt x="1248" y="1020"/>
                  </a:cubicBezTo>
                  <a:lnTo>
                    <a:pt x="1236" y="1020"/>
                  </a:lnTo>
                  <a:lnTo>
                    <a:pt x="1287" y="969"/>
                  </a:lnTo>
                  <a:cubicBezTo>
                    <a:pt x="1299" y="944"/>
                    <a:pt x="1299" y="893"/>
                    <a:pt x="1274" y="893"/>
                  </a:cubicBezTo>
                  <a:cubicBezTo>
                    <a:pt x="1255" y="889"/>
                    <a:pt x="1238" y="888"/>
                    <a:pt x="1221" y="888"/>
                  </a:cubicBezTo>
                  <a:cubicBezTo>
                    <a:pt x="1179" y="888"/>
                    <a:pt x="1141" y="897"/>
                    <a:pt x="1096" y="906"/>
                  </a:cubicBezTo>
                  <a:cubicBezTo>
                    <a:pt x="1172" y="880"/>
                    <a:pt x="1248" y="842"/>
                    <a:pt x="1312" y="804"/>
                  </a:cubicBezTo>
                  <a:cubicBezTo>
                    <a:pt x="1312" y="804"/>
                    <a:pt x="1338" y="804"/>
                    <a:pt x="1338" y="778"/>
                  </a:cubicBezTo>
                  <a:close/>
                  <a:moveTo>
                    <a:pt x="1083" y="1198"/>
                  </a:moveTo>
                  <a:cubicBezTo>
                    <a:pt x="1019" y="1224"/>
                    <a:pt x="955" y="1275"/>
                    <a:pt x="905" y="1313"/>
                  </a:cubicBezTo>
                  <a:cubicBezTo>
                    <a:pt x="790" y="1364"/>
                    <a:pt x="701" y="1415"/>
                    <a:pt x="586" y="1479"/>
                  </a:cubicBezTo>
                  <a:cubicBezTo>
                    <a:pt x="586" y="1415"/>
                    <a:pt x="612" y="1377"/>
                    <a:pt x="637" y="1326"/>
                  </a:cubicBezTo>
                  <a:cubicBezTo>
                    <a:pt x="726" y="1288"/>
                    <a:pt x="841" y="1262"/>
                    <a:pt x="955" y="1224"/>
                  </a:cubicBezTo>
                  <a:cubicBezTo>
                    <a:pt x="981" y="1211"/>
                    <a:pt x="1032" y="1211"/>
                    <a:pt x="1083" y="1198"/>
                  </a:cubicBezTo>
                  <a:close/>
                  <a:moveTo>
                    <a:pt x="1210" y="1402"/>
                  </a:moveTo>
                  <a:lnTo>
                    <a:pt x="1210" y="1402"/>
                  </a:lnTo>
                  <a:cubicBezTo>
                    <a:pt x="1108" y="1466"/>
                    <a:pt x="1019" y="1517"/>
                    <a:pt x="917" y="1542"/>
                  </a:cubicBezTo>
                  <a:lnTo>
                    <a:pt x="1210" y="1402"/>
                  </a:lnTo>
                  <a:close/>
                  <a:moveTo>
                    <a:pt x="892" y="1415"/>
                  </a:moveTo>
                  <a:cubicBezTo>
                    <a:pt x="854" y="1440"/>
                    <a:pt x="841" y="1453"/>
                    <a:pt x="803" y="1466"/>
                  </a:cubicBezTo>
                  <a:cubicBezTo>
                    <a:pt x="650" y="1568"/>
                    <a:pt x="484" y="1644"/>
                    <a:pt x="332" y="1733"/>
                  </a:cubicBezTo>
                  <a:lnTo>
                    <a:pt x="319" y="1759"/>
                  </a:lnTo>
                  <a:cubicBezTo>
                    <a:pt x="293" y="1759"/>
                    <a:pt x="293" y="1759"/>
                    <a:pt x="281" y="1733"/>
                  </a:cubicBezTo>
                  <a:cubicBezTo>
                    <a:pt x="204" y="1644"/>
                    <a:pt x="395" y="1593"/>
                    <a:pt x="446" y="1580"/>
                  </a:cubicBezTo>
                  <a:cubicBezTo>
                    <a:pt x="599" y="1529"/>
                    <a:pt x="739" y="1466"/>
                    <a:pt x="892" y="1415"/>
                  </a:cubicBezTo>
                  <a:close/>
                  <a:moveTo>
                    <a:pt x="893" y="0"/>
                  </a:moveTo>
                  <a:cubicBezTo>
                    <a:pt x="563" y="0"/>
                    <a:pt x="244" y="356"/>
                    <a:pt x="77" y="651"/>
                  </a:cubicBezTo>
                  <a:cubicBezTo>
                    <a:pt x="39" y="676"/>
                    <a:pt x="13" y="702"/>
                    <a:pt x="26" y="740"/>
                  </a:cubicBezTo>
                  <a:cubicBezTo>
                    <a:pt x="26" y="753"/>
                    <a:pt x="13" y="765"/>
                    <a:pt x="13" y="778"/>
                  </a:cubicBezTo>
                  <a:cubicBezTo>
                    <a:pt x="4" y="806"/>
                    <a:pt x="21" y="827"/>
                    <a:pt x="41" y="827"/>
                  </a:cubicBezTo>
                  <a:cubicBezTo>
                    <a:pt x="49" y="827"/>
                    <a:pt x="57" y="824"/>
                    <a:pt x="64" y="816"/>
                  </a:cubicBezTo>
                  <a:cubicBezTo>
                    <a:pt x="64" y="816"/>
                    <a:pt x="64" y="804"/>
                    <a:pt x="77" y="804"/>
                  </a:cubicBezTo>
                  <a:cubicBezTo>
                    <a:pt x="153" y="880"/>
                    <a:pt x="255" y="906"/>
                    <a:pt x="344" y="969"/>
                  </a:cubicBezTo>
                  <a:cubicBezTo>
                    <a:pt x="535" y="1122"/>
                    <a:pt x="510" y="1338"/>
                    <a:pt x="293" y="1453"/>
                  </a:cubicBezTo>
                  <a:cubicBezTo>
                    <a:pt x="166" y="1517"/>
                    <a:pt x="0" y="1580"/>
                    <a:pt x="77" y="1771"/>
                  </a:cubicBezTo>
                  <a:cubicBezTo>
                    <a:pt x="124" y="1872"/>
                    <a:pt x="213" y="1905"/>
                    <a:pt x="307" y="1905"/>
                  </a:cubicBezTo>
                  <a:cubicBezTo>
                    <a:pt x="392" y="1905"/>
                    <a:pt x="482" y="1878"/>
                    <a:pt x="548" y="1848"/>
                  </a:cubicBezTo>
                  <a:cubicBezTo>
                    <a:pt x="803" y="1759"/>
                    <a:pt x="1121" y="1720"/>
                    <a:pt x="1312" y="1504"/>
                  </a:cubicBezTo>
                  <a:cubicBezTo>
                    <a:pt x="1656" y="1160"/>
                    <a:pt x="1567" y="383"/>
                    <a:pt x="1185" y="103"/>
                  </a:cubicBezTo>
                  <a:cubicBezTo>
                    <a:pt x="1089" y="31"/>
                    <a:pt x="991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7175772" y="2949031"/>
              <a:ext cx="136338" cy="156712"/>
            </a:xfrm>
            <a:custGeom>
              <a:avLst/>
              <a:gdLst/>
              <a:ahLst/>
              <a:cxnLst/>
              <a:rect l="l" t="t" r="r" b="b"/>
              <a:pathLst>
                <a:path w="1405" h="1615" extrusionOk="0">
                  <a:moveTo>
                    <a:pt x="1369" y="0"/>
                  </a:moveTo>
                  <a:cubicBezTo>
                    <a:pt x="1362" y="0"/>
                    <a:pt x="1354" y="4"/>
                    <a:pt x="1348" y="14"/>
                  </a:cubicBezTo>
                  <a:cubicBezTo>
                    <a:pt x="1118" y="269"/>
                    <a:pt x="877" y="524"/>
                    <a:pt x="635" y="791"/>
                  </a:cubicBezTo>
                  <a:cubicBezTo>
                    <a:pt x="431" y="1033"/>
                    <a:pt x="163" y="1275"/>
                    <a:pt x="11" y="1555"/>
                  </a:cubicBezTo>
                  <a:cubicBezTo>
                    <a:pt x="1" y="1585"/>
                    <a:pt x="22" y="1614"/>
                    <a:pt x="43" y="1614"/>
                  </a:cubicBezTo>
                  <a:cubicBezTo>
                    <a:pt x="49" y="1614"/>
                    <a:pt x="56" y="1612"/>
                    <a:pt x="62" y="1606"/>
                  </a:cubicBezTo>
                  <a:cubicBezTo>
                    <a:pt x="329" y="1428"/>
                    <a:pt x="545" y="1097"/>
                    <a:pt x="749" y="842"/>
                  </a:cubicBezTo>
                  <a:cubicBezTo>
                    <a:pt x="966" y="587"/>
                    <a:pt x="1182" y="320"/>
                    <a:pt x="1386" y="40"/>
                  </a:cubicBezTo>
                  <a:cubicBezTo>
                    <a:pt x="1405" y="31"/>
                    <a:pt x="1389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7207697" y="3023360"/>
              <a:ext cx="244826" cy="173110"/>
            </a:xfrm>
            <a:custGeom>
              <a:avLst/>
              <a:gdLst/>
              <a:ahLst/>
              <a:cxnLst/>
              <a:rect l="l" t="t" r="r" b="b"/>
              <a:pathLst>
                <a:path w="2523" h="1784" extrusionOk="0">
                  <a:moveTo>
                    <a:pt x="2476" y="1"/>
                  </a:moveTo>
                  <a:cubicBezTo>
                    <a:pt x="2470" y="1"/>
                    <a:pt x="2463" y="4"/>
                    <a:pt x="2458" y="12"/>
                  </a:cubicBezTo>
                  <a:cubicBezTo>
                    <a:pt x="2088" y="280"/>
                    <a:pt x="1719" y="547"/>
                    <a:pt x="1375" y="840"/>
                  </a:cubicBezTo>
                  <a:cubicBezTo>
                    <a:pt x="1184" y="980"/>
                    <a:pt x="993" y="1146"/>
                    <a:pt x="815" y="1286"/>
                  </a:cubicBezTo>
                  <a:cubicBezTo>
                    <a:pt x="711" y="1371"/>
                    <a:pt x="451" y="1640"/>
                    <a:pt x="262" y="1640"/>
                  </a:cubicBezTo>
                  <a:cubicBezTo>
                    <a:pt x="197" y="1640"/>
                    <a:pt x="141" y="1609"/>
                    <a:pt x="102" y="1528"/>
                  </a:cubicBezTo>
                  <a:cubicBezTo>
                    <a:pt x="97" y="1508"/>
                    <a:pt x="81" y="1500"/>
                    <a:pt x="63" y="1500"/>
                  </a:cubicBezTo>
                  <a:cubicBezTo>
                    <a:pt x="34" y="1500"/>
                    <a:pt x="0" y="1522"/>
                    <a:pt x="0" y="1553"/>
                  </a:cubicBezTo>
                  <a:cubicBezTo>
                    <a:pt x="0" y="1685"/>
                    <a:pt x="136" y="1783"/>
                    <a:pt x="269" y="1783"/>
                  </a:cubicBezTo>
                  <a:cubicBezTo>
                    <a:pt x="277" y="1783"/>
                    <a:pt x="285" y="1783"/>
                    <a:pt x="293" y="1782"/>
                  </a:cubicBezTo>
                  <a:cubicBezTo>
                    <a:pt x="509" y="1757"/>
                    <a:pt x="700" y="1540"/>
                    <a:pt x="866" y="1413"/>
                  </a:cubicBezTo>
                  <a:cubicBezTo>
                    <a:pt x="1426" y="967"/>
                    <a:pt x="1948" y="522"/>
                    <a:pt x="2483" y="76"/>
                  </a:cubicBezTo>
                  <a:cubicBezTo>
                    <a:pt x="2523" y="46"/>
                    <a:pt x="2500" y="1"/>
                    <a:pt x="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192851" y="3156686"/>
              <a:ext cx="2523" cy="3881"/>
            </a:xfrm>
            <a:custGeom>
              <a:avLst/>
              <a:gdLst/>
              <a:ahLst/>
              <a:cxnLst/>
              <a:rect l="l" t="t" r="r" b="b"/>
              <a:pathLst>
                <a:path w="26" h="40" extrusionOk="0">
                  <a:moveTo>
                    <a:pt x="13" y="1"/>
                  </a:moveTo>
                  <a:cubicBezTo>
                    <a:pt x="0" y="1"/>
                    <a:pt x="0" y="39"/>
                    <a:pt x="13" y="39"/>
                  </a:cubicBezTo>
                  <a:cubicBezTo>
                    <a:pt x="26" y="26"/>
                    <a:pt x="2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7335107" y="2697322"/>
              <a:ext cx="88886" cy="19795"/>
            </a:xfrm>
            <a:custGeom>
              <a:avLst/>
              <a:gdLst/>
              <a:ahLst/>
              <a:cxnLst/>
              <a:rect l="l" t="t" r="r" b="b"/>
              <a:pathLst>
                <a:path w="916" h="204" extrusionOk="0">
                  <a:moveTo>
                    <a:pt x="211" y="0"/>
                  </a:moveTo>
                  <a:cubicBezTo>
                    <a:pt x="151" y="0"/>
                    <a:pt x="92" y="11"/>
                    <a:pt x="24" y="49"/>
                  </a:cubicBezTo>
                  <a:cubicBezTo>
                    <a:pt x="1" y="61"/>
                    <a:pt x="20" y="114"/>
                    <a:pt x="52" y="114"/>
                  </a:cubicBezTo>
                  <a:cubicBezTo>
                    <a:pt x="55" y="114"/>
                    <a:pt x="59" y="114"/>
                    <a:pt x="62" y="113"/>
                  </a:cubicBezTo>
                  <a:cubicBezTo>
                    <a:pt x="106" y="93"/>
                    <a:pt x="155" y="85"/>
                    <a:pt x="206" y="85"/>
                  </a:cubicBezTo>
                  <a:cubicBezTo>
                    <a:pt x="316" y="85"/>
                    <a:pt x="433" y="121"/>
                    <a:pt x="521" y="138"/>
                  </a:cubicBezTo>
                  <a:cubicBezTo>
                    <a:pt x="635" y="151"/>
                    <a:pt x="750" y="189"/>
                    <a:pt x="877" y="202"/>
                  </a:cubicBezTo>
                  <a:cubicBezTo>
                    <a:pt x="880" y="203"/>
                    <a:pt x="883" y="203"/>
                    <a:pt x="885" y="203"/>
                  </a:cubicBezTo>
                  <a:cubicBezTo>
                    <a:pt x="915" y="203"/>
                    <a:pt x="913" y="137"/>
                    <a:pt x="890" y="125"/>
                  </a:cubicBezTo>
                  <a:cubicBezTo>
                    <a:pt x="712" y="75"/>
                    <a:pt x="521" y="49"/>
                    <a:pt x="342" y="11"/>
                  </a:cubicBezTo>
                  <a:cubicBezTo>
                    <a:pt x="296" y="6"/>
                    <a:pt x="25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917266" y="2995025"/>
              <a:ext cx="91312" cy="54437"/>
            </a:xfrm>
            <a:custGeom>
              <a:avLst/>
              <a:gdLst/>
              <a:ahLst/>
              <a:cxnLst/>
              <a:rect l="l" t="t" r="r" b="b"/>
              <a:pathLst>
                <a:path w="941" h="561" extrusionOk="0">
                  <a:moveTo>
                    <a:pt x="130" y="0"/>
                  </a:moveTo>
                  <a:cubicBezTo>
                    <a:pt x="101" y="0"/>
                    <a:pt x="70" y="4"/>
                    <a:pt x="39" y="12"/>
                  </a:cubicBezTo>
                  <a:cubicBezTo>
                    <a:pt x="1" y="37"/>
                    <a:pt x="26" y="62"/>
                    <a:pt x="39" y="62"/>
                  </a:cubicBezTo>
                  <a:cubicBezTo>
                    <a:pt x="370" y="101"/>
                    <a:pt x="574" y="381"/>
                    <a:pt x="854" y="559"/>
                  </a:cubicBezTo>
                  <a:cubicBezTo>
                    <a:pt x="857" y="560"/>
                    <a:pt x="861" y="561"/>
                    <a:pt x="864" y="561"/>
                  </a:cubicBezTo>
                  <a:cubicBezTo>
                    <a:pt x="900" y="561"/>
                    <a:pt x="941" y="506"/>
                    <a:pt x="917" y="483"/>
                  </a:cubicBezTo>
                  <a:cubicBezTo>
                    <a:pt x="765" y="330"/>
                    <a:pt x="612" y="203"/>
                    <a:pt x="446" y="113"/>
                  </a:cubicBezTo>
                  <a:cubicBezTo>
                    <a:pt x="345" y="53"/>
                    <a:pt x="2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008966" y="2907015"/>
              <a:ext cx="62880" cy="79957"/>
            </a:xfrm>
            <a:custGeom>
              <a:avLst/>
              <a:gdLst/>
              <a:ahLst/>
              <a:cxnLst/>
              <a:rect l="l" t="t" r="r" b="b"/>
              <a:pathLst>
                <a:path w="648" h="824" extrusionOk="0">
                  <a:moveTo>
                    <a:pt x="616" y="1"/>
                  </a:moveTo>
                  <a:cubicBezTo>
                    <a:pt x="605" y="1"/>
                    <a:pt x="593" y="5"/>
                    <a:pt x="584" y="14"/>
                  </a:cubicBezTo>
                  <a:cubicBezTo>
                    <a:pt x="495" y="155"/>
                    <a:pt x="380" y="282"/>
                    <a:pt x="291" y="409"/>
                  </a:cubicBezTo>
                  <a:cubicBezTo>
                    <a:pt x="202" y="524"/>
                    <a:pt x="74" y="626"/>
                    <a:pt x="11" y="753"/>
                  </a:cubicBezTo>
                  <a:cubicBezTo>
                    <a:pt x="0" y="784"/>
                    <a:pt x="15" y="824"/>
                    <a:pt x="49" y="824"/>
                  </a:cubicBezTo>
                  <a:cubicBezTo>
                    <a:pt x="56" y="824"/>
                    <a:pt x="65" y="821"/>
                    <a:pt x="74" y="817"/>
                  </a:cubicBezTo>
                  <a:cubicBezTo>
                    <a:pt x="202" y="728"/>
                    <a:pt x="291" y="587"/>
                    <a:pt x="380" y="473"/>
                  </a:cubicBezTo>
                  <a:cubicBezTo>
                    <a:pt x="495" y="333"/>
                    <a:pt x="571" y="193"/>
                    <a:pt x="647" y="27"/>
                  </a:cubicBezTo>
                  <a:cubicBezTo>
                    <a:pt x="647" y="11"/>
                    <a:pt x="63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882720" y="2775629"/>
              <a:ext cx="261419" cy="160593"/>
            </a:xfrm>
            <a:custGeom>
              <a:avLst/>
              <a:gdLst/>
              <a:ahLst/>
              <a:cxnLst/>
              <a:rect l="l" t="t" r="r" b="b"/>
              <a:pathLst>
                <a:path w="2694" h="1655" extrusionOk="0">
                  <a:moveTo>
                    <a:pt x="342" y="1"/>
                  </a:moveTo>
                  <a:cubicBezTo>
                    <a:pt x="233" y="1"/>
                    <a:pt x="123" y="25"/>
                    <a:pt x="13" y="82"/>
                  </a:cubicBezTo>
                  <a:cubicBezTo>
                    <a:pt x="0" y="95"/>
                    <a:pt x="13" y="133"/>
                    <a:pt x="26" y="133"/>
                  </a:cubicBezTo>
                  <a:cubicBezTo>
                    <a:pt x="106" y="111"/>
                    <a:pt x="185" y="101"/>
                    <a:pt x="261" y="101"/>
                  </a:cubicBezTo>
                  <a:cubicBezTo>
                    <a:pt x="715" y="101"/>
                    <a:pt x="1098" y="448"/>
                    <a:pt x="1490" y="655"/>
                  </a:cubicBezTo>
                  <a:cubicBezTo>
                    <a:pt x="1719" y="770"/>
                    <a:pt x="1923" y="859"/>
                    <a:pt x="2101" y="1037"/>
                  </a:cubicBezTo>
                  <a:cubicBezTo>
                    <a:pt x="2267" y="1203"/>
                    <a:pt x="2394" y="1432"/>
                    <a:pt x="2547" y="1636"/>
                  </a:cubicBezTo>
                  <a:cubicBezTo>
                    <a:pt x="2563" y="1649"/>
                    <a:pt x="2581" y="1654"/>
                    <a:pt x="2598" y="1654"/>
                  </a:cubicBezTo>
                  <a:cubicBezTo>
                    <a:pt x="2648" y="1654"/>
                    <a:pt x="2693" y="1607"/>
                    <a:pt x="2674" y="1559"/>
                  </a:cubicBezTo>
                  <a:cubicBezTo>
                    <a:pt x="2547" y="1318"/>
                    <a:pt x="2381" y="1101"/>
                    <a:pt x="2178" y="910"/>
                  </a:cubicBezTo>
                  <a:cubicBezTo>
                    <a:pt x="1974" y="719"/>
                    <a:pt x="1719" y="604"/>
                    <a:pt x="1464" y="477"/>
                  </a:cubicBezTo>
                  <a:cubicBezTo>
                    <a:pt x="1125" y="317"/>
                    <a:pt x="73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7064277" y="2554001"/>
              <a:ext cx="202517" cy="84517"/>
            </a:xfrm>
            <a:custGeom>
              <a:avLst/>
              <a:gdLst/>
              <a:ahLst/>
              <a:cxnLst/>
              <a:rect l="l" t="t" r="r" b="b"/>
              <a:pathLst>
                <a:path w="2087" h="871" extrusionOk="0">
                  <a:moveTo>
                    <a:pt x="278" y="0"/>
                  </a:moveTo>
                  <a:cubicBezTo>
                    <a:pt x="200" y="0"/>
                    <a:pt x="124" y="8"/>
                    <a:pt x="52" y="24"/>
                  </a:cubicBezTo>
                  <a:cubicBezTo>
                    <a:pt x="1" y="36"/>
                    <a:pt x="1" y="100"/>
                    <a:pt x="52" y="125"/>
                  </a:cubicBezTo>
                  <a:cubicBezTo>
                    <a:pt x="230" y="164"/>
                    <a:pt x="396" y="151"/>
                    <a:pt x="561" y="189"/>
                  </a:cubicBezTo>
                  <a:cubicBezTo>
                    <a:pt x="739" y="215"/>
                    <a:pt x="892" y="265"/>
                    <a:pt x="1071" y="329"/>
                  </a:cubicBezTo>
                  <a:cubicBezTo>
                    <a:pt x="1402" y="456"/>
                    <a:pt x="1733" y="647"/>
                    <a:pt x="2026" y="864"/>
                  </a:cubicBezTo>
                  <a:cubicBezTo>
                    <a:pt x="2031" y="869"/>
                    <a:pt x="2036" y="871"/>
                    <a:pt x="2041" y="871"/>
                  </a:cubicBezTo>
                  <a:cubicBezTo>
                    <a:pt x="2064" y="871"/>
                    <a:pt x="2087" y="836"/>
                    <a:pt x="2076" y="826"/>
                  </a:cubicBezTo>
                  <a:cubicBezTo>
                    <a:pt x="1822" y="546"/>
                    <a:pt x="1516" y="342"/>
                    <a:pt x="1147" y="202"/>
                  </a:cubicBezTo>
                  <a:cubicBezTo>
                    <a:pt x="895" y="101"/>
                    <a:pt x="57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8"/>
          <p:cNvGrpSpPr/>
          <p:nvPr/>
        </p:nvGrpSpPr>
        <p:grpSpPr>
          <a:xfrm>
            <a:off x="2792650" y="72731"/>
            <a:ext cx="3649392" cy="984386"/>
            <a:chOff x="2803476" y="74617"/>
            <a:chExt cx="3649392" cy="984386"/>
          </a:xfrm>
        </p:grpSpPr>
        <p:sp>
          <p:nvSpPr>
            <p:cNvPr id="578" name="Google Shape;578;p38"/>
            <p:cNvSpPr/>
            <p:nvPr/>
          </p:nvSpPr>
          <p:spPr>
            <a:xfrm>
              <a:off x="2835857" y="91232"/>
              <a:ext cx="3594239" cy="930809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2803476" y="74617"/>
              <a:ext cx="3649392" cy="984386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8"/>
          <p:cNvSpPr txBox="1">
            <a:spLocks noGrp="1"/>
          </p:cNvSpPr>
          <p:nvPr>
            <p:ph type="subTitle" idx="1"/>
          </p:nvPr>
        </p:nvSpPr>
        <p:spPr>
          <a:xfrm>
            <a:off x="3145383" y="2194198"/>
            <a:ext cx="3170352" cy="886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0">
                <a:latin typeface="HY견고딕" panose="02030600000101010101" pitchFamily="18" charset="-127"/>
                <a:ea typeface="HY견고딕" panose="02030600000101010101" pitchFamily="18" charset="-127"/>
                <a:cs typeface="Nunito SemiBold"/>
                <a:sym typeface="Nunito SemiBold"/>
              </a:rPr>
              <a:t>감사합니다</a:t>
            </a:r>
            <a:r>
              <a:rPr lang="en-US" altLang="ko-KR" sz="4400" b="0">
                <a:latin typeface="HY견고딕" panose="02030600000101010101" pitchFamily="18" charset="-127"/>
                <a:ea typeface="HY견고딕" panose="02030600000101010101" pitchFamily="18" charset="-127"/>
                <a:cs typeface="Nunito SemiBold"/>
                <a:sym typeface="Nunito SemiBold"/>
              </a:rPr>
              <a:t>.</a:t>
            </a:r>
            <a:endParaRPr sz="4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"/>
</p:tagLst>
</file>

<file path=ppt/theme/theme1.xml><?xml version="1.0" encoding="utf-8"?>
<a:theme xmlns:a="http://schemas.openxmlformats.org/drawingml/2006/main" name="Granny's Recipe Book by Slidesgo">
  <a:themeElements>
    <a:clrScheme name="Simple Light">
      <a:dk1>
        <a:srgbClr val="5A3E3A"/>
      </a:dk1>
      <a:lt1>
        <a:srgbClr val="FAF8F4"/>
      </a:lt1>
      <a:dk2>
        <a:srgbClr val="5A3E3A"/>
      </a:dk2>
      <a:lt2>
        <a:srgbClr val="FAF8F4"/>
      </a:lt2>
      <a:accent1>
        <a:srgbClr val="5A3E3A"/>
      </a:accent1>
      <a:accent2>
        <a:srgbClr val="FAF8F4"/>
      </a:accent2>
      <a:accent3>
        <a:srgbClr val="5A3E3A"/>
      </a:accent3>
      <a:accent4>
        <a:srgbClr val="FAF8F4"/>
      </a:accent4>
      <a:accent5>
        <a:srgbClr val="5A3E3A"/>
      </a:accent5>
      <a:accent6>
        <a:srgbClr val="FAF8F4"/>
      </a:accent6>
      <a:hlink>
        <a:srgbClr val="5A3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229</Words>
  <Application>Microsoft Office PowerPoint</Application>
  <PresentationFormat>화면 슬라이드 쇼(16:9)</PresentationFormat>
  <Paragraphs>36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Cambria Math</vt:lpstr>
      <vt:lpstr>HY견고딕</vt:lpstr>
      <vt:lpstr>HY엽서M</vt:lpstr>
      <vt:lpstr>Calligraffitti</vt:lpstr>
      <vt:lpstr>Montserrat</vt:lpstr>
      <vt:lpstr>Muli</vt:lpstr>
      <vt:lpstr>Nunito</vt:lpstr>
      <vt:lpstr>Arial</vt:lpstr>
      <vt:lpstr>Granny's Recipe Book by Slidesgo</vt:lpstr>
      <vt:lpstr>PowerPoint 프레젠테이션</vt:lpstr>
      <vt:lpstr>PowerPoint 프레젠테이션</vt:lpstr>
      <vt:lpstr>PowerPoint 프레젠테이션</vt:lpstr>
      <vt:lpstr>새로운 추천 방식</vt:lpstr>
      <vt:lpstr>레시피 간의 간선 관계 설정</vt:lpstr>
      <vt:lpstr>그래프를 만들기 위한 간선 정보 전처리</vt:lpstr>
      <vt:lpstr>데이터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Cheol Su’s recipe book</dc:title>
  <dc:creator>DCT</dc:creator>
  <cp:lastModifiedBy>임철수</cp:lastModifiedBy>
  <cp:revision>16</cp:revision>
  <dcterms:modified xsi:type="dcterms:W3CDTF">2021-09-13T09:39:18Z</dcterms:modified>
</cp:coreProperties>
</file>