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3DE4-31A3-474E-BDBC-05A6BCBEA9E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02624" cy="2808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Knowledge discovery on Web3.0</a:t>
            </a:r>
            <a:br>
              <a:rPr lang="en-US" dirty="0" smtClean="0"/>
            </a:br>
            <a:r>
              <a:rPr lang="en-US" dirty="0" smtClean="0"/>
              <a:t>and its application in research communities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Hongtao</a:t>
            </a:r>
            <a:r>
              <a:rPr lang="en-US" sz="3100" dirty="0" smtClean="0"/>
              <a:t> </a:t>
            </a:r>
            <a:r>
              <a:rPr lang="en-US" sz="3100" dirty="0" err="1" smtClean="0"/>
              <a:t>Ren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ver</a:t>
            </a:r>
            <a:r>
              <a:rPr lang="en-US" sz="3100" dirty="0" smtClean="0"/>
              <a:t> 0.01 draft)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potential collaborators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0" y="1628800"/>
            <a:ext cx="8028384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5346" y="3429000"/>
            <a:ext cx="619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@Query (“start user=node :</a:t>
            </a:r>
            <a:r>
              <a:rPr lang="en-US" dirty="0" err="1" smtClean="0"/>
              <a:t>node_auto_index</a:t>
            </a:r>
            <a:r>
              <a:rPr lang="en-US" dirty="0"/>
              <a:t>(</a:t>
            </a:r>
            <a:r>
              <a:rPr lang="en-US" dirty="0" smtClean="0"/>
              <a:t>name=‘</a:t>
            </a:r>
            <a:r>
              <a:rPr lang="en-US" dirty="0" err="1" smtClean="0"/>
              <a:t>haoyang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match user-&gt;[r:hasTag]&lt;-potential</a:t>
            </a:r>
          </a:p>
          <a:p>
            <a:r>
              <a:rPr lang="en-US" dirty="0"/>
              <a:t>r</a:t>
            </a:r>
            <a:r>
              <a:rPr lang="en-US" dirty="0" smtClean="0"/>
              <a:t>eturn potential”)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Knowledge discovery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85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Find your interested publications owned by your friends of friends of…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people who are also interested in your research area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Discover the potential research area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Event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3231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5"/>
            <a:ext cx="5256584" cy="5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437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web were the context of the content defined as data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web capable of reading and understanding content and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web can better satisfy the requests of the people and machine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web capable of filtering the content that of interest to the user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42497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Web3.0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Knowledge management In a research community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492896"/>
            <a:ext cx="1310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Group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Author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Document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2132856"/>
            <a:ext cx="2304256" cy="338437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04864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node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7864" y="1988840"/>
            <a:ext cx="38798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/>
              <a:t>H</a:t>
            </a:r>
            <a:r>
              <a:rPr lang="en-US" i="1" dirty="0" err="1" smtClean="0"/>
              <a:t>as</a:t>
            </a:r>
            <a:r>
              <a:rPr lang="en-US" dirty="0" err="1" smtClean="0"/>
              <a:t>Friend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BlockUser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Upload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In</a:t>
            </a:r>
            <a:r>
              <a:rPr lang="en-US" dirty="0" err="1" smtClean="0"/>
              <a:t>Group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/>
              <a:t>H</a:t>
            </a:r>
            <a:r>
              <a:rPr lang="en-US" i="1" dirty="0" err="1" smtClean="0"/>
              <a:t>as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Comment_on</a:t>
            </a:r>
            <a:r>
              <a:rPr lang="en-US" dirty="0" err="1" smtClean="0"/>
              <a:t>User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Comment_on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Update</a:t>
            </a:r>
            <a:r>
              <a:rPr lang="en-US" dirty="0" err="1" smtClean="0"/>
              <a:t>Status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Has_permission_On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Create</a:t>
            </a:r>
            <a:r>
              <a:rPr lang="en-US" dirty="0" err="1" smtClean="0"/>
              <a:t>Group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Group</a:t>
            </a:r>
            <a:r>
              <a:rPr lang="en-US" i="1" dirty="0" err="1" smtClean="0"/>
              <a:t>Has_permission_On_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Author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Document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Comment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Similar_To</a:t>
            </a:r>
            <a:r>
              <a:rPr lang="en-US" dirty="0" err="1" smtClean="0"/>
              <a:t>Publication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204864"/>
            <a:ext cx="253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Tag</a:t>
            </a:r>
            <a:r>
              <a:rPr lang="en-US" i="1" dirty="0" err="1" smtClean="0"/>
              <a:t>Similar_To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Author</a:t>
            </a:r>
            <a:r>
              <a:rPr lang="en-US" i="1" dirty="0" err="1" smtClean="0"/>
              <a:t>Similar_ToAuthor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…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1880" y="1700808"/>
            <a:ext cx="5112568" cy="4824536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37212" y="1628800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n</a:t>
            </a:r>
            <a:r>
              <a:rPr lang="en-US" dirty="0" smtClean="0"/>
              <a:t>ode relations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5536" y="836712"/>
            <a:ext cx="8927976" cy="6021288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6043" y="971436"/>
            <a:ext cx="2979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Knowledge domain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43808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9" y="23488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Connectedness: All different type of knowledge node are interlinked and connected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size:  For example, if we want to store 10 thousand publications, we may need store over 1 million related entities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Semi-structure: Individualization of the knowledge node, the property of the knowledge node should be user definable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xtracts implicit, potentially useful information from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Knowledge visualization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43808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Solutions?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9" y="234888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(</a:t>
            </a:r>
            <a:r>
              <a:rPr lang="en-US" dirty="0" err="1" smtClean="0"/>
              <a:t>Basex,CouchDB,MangoDB</a:t>
            </a:r>
            <a:r>
              <a:rPr lang="en-US" dirty="0" smtClean="0"/>
              <a:t>, Neo4j)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XML, RDF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Cypher</a:t>
            </a:r>
            <a:r>
              <a:rPr lang="en-US" dirty="0" smtClean="0"/>
              <a:t>, gremlin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RESTful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as a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tags cloud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271588"/>
            <a:ext cx="7505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knowledge map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90710"/>
            <a:ext cx="896448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239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Knowledge discovery on Web3.0 and its application in research communities  Hongtao Ren (ver 0.01 draft)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IIASA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and</dc:title>
  <dc:creator>renh</dc:creator>
  <cp:lastModifiedBy>renh</cp:lastModifiedBy>
  <cp:revision>46</cp:revision>
  <dcterms:created xsi:type="dcterms:W3CDTF">2012-07-24T07:19:14Z</dcterms:created>
  <dcterms:modified xsi:type="dcterms:W3CDTF">2012-07-24T12:43:24Z</dcterms:modified>
</cp:coreProperties>
</file>