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4" d="100"/>
          <a:sy n="84" d="100"/>
        </p:scale>
        <p:origin x="7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smtClean="0"/>
              <a:t>ES-6</a:t>
            </a:r>
            <a:br>
              <a:rPr lang="en-US" dirty="0" smtClean="0"/>
            </a:br>
            <a:r>
              <a:rPr lang="en-US" dirty="0" smtClean="0"/>
              <a:t>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8/10/2018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</a:t>
            </a:r>
            <a:r>
              <a:rPr lang="en-US" sz="3200" dirty="0" err="1" smtClean="0"/>
              <a:t>Git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  <a:r>
              <a:rPr lang="en-US" sz="3200" dirty="0" err="1" smtClean="0"/>
              <a:t>git</a:t>
            </a:r>
            <a:r>
              <a:rPr lang="en-US" sz="3200" smtClean="0"/>
              <a:t> client.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vs Distributed SCM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ES-6.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New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ES-6?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ECMAScript Language Spec 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aka</a:t>
            </a:r>
            <a:r>
              <a:rPr lang="en-US" sz="3200" dirty="0"/>
              <a:t>: ECMAScript 2015.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Final Draft Approved June 2015.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Bring JavaScript to be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class citizen language for both browser and </a:t>
            </a:r>
            <a:r>
              <a:rPr lang="en-US" sz="3200" dirty="0" err="1" smtClean="0"/>
              <a:t>NodeJS</a:t>
            </a:r>
            <a:r>
              <a:rPr lang="en-US" sz="32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Browser Support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http://kangax.github.io/compat-table/es6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algn="l"/>
            <a:r>
              <a:rPr lang="en-US" sz="3200" dirty="0" smtClean="0"/>
              <a:t>   IE-11 (11%),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Edge 16 (96%)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FF-ESR 52 (94%)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Chrome 67 (98%)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Older Browsers?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Babel </a:t>
            </a:r>
            <a:r>
              <a:rPr lang="en-US" sz="2400" dirty="0" err="1" smtClean="0"/>
              <a:t>Transpiler</a:t>
            </a:r>
            <a:r>
              <a:rPr lang="en-US" sz="2400" dirty="0" smtClean="0"/>
              <a:t> to ES-5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New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Var</a:t>
            </a:r>
            <a:r>
              <a:rPr lang="en-US" dirty="0" smtClean="0"/>
              <a:t>iable scoping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Rest Parameter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Spread operator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Default </a:t>
            </a:r>
            <a:r>
              <a:rPr lang="en-US" sz="2400" dirty="0" smtClean="0"/>
              <a:t>parameter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Destructuring</a:t>
            </a:r>
            <a:endParaRPr lang="en-US" smtClean="0"/>
          </a:p>
          <a:p>
            <a:pPr marL="457200" indent="-457200" algn="l">
              <a:buFont typeface="+mj-lt"/>
              <a:buAutoNum type="arabicPeriod"/>
            </a:pPr>
            <a:r>
              <a:rPr lang="en-US" smtClean="0"/>
              <a:t>Template </a:t>
            </a:r>
            <a:r>
              <a:rPr lang="en-US" dirty="0"/>
              <a:t>s</a:t>
            </a:r>
            <a:r>
              <a:rPr lang="en-US" dirty="0" smtClean="0"/>
              <a:t>tring literal.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Lamda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Class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Generator &amp; Iterator.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Array Comprehension.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Let vs </a:t>
            </a:r>
            <a:r>
              <a:rPr lang="en-US" sz="4000" dirty="0" err="1" smtClean="0"/>
              <a:t>var</a:t>
            </a:r>
            <a:r>
              <a:rPr lang="en-US" sz="4000" dirty="0" smtClean="0"/>
              <a:t> vs </a:t>
            </a:r>
            <a:r>
              <a:rPr lang="en-US" sz="4000" dirty="0" err="1" smtClean="0"/>
              <a:t>const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‘let’ – provides a true scoping.</a:t>
            </a:r>
          </a:p>
          <a:p>
            <a:pPr algn="l"/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– provides global scope</a:t>
            </a:r>
          </a:p>
          <a:p>
            <a:pPr algn="l"/>
            <a:r>
              <a:rPr lang="en-US" sz="2400" dirty="0" smtClean="0"/>
              <a:t>‘</a:t>
            </a:r>
            <a:r>
              <a:rPr lang="en-US" sz="2400" dirty="0" err="1" smtClean="0"/>
              <a:t>const</a:t>
            </a:r>
            <a:r>
              <a:rPr lang="en-US" sz="2400" dirty="0" smtClean="0"/>
              <a:t>’ – unchangeable once defined.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Rest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Must be last parameter in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 Ellipsis parameter.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Useful when forwarding a large # of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Spread Operator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an array into individual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</a:t>
            </a:r>
            <a:r>
              <a:rPr lang="en-US" dirty="0"/>
              <a:t>an </a:t>
            </a:r>
            <a:r>
              <a:rPr lang="en-US" dirty="0" smtClean="0"/>
              <a:t>object </a:t>
            </a:r>
            <a:r>
              <a:rPr lang="en-US" dirty="0"/>
              <a:t>into </a:t>
            </a:r>
            <a:r>
              <a:rPr lang="en-US" dirty="0" smtClean="0"/>
              <a:t>individual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Default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 undefined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need for:   input = input || “NA”;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31634</TotalTime>
  <Words>258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Executive</vt:lpstr>
      <vt:lpstr>ES-6 Brownbag</vt:lpstr>
      <vt:lpstr>Agenda</vt:lpstr>
      <vt:lpstr>What is ES-6?</vt:lpstr>
      <vt:lpstr>Browser Support</vt:lpstr>
      <vt:lpstr>New Features</vt:lpstr>
      <vt:lpstr>Let vs var vs const</vt:lpstr>
      <vt:lpstr>Rest Parameter</vt:lpstr>
      <vt:lpstr>Spread Operator</vt:lpstr>
      <vt:lpstr>Default Parameter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438</cp:revision>
  <dcterms:created xsi:type="dcterms:W3CDTF">2015-11-08T05:01:46Z</dcterms:created>
  <dcterms:modified xsi:type="dcterms:W3CDTF">2018-08-19T04:19:08Z</dcterms:modified>
</cp:coreProperties>
</file>