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0" r:id="rId4"/>
    <p:sldId id="283" r:id="rId5"/>
    <p:sldId id="282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27" autoAdjust="0"/>
  </p:normalViewPr>
  <p:slideViewPr>
    <p:cSldViewPr>
      <p:cViewPr varScale="1">
        <p:scale>
          <a:sx n="69" d="100"/>
          <a:sy n="69" d="100"/>
        </p:scale>
        <p:origin x="180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Visit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UI site.  Show different widgets.  Show different themes.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download 2 whole UI package different themes.</a:t>
            </a:r>
          </a:p>
          <a:p>
            <a:pPr marL="228600" indent="-228600">
              <a:buAutoNum type="arabicPeriod"/>
            </a:pPr>
            <a:r>
              <a:rPr lang="en-US" dirty="0" smtClean="0"/>
              <a:t>Include downloaded theme in </a:t>
            </a:r>
            <a:r>
              <a:rPr lang="en-US" dirty="0" err="1" smtClean="0"/>
              <a:t>exsample</a:t>
            </a:r>
            <a:r>
              <a:rPr lang="en-US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base, vs theme 1 vs theme 2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895599"/>
          </a:xfr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smtClean="0"/>
              <a:t>JQueryUI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5</a:t>
            </a:r>
            <a:r>
              <a:rPr lang="en-US" dirty="0" smtClean="0"/>
              <a:t>/5/2018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</a:t>
            </a:r>
            <a:r>
              <a:rPr lang="en-US" sz="3200" dirty="0" err="1" smtClean="0"/>
              <a:t>Jquery</a:t>
            </a:r>
            <a:r>
              <a:rPr lang="en-US" sz="3200" dirty="0" smtClean="0"/>
              <a:t> UI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Jquery</a:t>
            </a:r>
            <a:r>
              <a:rPr lang="en-US" sz="3200" dirty="0" smtClean="0"/>
              <a:t> widgets and themes.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Demo.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65" y="116931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JQuery UI?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1338" y="990600"/>
            <a:ext cx="8648053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UI components build on top of </a:t>
            </a:r>
            <a:r>
              <a:rPr lang="en-US" sz="3200" dirty="0" err="1" smtClean="0"/>
              <a:t>Jquery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Build great UX with special effect, animation, themes.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Open Source (</a:t>
            </a: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jqueryui.com</a:t>
            </a:r>
            <a:r>
              <a:rPr lang="en-US" sz="32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15 widgets, 25 CSS themes, Infinite custom themes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Drag &amp; drop, resizable.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Small footprint:  </a:t>
            </a:r>
            <a:r>
              <a:rPr lang="en-US" dirty="0" smtClean="0"/>
              <a:t>248 KB jquery-ui.min.js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31 KB jquery-ui.min.css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287 KB jquery.js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763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65" y="116931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JQuery UI isn</a:t>
            </a:r>
            <a:r>
              <a:rPr lang="en-US" sz="4000" dirty="0" smtClean="0"/>
              <a:t>’t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1338" y="990600"/>
            <a:ext cx="8648053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a MVC, MVVM stack similar to Backbone, AngularJS,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Could get “messy” with the view mingled with the event handlers.</a:t>
            </a:r>
          </a:p>
          <a:p>
            <a:pPr algn="l"/>
            <a:endParaRPr lang="en-US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031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65" y="116931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Let’s Explore JQuery UI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1338" y="990600"/>
            <a:ext cx="8648053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Simple Example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Widget 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Drag &amp; Drop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Custom themes download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Documentation &amp; API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852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705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28417</TotalTime>
  <Words>193</Words>
  <Application>Microsoft Office PowerPoint</Application>
  <PresentationFormat>On-screen Show 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Palatino Linotype</vt:lpstr>
      <vt:lpstr>Executive</vt:lpstr>
      <vt:lpstr>Intro to JQueryUI</vt:lpstr>
      <vt:lpstr>Agenda</vt:lpstr>
      <vt:lpstr>What is JQuery UI?</vt:lpstr>
      <vt:lpstr>What JQuery UI isn’t?</vt:lpstr>
      <vt:lpstr>Let’s Explore JQuery UI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155</cp:revision>
  <dcterms:created xsi:type="dcterms:W3CDTF">2015-11-08T05:01:46Z</dcterms:created>
  <dcterms:modified xsi:type="dcterms:W3CDTF">2018-05-07T04:07:30Z</dcterms:modified>
</cp:coreProperties>
</file>