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8" r:id="rId4"/>
    <p:sldId id="299" r:id="rId5"/>
    <p:sldId id="310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>
      <p:cViewPr varScale="1">
        <p:scale>
          <a:sx n="84" d="100"/>
          <a:sy n="84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smtClean="0"/>
              <a:t>ES-6</a:t>
            </a:r>
            <a:br>
              <a:rPr lang="en-US" dirty="0" smtClean="0"/>
            </a:br>
            <a:r>
              <a:rPr lang="en-US" dirty="0" smtClean="0"/>
              <a:t>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8/10/2018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Default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 undefined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need for:   input = input || “NA”;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Destructuring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Quickly unpack an object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4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Template </a:t>
            </a:r>
            <a:r>
              <a:rPr lang="en-US" sz="4000" dirty="0"/>
              <a:t>string literal.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More intuitive way to formulate string.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` symbol.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Lambda.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Provide a more concise function execution instead of using function()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the context of ‘this’ clearer.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more intuitively way of declaring a class vs ES5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Generator &amp; Iterator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let </a:t>
            </a:r>
            <a:r>
              <a:rPr lang="en-US" sz="1600" dirty="0" err="1" smtClean="0"/>
              <a:t>genNumber</a:t>
            </a:r>
            <a:r>
              <a:rPr lang="en-US" sz="1600" dirty="0" smtClean="0"/>
              <a:t> = function* () {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yield 1;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         yield 2;</a:t>
            </a:r>
          </a:p>
          <a:p>
            <a:pPr algn="l"/>
            <a:r>
              <a:rPr lang="en-US" sz="1600" dirty="0" smtClean="0"/>
              <a:t>	}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-------------------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iter</a:t>
            </a:r>
            <a:r>
              <a:rPr lang="en-US" sz="1600" dirty="0" smtClean="0"/>
              <a:t> = </a:t>
            </a:r>
            <a:r>
              <a:rPr lang="en-US" sz="1600" dirty="0" err="1" smtClean="0"/>
              <a:t>genNumber</a:t>
            </a:r>
            <a:r>
              <a:rPr lang="en-US" sz="1600" dirty="0" smtClean="0"/>
              <a:t>();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iter.next</a:t>
            </a:r>
            <a:r>
              <a:rPr lang="en-US" sz="1600" dirty="0" smtClean="0"/>
              <a:t>().value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ES-6.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New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ES-6?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ECMAScript Language Spec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aka</a:t>
            </a:r>
            <a:r>
              <a:rPr lang="en-US" sz="3200" dirty="0"/>
              <a:t>: ECMAScript 2015.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Final Draft Approved June 2015.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Bring JavaScript to be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class citizen language for both browser and </a:t>
            </a:r>
            <a:r>
              <a:rPr lang="en-US" sz="3200" dirty="0" err="1" smtClean="0"/>
              <a:t>NodeJS</a:t>
            </a:r>
            <a:r>
              <a:rPr lang="en-US" sz="32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Support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http://kangax.github.io/compat-table/es6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algn="l"/>
            <a:r>
              <a:rPr lang="en-US" sz="3200" dirty="0" smtClean="0"/>
              <a:t>   IE-11 (11%),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Edge 16 (96%)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FF-ESR 52 (94%)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Chrome 67 (98%)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Older Browsers?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Babel </a:t>
            </a:r>
            <a:r>
              <a:rPr lang="en-US" sz="2400" dirty="0" err="1" smtClean="0"/>
              <a:t>Transpiler</a:t>
            </a:r>
            <a:r>
              <a:rPr lang="en-US" sz="2400" dirty="0" smtClean="0"/>
              <a:t> to ES-5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Babel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4" y="1292353"/>
            <a:ext cx="762000" cy="999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177" y="4656577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 6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382900"/>
            <a:ext cx="762000" cy="99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504434"/>
            <a:ext cx="762000" cy="99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86000"/>
            <a:ext cx="1752752" cy="1173582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1219200" y="1458217"/>
            <a:ext cx="685800" cy="3045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92353"/>
            <a:ext cx="762000" cy="9997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69663" y="4656577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 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62" y="2382900"/>
            <a:ext cx="762000" cy="99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87" y="3504434"/>
            <a:ext cx="762000" cy="9997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31004"/>
            <a:ext cx="920641" cy="105039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410200" y="3505200"/>
            <a:ext cx="18551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Webpack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70459" y="3352800"/>
            <a:ext cx="15703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Babel</a:t>
            </a:r>
          </a:p>
          <a:p>
            <a:pPr algn="ctr"/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Transpiler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876800" y="1458217"/>
            <a:ext cx="685800" cy="3045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459839"/>
            <a:ext cx="762000" cy="99974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892323" y="2872791"/>
            <a:ext cx="978408" cy="264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43801" y="3504434"/>
            <a:ext cx="144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Minified JS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642437" y="2827384"/>
            <a:ext cx="490650" cy="31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018907">
            <a:off x="3403621" y="2120605"/>
            <a:ext cx="823965" cy="31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3033043">
            <a:off x="3357746" y="3570671"/>
            <a:ext cx="823965" cy="310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New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Var</a:t>
            </a:r>
            <a:r>
              <a:rPr lang="en-US" dirty="0" smtClean="0"/>
              <a:t>iable scoping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Rest 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Spread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Default 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Destructuring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Template </a:t>
            </a:r>
            <a:r>
              <a:rPr lang="en-US" dirty="0"/>
              <a:t>s</a:t>
            </a:r>
            <a:r>
              <a:rPr lang="en-US" dirty="0" smtClean="0"/>
              <a:t>tring literal.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Lamda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Class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Generator &amp; Iterator.</a:t>
            </a:r>
            <a:r>
              <a:rPr lang="en-US" sz="2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Let vs </a:t>
            </a:r>
            <a:r>
              <a:rPr lang="en-US" sz="4000" dirty="0" err="1" smtClean="0"/>
              <a:t>var</a:t>
            </a:r>
            <a:r>
              <a:rPr lang="en-US" sz="4000" dirty="0" smtClean="0"/>
              <a:t> vs </a:t>
            </a:r>
            <a:r>
              <a:rPr lang="en-US" sz="4000" dirty="0" err="1" smtClean="0"/>
              <a:t>const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‘let’ – provides a true scoping.</a:t>
            </a:r>
          </a:p>
          <a:p>
            <a:pPr algn="l"/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 – provides global scope</a:t>
            </a:r>
          </a:p>
          <a:p>
            <a:pPr algn="l"/>
            <a:r>
              <a:rPr lang="en-US" sz="2400" dirty="0" smtClean="0"/>
              <a:t>‘</a:t>
            </a:r>
            <a:r>
              <a:rPr lang="en-US" sz="2400" dirty="0" err="1" smtClean="0"/>
              <a:t>const</a:t>
            </a:r>
            <a:r>
              <a:rPr lang="en-US" sz="2400" dirty="0" smtClean="0"/>
              <a:t>’ – unchangeable once defined.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Rest Parameter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Must be last parameter in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Java Ellipsis parameter.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Useful when forwarding a large # of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Spread Operator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19886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“…” syntax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an array into individual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Deconstruct </a:t>
            </a:r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US" dirty="0"/>
              <a:t>into </a:t>
            </a:r>
            <a:r>
              <a:rPr lang="en-US" dirty="0" smtClean="0"/>
              <a:t>individual properties.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60541</TotalTime>
  <Words>350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ES-6 Brownbag</vt:lpstr>
      <vt:lpstr>Agenda</vt:lpstr>
      <vt:lpstr>What is ES-6?</vt:lpstr>
      <vt:lpstr>Browser Support</vt:lpstr>
      <vt:lpstr>Babel</vt:lpstr>
      <vt:lpstr>New Features</vt:lpstr>
      <vt:lpstr>Let vs var vs const</vt:lpstr>
      <vt:lpstr>Rest Parameter</vt:lpstr>
      <vt:lpstr>Spread Operator</vt:lpstr>
      <vt:lpstr>Default Parameter</vt:lpstr>
      <vt:lpstr>Destructuring</vt:lpstr>
      <vt:lpstr>Template string literal.</vt:lpstr>
      <vt:lpstr>Lambda.</vt:lpstr>
      <vt:lpstr>Class</vt:lpstr>
      <vt:lpstr>Generator &amp; Iterator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458</cp:revision>
  <dcterms:created xsi:type="dcterms:W3CDTF">2015-11-08T05:01:46Z</dcterms:created>
  <dcterms:modified xsi:type="dcterms:W3CDTF">2018-09-08T06:15:37Z</dcterms:modified>
</cp:coreProperties>
</file>