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66" autoAdjust="0"/>
    <p:restoredTop sz="94660"/>
  </p:normalViewPr>
  <p:slideViewPr>
    <p:cSldViewPr>
      <p:cViewPr>
        <p:scale>
          <a:sx n="95" d="100"/>
          <a:sy n="95" d="100"/>
        </p:scale>
        <p:origin x="403" y="-41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34EC-835B-48D8-BDB5-96D4A8A8ACE7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14250-C209-411D-AC59-DB73DE8B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8/18/2018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8/18/2018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8/18/2018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8/18/2018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kangax.github.io/compat-table/es6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922" y="762000"/>
            <a:ext cx="7772400" cy="3657600"/>
          </a:xfrm>
        </p:spPr>
        <p:txBody>
          <a:bodyPr/>
          <a:lstStyle/>
          <a:p>
            <a:r>
              <a:rPr lang="en-US" dirty="0" smtClean="0"/>
              <a:t>ES-6</a:t>
            </a:r>
            <a:br>
              <a:rPr lang="en-US" dirty="0" smtClean="0"/>
            </a:br>
            <a:r>
              <a:rPr lang="en-US" dirty="0" smtClean="0"/>
              <a:t>Brownbag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2722" y="4648200"/>
            <a:ext cx="6400800" cy="1219200"/>
          </a:xfrm>
        </p:spPr>
        <p:txBody>
          <a:bodyPr/>
          <a:lstStyle/>
          <a:p>
            <a:r>
              <a:rPr lang="en-US" dirty="0" smtClean="0"/>
              <a:t>Presenter: Hoanh Tran</a:t>
            </a:r>
            <a:br>
              <a:rPr lang="en-US" dirty="0" smtClean="0"/>
            </a:br>
            <a:r>
              <a:rPr lang="en-US" dirty="0" smtClean="0"/>
              <a:t>8/10/2018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Destructuring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19886"/>
            <a:ext cx="7924800" cy="52578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Quickly unpack an object properties.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4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Template </a:t>
            </a:r>
            <a:r>
              <a:rPr lang="en-US" sz="4000" dirty="0"/>
              <a:t>string literal.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19886"/>
            <a:ext cx="7924800" cy="52578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More intuitive way to formulate string.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 ` symbol.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14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Lambda.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19886"/>
            <a:ext cx="7924800" cy="52578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Provide a more concise function execution instead of using function()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Make the context of ‘this’ clearer.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66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Class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19886"/>
            <a:ext cx="7924800" cy="52578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 more intuitively way of declaring a class vs ES5 way.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37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/>
              <a:t>Generator &amp; Iterator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19886"/>
            <a:ext cx="7924800" cy="52578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let </a:t>
            </a:r>
            <a:r>
              <a:rPr lang="en-US" sz="1600" dirty="0" err="1" smtClean="0"/>
              <a:t>genNumber</a:t>
            </a:r>
            <a:r>
              <a:rPr lang="en-US" sz="1600" dirty="0" smtClean="0"/>
              <a:t> = function* () {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             yield 1;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             yield 2;</a:t>
            </a:r>
          </a:p>
          <a:p>
            <a:pPr algn="l"/>
            <a:r>
              <a:rPr lang="en-US" sz="1600" dirty="0" smtClean="0"/>
              <a:t>	}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    -------------------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    </a:t>
            </a:r>
            <a:r>
              <a:rPr lang="en-US" sz="1600" dirty="0" err="1" smtClean="0"/>
              <a:t>iter</a:t>
            </a:r>
            <a:r>
              <a:rPr lang="en-US" sz="1600" dirty="0" smtClean="0"/>
              <a:t> = </a:t>
            </a:r>
            <a:r>
              <a:rPr lang="en-US" sz="1600" dirty="0" err="1" smtClean="0"/>
              <a:t>genNumber</a:t>
            </a:r>
            <a:r>
              <a:rPr lang="en-US" sz="1600" dirty="0" smtClean="0"/>
              <a:t>();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    </a:t>
            </a:r>
            <a:r>
              <a:rPr lang="en-US" sz="1600" dirty="0" err="1" smtClean="0"/>
              <a:t>iter.next</a:t>
            </a:r>
            <a:r>
              <a:rPr lang="en-US" sz="1600" dirty="0" smtClean="0"/>
              <a:t>().value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4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What is ES-6.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New 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Code Demo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What is ES-6?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ECMAScript Language Spec 6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Edition.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aka</a:t>
            </a:r>
            <a:r>
              <a:rPr lang="en-US" sz="3200" dirty="0"/>
              <a:t>: ECMAScript 2015.</a:t>
            </a: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Final Draft Approved June 2015.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Bring JavaScript to be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class citizen language for both browser and </a:t>
            </a:r>
            <a:r>
              <a:rPr lang="en-US" sz="3200" dirty="0" err="1" smtClean="0"/>
              <a:t>NodeJS</a:t>
            </a:r>
            <a:r>
              <a:rPr lang="en-US" sz="3200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2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Browser Support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924800" cy="52578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http://kangax.github.io/compat-table/es6</a:t>
            </a:r>
            <a:r>
              <a:rPr lang="en-US" sz="3200" dirty="0" smtClean="0">
                <a:hlinkClick r:id="rId2"/>
              </a:rPr>
              <a:t>/</a:t>
            </a:r>
            <a:endParaRPr lang="en-US" sz="3200" dirty="0" smtClean="0"/>
          </a:p>
          <a:p>
            <a:pPr algn="l"/>
            <a:r>
              <a:rPr lang="en-US" sz="3200" dirty="0" smtClean="0"/>
              <a:t>   IE-11 (11%), 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Edge 16 (96%)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FF-ESR 52 (94%)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Chrome 67 (98%)</a:t>
            </a:r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Older Browsers?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Babel </a:t>
            </a:r>
            <a:r>
              <a:rPr lang="en-US" sz="2400" dirty="0" err="1" smtClean="0"/>
              <a:t>Transpiler</a:t>
            </a:r>
            <a:r>
              <a:rPr lang="en-US" sz="2400" dirty="0" smtClean="0"/>
              <a:t> to ES-5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7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New Features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924800" cy="5257800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Var</a:t>
            </a:r>
            <a:r>
              <a:rPr lang="en-US" dirty="0" smtClean="0"/>
              <a:t>iable scoping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Rest Parameter</a:t>
            </a:r>
            <a:endParaRPr lang="en-US" sz="24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Spread operator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Default </a:t>
            </a:r>
            <a:r>
              <a:rPr lang="en-US" sz="2400" dirty="0" smtClean="0"/>
              <a:t>parameter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 smtClean="0"/>
              <a:t>Destructuring</a:t>
            </a:r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Template </a:t>
            </a:r>
            <a:r>
              <a:rPr lang="en-US" dirty="0"/>
              <a:t>s</a:t>
            </a:r>
            <a:r>
              <a:rPr lang="en-US" dirty="0" smtClean="0"/>
              <a:t>tring literal.</a:t>
            </a:r>
            <a:endParaRPr lang="en-US" sz="24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 err="1" smtClean="0"/>
              <a:t>Lamda</a:t>
            </a:r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Class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Generator &amp; </a:t>
            </a:r>
            <a:r>
              <a:rPr lang="en-US" smtClean="0"/>
              <a:t>Iterator</a:t>
            </a:r>
            <a:r>
              <a:rPr lang="en-US" smtClean="0"/>
              <a:t>.</a:t>
            </a:r>
            <a:r>
              <a:rPr lang="en-US" sz="2400" smtClean="0"/>
              <a:t> 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6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Let vs </a:t>
            </a:r>
            <a:r>
              <a:rPr lang="en-US" sz="4000" dirty="0" err="1" smtClean="0"/>
              <a:t>var</a:t>
            </a:r>
            <a:r>
              <a:rPr lang="en-US" sz="4000" dirty="0" smtClean="0"/>
              <a:t> vs </a:t>
            </a:r>
            <a:r>
              <a:rPr lang="en-US" sz="4000" dirty="0" err="1" smtClean="0"/>
              <a:t>const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19886"/>
            <a:ext cx="7924800" cy="525780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‘let’ – provides a true scoping.</a:t>
            </a:r>
          </a:p>
          <a:p>
            <a:pPr algn="l"/>
            <a:r>
              <a:rPr lang="en-US" dirty="0" smtClean="0"/>
              <a:t>‘</a:t>
            </a:r>
            <a:r>
              <a:rPr lang="en-US" dirty="0" err="1" smtClean="0"/>
              <a:t>var</a:t>
            </a:r>
            <a:r>
              <a:rPr lang="en-US" dirty="0" smtClean="0"/>
              <a:t>’ – provides global scope</a:t>
            </a:r>
          </a:p>
          <a:p>
            <a:pPr algn="l"/>
            <a:r>
              <a:rPr lang="en-US" sz="2400" dirty="0" smtClean="0"/>
              <a:t>‘</a:t>
            </a:r>
            <a:r>
              <a:rPr lang="en-US" sz="2400" dirty="0" err="1" smtClean="0"/>
              <a:t>const</a:t>
            </a:r>
            <a:r>
              <a:rPr lang="en-US" sz="2400" dirty="0" smtClean="0"/>
              <a:t>’ – unchangeable once defined.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9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Rest Parameter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19886"/>
            <a:ext cx="7924800" cy="52578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 “…” syntax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Must be last parameter in a function.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Similar to Java Ellipsis parameter.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Useful when forwarding a large # of parameters.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2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Spread Operator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19886"/>
            <a:ext cx="7924800" cy="52578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 “…” syntax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Deconstruct an array into individual element.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Deconstruct </a:t>
            </a:r>
            <a:r>
              <a:rPr lang="en-US" dirty="0"/>
              <a:t>an </a:t>
            </a:r>
            <a:r>
              <a:rPr lang="en-US" dirty="0" smtClean="0"/>
              <a:t>object </a:t>
            </a:r>
            <a:r>
              <a:rPr lang="en-US" dirty="0"/>
              <a:t>into </a:t>
            </a:r>
            <a:r>
              <a:rPr lang="en-US" dirty="0" smtClean="0"/>
              <a:t>individual properties.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80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Default Parameter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19886"/>
            <a:ext cx="7924800" cy="52578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Handle undefined input parameter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Similar to Java.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No need for:   input = input || “NA”;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42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44776</TotalTime>
  <Words>334</Words>
  <Application>Microsoft Office PowerPoint</Application>
  <PresentationFormat>On-screen Show (4:3)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Palatino Linotype</vt:lpstr>
      <vt:lpstr>Executive</vt:lpstr>
      <vt:lpstr>ES-6 Brownbag</vt:lpstr>
      <vt:lpstr>Agenda</vt:lpstr>
      <vt:lpstr>What is ES-6?</vt:lpstr>
      <vt:lpstr>Browser Support</vt:lpstr>
      <vt:lpstr>New Features</vt:lpstr>
      <vt:lpstr>Let vs var vs const</vt:lpstr>
      <vt:lpstr>Rest Parameter</vt:lpstr>
      <vt:lpstr>Spread Operator</vt:lpstr>
      <vt:lpstr>Default Parameter</vt:lpstr>
      <vt:lpstr>Destructuring</vt:lpstr>
      <vt:lpstr>Template string literal.</vt:lpstr>
      <vt:lpstr>Lambda.</vt:lpstr>
      <vt:lpstr>Class</vt:lpstr>
      <vt:lpstr>Generator &amp; Iterator</vt:lpstr>
    </vt:vector>
  </TitlesOfParts>
  <Company>General Dynamics Information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Hoanh T</dc:creator>
  <cp:lastModifiedBy>Tran, Hoanh T</cp:lastModifiedBy>
  <cp:revision>451</cp:revision>
  <dcterms:created xsi:type="dcterms:W3CDTF">2015-11-08T05:01:46Z</dcterms:created>
  <dcterms:modified xsi:type="dcterms:W3CDTF">2018-08-28T07:21:16Z</dcterms:modified>
</cp:coreProperties>
</file>