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8" r:id="rId4"/>
    <p:sldId id="304" r:id="rId5"/>
    <p:sldId id="305" r:id="rId6"/>
    <p:sldId id="303" r:id="rId7"/>
    <p:sldId id="302" r:id="rId8"/>
    <p:sldId id="297" r:id="rId9"/>
    <p:sldId id="299" r:id="rId10"/>
    <p:sldId id="300" r:id="rId11"/>
    <p:sldId id="307" r:id="rId12"/>
    <p:sldId id="306" r:id="rId13"/>
    <p:sldId id="29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93" d="100"/>
          <a:sy n="93" d="100"/>
        </p:scale>
        <p:origin x="6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sourceforge.net/projects/gitextension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9/2/2017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914400"/>
            <a:ext cx="92964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 smtClean="0"/>
              <a:t>Git</a:t>
            </a:r>
            <a:r>
              <a:rPr lang="en-US" sz="3200" dirty="0" smtClean="0"/>
              <a:t> Client provides Graphical View</a:t>
            </a:r>
            <a:endParaRPr lang="en-US" sz="3200" b="1" dirty="0" smtClean="0"/>
          </a:p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GitExtension</a:t>
            </a:r>
            <a:r>
              <a:rPr lang="en-US" dirty="0"/>
              <a:t> </a:t>
            </a:r>
            <a:r>
              <a:rPr lang="en-US" dirty="0" smtClean="0"/>
              <a:t>v2.50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://sourceforge.net/projects/gitextensions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Tortoise GIT v2.5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Linux: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gitk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git-gui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SmartGit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72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85800" y="1796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77997"/>
            <a:ext cx="4451605" cy="16656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438400" y="3439797"/>
            <a:ext cx="0" cy="8382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9810" y="3674231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6793" y="139979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GitExtension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59436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618338"/>
            <a:ext cx="2652056" cy="85353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953000" y="5110798"/>
            <a:ext cx="1263394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3" y="1714351"/>
            <a:ext cx="4431408" cy="17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264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713064"/>
            <a:ext cx="516279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 simple commands</a:t>
            </a:r>
            <a:endParaRPr lang="en-US" sz="32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38400" y="17526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0849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Live-Server: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auto browser reload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Developer does not leave IDE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66700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Browser-Sync: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Improve multi-browser testing.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Not 100% mature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1088" y="445135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Quickly mock REST APIs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Allow UI and Service to be develop in parallel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</a:t>
            </a:r>
            <a:r>
              <a:rPr lang="en-US" sz="3200" dirty="0" smtClean="0"/>
              <a:t>to &amp; 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commands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bash shell &amp; </a:t>
            </a: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 Demo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Started in 2005 </a:t>
            </a:r>
            <a:r>
              <a:rPr lang="en-US" sz="3200" dirty="0"/>
              <a:t>by Linux </a:t>
            </a:r>
            <a:r>
              <a:rPr lang="en-US" sz="3200" dirty="0" smtClean="0"/>
              <a:t>Torvalds for Linux.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Distributed </a:t>
            </a:r>
            <a:r>
              <a:rPr lang="en-US" sz="3200" dirty="0" smtClean="0"/>
              <a:t>Software Configuration Management (SCM)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Open Sourced.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Repositories - GitHub, </a:t>
            </a:r>
            <a:r>
              <a:rPr lang="en-US" sz="3200" dirty="0" err="1" smtClean="0"/>
              <a:t>BitBucket</a:t>
            </a:r>
            <a:r>
              <a:rPr lang="en-US" sz="3200" dirty="0" smtClean="0"/>
              <a:t>, </a:t>
            </a:r>
            <a:r>
              <a:rPr lang="en-US" sz="3200" dirty="0" err="1" smtClean="0"/>
              <a:t>Atlassian</a:t>
            </a:r>
            <a:r>
              <a:rPr lang="en-US" sz="3200" dirty="0" smtClean="0"/>
              <a:t> Stash.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Hierarchial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developers </a:t>
            </a:r>
            <a:r>
              <a:rPr lang="en-US" sz="2400" dirty="0"/>
              <a:t>push(</a:t>
            </a:r>
            <a:r>
              <a:rPr lang="en-US" sz="2400" dirty="0" err="1"/>
              <a:t>checkin</a:t>
            </a:r>
            <a:r>
              <a:rPr lang="en-US" sz="2400" dirty="0"/>
              <a:t>) to a subsystem level repo. </a:t>
            </a:r>
            <a:endParaRPr lang="en-US" sz="2400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Subsystem </a:t>
            </a:r>
            <a:r>
              <a:rPr lang="en-US" sz="2400" dirty="0"/>
              <a:t>level pushed to a main repo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Distributed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Developer push the code to his/her own repo.  </a:t>
            </a:r>
            <a:endParaRPr lang="en-US" sz="2400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Integrator choose </a:t>
            </a:r>
            <a:r>
              <a:rPr lang="en-US" sz="2400" dirty="0"/>
              <a:t>and pull (checkout) developers’ repos into an official repo.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Offline Support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Work in disconnected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Ease of Backup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Clone the repo and burn into a DVD.</a:t>
            </a:r>
          </a:p>
          <a:p>
            <a:pPr lvl="1" algn="l"/>
            <a:endParaRPr lang="en-US" sz="24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Support Centralize SCM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Support single repository similar to CVS, </a:t>
            </a:r>
            <a:r>
              <a:rPr lang="en-US" sz="2400" dirty="0" err="1" smtClean="0"/>
              <a:t>SubVersion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ClearCase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96547" y="2743200"/>
            <a:ext cx="21336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1277" y="2092922"/>
            <a:ext cx="3000809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167" y="2056377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16149" y="3388904"/>
            <a:ext cx="1696307" cy="176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82971" y="2613454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7" y="3146854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3146854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07" y="3146854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01280" y="2656013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3515619" y="2866855"/>
            <a:ext cx="1623468" cy="279999"/>
          </a:xfrm>
          <a:prstGeom prst="rightArrow">
            <a:avLst>
              <a:gd name="adj1" fmla="val 351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32791" y="347414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9284" y="257931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Centralized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42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90665" y="3136352"/>
            <a:ext cx="2072335" cy="21214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 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bitbucket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162" y="3333188"/>
            <a:ext cx="1447800" cy="18969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0057" y="4114800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295400"/>
            <a:ext cx="5410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690" y="1258855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3" y="4648200"/>
            <a:ext cx="344973" cy="4637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79" y="4648200"/>
            <a:ext cx="344973" cy="4637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93" y="4648200"/>
            <a:ext cx="344973" cy="46373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05329" y="4669480"/>
            <a:ext cx="14478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104756" y="3453318"/>
            <a:ext cx="838623" cy="204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6213" y="4157359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494" y="1815932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0" y="2349332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6" y="2349332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30" y="2349332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74803" y="1858491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4157" y="339482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6141" y="431177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commit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74561" y="20096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pull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5492848" y="4273351"/>
            <a:ext cx="1054707" cy="209836"/>
          </a:xfrm>
          <a:prstGeom prst="rightArrow">
            <a:avLst>
              <a:gd name="adj1" fmla="val 466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29642" y="396240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33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11701" y="4723250"/>
            <a:ext cx="1088078" cy="1726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07881" y="4794139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Elbow Connector 2"/>
          <p:cNvCxnSpPr>
            <a:endCxn id="23" idx="3"/>
          </p:cNvCxnSpPr>
          <p:nvPr/>
        </p:nvCxnSpPr>
        <p:spPr>
          <a:xfrm rot="10800000">
            <a:off x="2324519" y="2425533"/>
            <a:ext cx="4275261" cy="1252885"/>
          </a:xfrm>
          <a:prstGeom prst="bentConnector3">
            <a:avLst>
              <a:gd name="adj1" fmla="val 4489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2909878" y="3460443"/>
            <a:ext cx="273513" cy="5392228"/>
          </a:xfrm>
          <a:prstGeom prst="rightBrace">
            <a:avLst>
              <a:gd name="adj1" fmla="val 8333"/>
              <a:gd name="adj2" fmla="val 5825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GIT Terminology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70749"/>
              </p:ext>
            </p:extLst>
          </p:nvPr>
        </p:nvGraphicFramePr>
        <p:xfrm>
          <a:off x="838200" y="1295400"/>
          <a:ext cx="7620000" cy="416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95944705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88704285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Centralized SCM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615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</a:p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3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</a:p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723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511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38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198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6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264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m</a:t>
            </a:r>
            <a:r>
              <a:rPr lang="en-US" dirty="0" err="1" smtClean="0"/>
              <a:t>sysgit</a:t>
            </a:r>
            <a:r>
              <a:rPr lang="en-US" dirty="0" smtClean="0"/>
              <a:t> at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://git-for-windows.github.io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Current version 2.14.1.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C:\Program </a:t>
            </a:r>
            <a:r>
              <a:rPr lang="en-US" dirty="0" smtClean="0"/>
              <a:t>Files\Git2.13.3\bin\bash.exe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Linux: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r>
              <a:rPr lang="en-US" dirty="0"/>
              <a:t>-core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21190</TotalTime>
  <Words>377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Palatino Linotype</vt:lpstr>
      <vt:lpstr>Executive</vt:lpstr>
      <vt:lpstr>Git &amp; GitExtension</vt:lpstr>
      <vt:lpstr>Agenda</vt:lpstr>
      <vt:lpstr>What is Git?</vt:lpstr>
      <vt:lpstr>Why use Git?</vt:lpstr>
      <vt:lpstr>Why use Git? (cont)</vt:lpstr>
      <vt:lpstr>PowerPoint Presentation</vt:lpstr>
      <vt:lpstr>PowerPoint Presentation</vt:lpstr>
      <vt:lpstr>GIT Terminology</vt:lpstr>
      <vt:lpstr>How to use Git?</vt:lpstr>
      <vt:lpstr>PowerPoint Presentation</vt:lpstr>
      <vt:lpstr>PowerPoint Presentation</vt:lpstr>
      <vt:lpstr>How to use Git?</vt:lpstr>
      <vt:lpstr>Live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395</cp:revision>
  <dcterms:created xsi:type="dcterms:W3CDTF">2015-11-08T05:01:46Z</dcterms:created>
  <dcterms:modified xsi:type="dcterms:W3CDTF">2017-09-12T04:56:19Z</dcterms:modified>
</cp:coreProperties>
</file>