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2" r:id="rId4"/>
    <p:sldId id="288" r:id="rId5"/>
    <p:sldId id="274" r:id="rId6"/>
    <p:sldId id="278" r:id="rId7"/>
    <p:sldId id="275" r:id="rId8"/>
    <p:sldId id="277" r:id="rId9"/>
    <p:sldId id="276" r:id="rId10"/>
    <p:sldId id="284" r:id="rId11"/>
    <p:sldId id="279" r:id="rId12"/>
    <p:sldId id="289" r:id="rId13"/>
    <p:sldId id="280" r:id="rId14"/>
    <p:sldId id="282" r:id="rId15"/>
    <p:sldId id="281" r:id="rId16"/>
    <p:sldId id="283" r:id="rId17"/>
    <p:sldId id="285" r:id="rId18"/>
    <p:sldId id="286" r:id="rId19"/>
    <p:sldId id="287" r:id="rId20"/>
    <p:sldId id="290" r:id="rId21"/>
    <p:sldId id="292" r:id="rId22"/>
    <p:sldId id="293" r:id="rId23"/>
    <p:sldId id="294" r:id="rId24"/>
    <p:sldId id="295" r:id="rId25"/>
    <p:sldId id="296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660"/>
  </p:normalViewPr>
  <p:slideViewPr>
    <p:cSldViewPr>
      <p:cViewPr>
        <p:scale>
          <a:sx n="100" d="100"/>
          <a:sy n="100" d="100"/>
        </p:scale>
        <p:origin x="48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Productivity with </a:t>
            </a:r>
            <a:r>
              <a:rPr lang="en-US" dirty="0" err="1" smtClean="0"/>
              <a:t>NodeJS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/>
              <a:t>4</a:t>
            </a:r>
            <a:r>
              <a:rPr lang="en-US" dirty="0" smtClean="0"/>
              <a:t>/28/2017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Live-Server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55964"/>
            <a:ext cx="572539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52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Take Away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1066800"/>
            <a:ext cx="8763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Use live-server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/>
              <a:t>to save browser refresh button clicks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/>
              <a:t>Never leave your text editor or IDE.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/>
              <a:t>Improve productivity by saving few minutes per day. 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41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62200"/>
            <a:ext cx="5562600" cy="1066800"/>
          </a:xfrm>
        </p:spPr>
        <p:txBody>
          <a:bodyPr/>
          <a:lstStyle/>
          <a:p>
            <a:pPr algn="l"/>
            <a:r>
              <a:rPr lang="en-US" sz="6000" dirty="0" smtClean="0"/>
              <a:t>Browser Sync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066800"/>
          </a:xfrm>
        </p:spPr>
        <p:txBody>
          <a:bodyPr/>
          <a:lstStyle/>
          <a:p>
            <a:pPr algn="l"/>
            <a:r>
              <a:rPr lang="en-US" sz="6000" dirty="0" smtClean="0"/>
              <a:t>Browser Sync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Motivation: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Similar to Live-Server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Added ability to synchronize user interaction between browsers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Useful for multi-browser, multi-form factor, mobile testing.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Browser Sync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Prerequisite &amp; Installation: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NodeJS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nodejs.org</a:t>
            </a:r>
            <a:r>
              <a:rPr lang="en-US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Install browser sync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 </a:t>
            </a:r>
            <a:r>
              <a:rPr lang="en-US" sz="2000" dirty="0" smtClean="0"/>
              <a:t>--save-</a:t>
            </a:r>
            <a:r>
              <a:rPr lang="en-US" sz="2000" dirty="0" err="1" smtClean="0"/>
              <a:t>dev</a:t>
            </a:r>
            <a:r>
              <a:rPr lang="en-US" sz="2000" dirty="0" smtClean="0"/>
              <a:t> browser-sync (preferred)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smtClean="0"/>
              <a:t>browser-sync (</a:t>
            </a:r>
            <a:r>
              <a:rPr lang="en-US" sz="2000" dirty="0"/>
              <a:t>global </a:t>
            </a:r>
            <a:r>
              <a:rPr lang="en-US" sz="2000" dirty="0" smtClean="0"/>
              <a:t>installed)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Set PATH to </a:t>
            </a:r>
            <a:r>
              <a:rPr lang="en-US" sz="3200" dirty="0" err="1" smtClean="0"/>
              <a:t>node_modules</a:t>
            </a:r>
            <a:r>
              <a:rPr lang="en-US" sz="3200" dirty="0" smtClean="0"/>
              <a:t>/.bin folder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</a:t>
            </a:r>
            <a:r>
              <a:rPr lang="en-US" sz="3200" dirty="0" smtClean="0"/>
              <a:t>rowser-sync --version</a:t>
            </a:r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Brower Sync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763000" cy="50292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Supports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Left click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Scrolling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Form entry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r>
              <a:rPr lang="en-US" sz="3200" b="1" dirty="0" smtClean="0"/>
              <a:t>Not Support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/>
              <a:t>Right click for context menu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 smtClean="0"/>
              <a:t>Complex UI (</a:t>
            </a:r>
            <a:r>
              <a:rPr lang="en-US" sz="3200" dirty="0" err="1" smtClean="0"/>
              <a:t>eg</a:t>
            </a:r>
            <a:r>
              <a:rPr lang="en-US" sz="3200" dirty="0" smtClean="0"/>
              <a:t> grid, tree)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Not fully mature yet!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9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004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Brower Sync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763000" cy="5943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Execution: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Command Prompt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d to directory of the </a:t>
            </a:r>
            <a:r>
              <a:rPr lang="en-US" sz="3200" dirty="0" err="1" smtClean="0"/>
              <a:t>webapp</a:t>
            </a:r>
            <a:r>
              <a:rPr lang="en-US" sz="3200" dirty="0" smtClean="0"/>
              <a:t>.</a:t>
            </a:r>
          </a:p>
          <a:p>
            <a:pPr algn="l"/>
            <a:r>
              <a:rPr lang="en-US" dirty="0" smtClean="0"/>
              <a:t>      browser-sync </a:t>
            </a:r>
            <a:r>
              <a:rPr lang="en-US" dirty="0"/>
              <a:t>start --server --files "**/*"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--</a:t>
            </a:r>
            <a:r>
              <a:rPr lang="en-US" dirty="0"/>
              <a:t>index </a:t>
            </a:r>
            <a:r>
              <a:rPr lang="en-US" dirty="0" smtClean="0"/>
              <a:t>./</a:t>
            </a:r>
            <a:r>
              <a:rPr lang="en-US" dirty="0"/>
              <a:t>app/Game.html 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--</a:t>
            </a:r>
            <a:r>
              <a:rPr lang="en-US" dirty="0"/>
              <a:t>browser chrome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--</a:t>
            </a:r>
            <a:r>
              <a:rPr lang="en-US" dirty="0"/>
              <a:t>browser </a:t>
            </a:r>
            <a:r>
              <a:rPr lang="en-US" dirty="0" err="1"/>
              <a:t>firefox</a:t>
            </a:r>
            <a:r>
              <a:rPr lang="en-US" dirty="0"/>
              <a:t> </a:t>
            </a:r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--</a:t>
            </a:r>
            <a:r>
              <a:rPr lang="en-US" dirty="0"/>
              <a:t>browser </a:t>
            </a:r>
            <a:r>
              <a:rPr lang="en-US" dirty="0" err="1" smtClean="0"/>
              <a:t>iexplore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 &lt;script&gt; and CSS &lt;link&gt; is relative to location of Game.html</a:t>
            </a:r>
          </a:p>
          <a:p>
            <a:pPr algn="l"/>
            <a:r>
              <a:rPr lang="en-US" sz="2000" dirty="0" smtClean="0"/>
              <a:t>                  &lt;</a:t>
            </a:r>
            <a:r>
              <a:rPr lang="en-US" sz="2000" dirty="0"/>
              <a:t>link </a:t>
            </a:r>
            <a:r>
              <a:rPr lang="en-US" sz="2000" dirty="0" err="1"/>
              <a:t>href</a:t>
            </a:r>
            <a:r>
              <a:rPr lang="en-US" sz="2000" dirty="0"/>
              <a:t>="/</a:t>
            </a:r>
            <a:r>
              <a:rPr lang="en-US" sz="2000" dirty="0" err="1"/>
              <a:t>css</a:t>
            </a:r>
            <a:r>
              <a:rPr lang="en-US" sz="2000" dirty="0"/>
              <a:t>/app.css" </a:t>
            </a:r>
            <a:r>
              <a:rPr lang="en-US" sz="2000" dirty="0" err="1"/>
              <a:t>rel</a:t>
            </a:r>
            <a:r>
              <a:rPr lang="en-US" sz="2000" dirty="0"/>
              <a:t>="stylesheet"&gt;</a:t>
            </a:r>
          </a:p>
          <a:p>
            <a:pPr algn="l"/>
            <a:r>
              <a:rPr lang="en-US" sz="2000" dirty="0" smtClean="0"/>
              <a:t>                  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="/app.js"&gt;&lt;/script&gt;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Brower Sync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8600" y="1219200"/>
            <a:ext cx="87630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/>
              <a:t>Execution Options:</a:t>
            </a:r>
          </a:p>
          <a:p>
            <a:pPr algn="l"/>
            <a:r>
              <a:rPr lang="en-US" sz="3200" dirty="0" smtClean="0"/>
              <a:t>--index: launch non-index.html</a:t>
            </a:r>
          </a:p>
          <a:p>
            <a:pPr algn="l"/>
            <a:r>
              <a:rPr lang="en-US" sz="3200" dirty="0" smtClean="0"/>
              <a:t>--port: use different port from 3000.  Useful when running &gt;1 browser sync instances.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262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Brower Sync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5491163" cy="555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 Server Node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 Synch Node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 Node Module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62200"/>
            <a:ext cx="5562600" cy="1066800"/>
          </a:xfrm>
        </p:spPr>
        <p:txBody>
          <a:bodyPr/>
          <a:lstStyle/>
          <a:p>
            <a:pPr algn="l"/>
            <a:r>
              <a:rPr lang="en-US" sz="6000" dirty="0" smtClean="0"/>
              <a:t>JSON Server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066800"/>
          </a:xfrm>
        </p:spPr>
        <p:txBody>
          <a:bodyPr/>
          <a:lstStyle/>
          <a:p>
            <a:pPr algn="l"/>
            <a:r>
              <a:rPr lang="en-US" sz="6000" dirty="0" smtClean="0"/>
              <a:t>JSON Server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Motivation: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Rapidly mock up REST end points.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Full support for CRUD operations.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Allows UI development prior to backend development.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Adheres to Richardson Maturity </a:t>
            </a:r>
            <a:r>
              <a:rPr lang="en-US" sz="3200" dirty="0" smtClean="0"/>
              <a:t>Model (RMM) </a:t>
            </a:r>
            <a:r>
              <a:rPr lang="en-US" sz="3200" dirty="0" smtClean="0"/>
              <a:t>Level 2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4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JSON </a:t>
            </a:r>
            <a:r>
              <a:rPr lang="en-US" sz="4000" dirty="0" smtClean="0"/>
              <a:t>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Prerequisite &amp; Installation: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NodeJS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nodejs.org</a:t>
            </a:r>
            <a:r>
              <a:rPr lang="en-US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Install </a:t>
            </a:r>
            <a:r>
              <a:rPr lang="en-US" sz="3200" dirty="0" err="1" smtClean="0"/>
              <a:t>Json</a:t>
            </a:r>
            <a:r>
              <a:rPr lang="en-US" sz="3200" dirty="0" smtClean="0"/>
              <a:t> server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 </a:t>
            </a:r>
            <a:r>
              <a:rPr lang="en-US" sz="2000" dirty="0" smtClean="0"/>
              <a:t>--save-dev </a:t>
            </a:r>
            <a:r>
              <a:rPr lang="en-US" sz="2000" dirty="0" err="1" smtClean="0"/>
              <a:t>json</a:t>
            </a:r>
            <a:r>
              <a:rPr lang="en-US" sz="2000" dirty="0" smtClean="0"/>
              <a:t>-server (preferred)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err="1" smtClean="0"/>
              <a:t>json</a:t>
            </a:r>
            <a:r>
              <a:rPr lang="en-US" sz="2000" dirty="0" smtClean="0"/>
              <a:t>-server (</a:t>
            </a:r>
            <a:r>
              <a:rPr lang="en-US" sz="2000" dirty="0"/>
              <a:t>global </a:t>
            </a:r>
            <a:r>
              <a:rPr lang="en-US" sz="2000" dirty="0" smtClean="0"/>
              <a:t>installed)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Set PATH to </a:t>
            </a:r>
            <a:r>
              <a:rPr lang="en-US" sz="3200" dirty="0" err="1" smtClean="0"/>
              <a:t>node_modules</a:t>
            </a:r>
            <a:r>
              <a:rPr lang="en-US" sz="3200" dirty="0" smtClean="0"/>
              <a:t>/.bin folder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Json</a:t>
            </a:r>
            <a:r>
              <a:rPr lang="en-US" sz="3200" dirty="0" smtClean="0"/>
              <a:t> --version</a:t>
            </a:r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JSON </a:t>
            </a:r>
            <a:r>
              <a:rPr lang="en-US" sz="4000" dirty="0" smtClean="0"/>
              <a:t>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102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JSON data file:</a:t>
            </a:r>
          </a:p>
          <a:p>
            <a:pPr algn="l"/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 resource1 : [  { item1…}, { item2…},… ],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 resource2 </a:t>
            </a:r>
            <a:r>
              <a:rPr lang="en-US" dirty="0"/>
              <a:t>: [  </a:t>
            </a:r>
            <a:r>
              <a:rPr lang="en-US" dirty="0" smtClean="0"/>
              <a:t>{ item1</a:t>
            </a:r>
            <a:r>
              <a:rPr lang="en-US" dirty="0"/>
              <a:t>…}, </a:t>
            </a:r>
            <a:r>
              <a:rPr lang="en-US" dirty="0" smtClean="0"/>
              <a:t>{ item2…}</a:t>
            </a:r>
            <a:r>
              <a:rPr lang="en-US" dirty="0"/>
              <a:t> ,…</a:t>
            </a:r>
            <a:r>
              <a:rPr lang="en-US" dirty="0" smtClean="0"/>
              <a:t> </a:t>
            </a:r>
            <a:r>
              <a:rPr lang="en-US" dirty="0"/>
              <a:t>]</a:t>
            </a:r>
            <a:endParaRPr lang="en-US" dirty="0" smtClean="0"/>
          </a:p>
          <a:p>
            <a:pPr algn="l"/>
            <a:r>
              <a:rPr lang="en-US" dirty="0" smtClean="0"/>
              <a:t>    …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* Each item is JSON and must has a unique “id”</a:t>
            </a:r>
            <a:endParaRPr lang="en-US" dirty="0" smtClean="0">
              <a:solidFill>
                <a:srgbClr val="0070C0"/>
              </a:solidFill>
            </a:endParaRP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   property.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{     id: 123, name: “xyz”, phone: “123-456”</a:t>
            </a:r>
            <a:r>
              <a:rPr lang="en-US" dirty="0" smtClean="0">
                <a:solidFill>
                  <a:srgbClr val="0070C0"/>
                </a:solidFill>
              </a:rPr>
              <a:t>     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0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JSON </a:t>
            </a:r>
            <a:r>
              <a:rPr lang="en-US" sz="4000" dirty="0" smtClean="0"/>
              <a:t>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102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 – POST</a:t>
            </a:r>
          </a:p>
          <a:p>
            <a:pPr algn="l"/>
            <a:r>
              <a:rPr lang="en-US" sz="1800" dirty="0" smtClean="0"/>
              <a:t>            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host:port/resources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     BODY: </a:t>
            </a:r>
            <a:r>
              <a:rPr lang="en-US" sz="1800" dirty="0" err="1" smtClean="0"/>
              <a:t>json</a:t>
            </a:r>
            <a:r>
              <a:rPr lang="en-US" sz="1800" dirty="0" smtClean="0"/>
              <a:t> to add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 – GET</a:t>
            </a:r>
          </a:p>
          <a:p>
            <a:pPr algn="l"/>
            <a:r>
              <a:rPr lang="en-US" sz="1800" dirty="0" smtClean="0"/>
              <a:t>               http</a:t>
            </a:r>
            <a:r>
              <a:rPr lang="en-US" sz="1800" dirty="0"/>
              <a:t>://</a:t>
            </a:r>
            <a:r>
              <a:rPr lang="en-US" sz="1800" dirty="0" smtClean="0"/>
              <a:t>host:port/resources</a:t>
            </a:r>
          </a:p>
          <a:p>
            <a:pPr algn="l"/>
            <a:r>
              <a:rPr lang="en-US" sz="1800" dirty="0"/>
              <a:t>	 </a:t>
            </a:r>
            <a:r>
              <a:rPr lang="en-US" sz="1800" dirty="0" smtClean="0"/>
              <a:t>http</a:t>
            </a:r>
            <a:r>
              <a:rPr lang="en-US" sz="1800" dirty="0"/>
              <a:t>://</a:t>
            </a:r>
            <a:r>
              <a:rPr lang="en-US" sz="1800" dirty="0" smtClean="0"/>
              <a:t>host:port/resources/id</a:t>
            </a:r>
            <a:endParaRPr lang="en-US" sz="2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 – PUT</a:t>
            </a:r>
          </a:p>
          <a:p>
            <a:pPr algn="l"/>
            <a:r>
              <a:rPr lang="en-US" sz="1800" dirty="0" smtClean="0"/>
              <a:t>                http</a:t>
            </a:r>
            <a:r>
              <a:rPr lang="en-US" sz="1800" dirty="0"/>
              <a:t>://</a:t>
            </a:r>
            <a:r>
              <a:rPr lang="en-US" sz="1800" dirty="0" smtClean="0"/>
              <a:t>host:port/resources/id</a:t>
            </a:r>
            <a:endParaRPr lang="en-US" sz="1800" dirty="0"/>
          </a:p>
          <a:p>
            <a:pPr algn="l"/>
            <a:r>
              <a:rPr lang="en-US" sz="1800" dirty="0"/>
              <a:t>            </a:t>
            </a:r>
            <a:r>
              <a:rPr lang="en-US" sz="1800" dirty="0" smtClean="0"/>
              <a:t>    BODY</a:t>
            </a:r>
            <a:r>
              <a:rPr lang="en-US" sz="1800" dirty="0"/>
              <a:t>: </a:t>
            </a:r>
            <a:r>
              <a:rPr lang="en-US" sz="1800" dirty="0" err="1" smtClean="0"/>
              <a:t>json</a:t>
            </a:r>
            <a:r>
              <a:rPr lang="en-US" sz="1800" dirty="0" smtClean="0"/>
              <a:t> to update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 – DELETE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</a:t>
            </a:r>
            <a:r>
              <a:rPr lang="en-US" sz="1800" dirty="0" smtClean="0"/>
              <a:t>http</a:t>
            </a:r>
            <a:r>
              <a:rPr lang="en-US" sz="1800" dirty="0"/>
              <a:t>://host:port/resources/id</a:t>
            </a:r>
            <a:endParaRPr lang="en-US" sz="18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0849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auto browser reload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Developer does not leave IDE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8/8/2017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66700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Browser-Sync: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Improve multi-browser testing.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Not 100% mature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1088" y="445135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Quickly mock REST APIs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Allow UI and Service to be develop in parallel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62200"/>
            <a:ext cx="4610747" cy="1066800"/>
          </a:xfrm>
        </p:spPr>
        <p:txBody>
          <a:bodyPr/>
          <a:lstStyle/>
          <a:p>
            <a:pPr algn="l"/>
            <a:r>
              <a:rPr lang="en-US" sz="6000" dirty="0" smtClean="0"/>
              <a:t>Live-Server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1066800"/>
          </a:xfrm>
        </p:spPr>
        <p:txBody>
          <a:bodyPr/>
          <a:lstStyle/>
          <a:p>
            <a:pPr algn="l"/>
            <a:r>
              <a:rPr lang="en-US" sz="6000" dirty="0" smtClean="0"/>
              <a:t>Live-Server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Motivation: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Automatic reload web page when CSS, JS or HTML changes.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/>
              <a:t>View changes without leaving your </a:t>
            </a:r>
            <a:r>
              <a:rPr lang="en-US" sz="3200" smtClean="0"/>
              <a:t>IDE.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Saving 1 to 2 mouse clicks.  100 reloads translate to 6 min each day.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Saving 22 days if you write SW for 40 years.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Live-Server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Prerequisite &amp; Installation: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 smtClean="0"/>
              <a:t>NodeJS</a:t>
            </a:r>
            <a:r>
              <a:rPr lang="en-US" sz="3200" dirty="0"/>
              <a:t> (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nodejs.org</a:t>
            </a:r>
            <a:r>
              <a:rPr lang="en-US" sz="3200" dirty="0" smtClean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Install live-server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 </a:t>
            </a:r>
            <a:r>
              <a:rPr lang="en-US" sz="2000" dirty="0" smtClean="0"/>
              <a:t>--save-dev live-server (preferred)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smtClean="0"/>
              <a:t>live-server  (global installed)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Set PATH to </a:t>
            </a:r>
            <a:r>
              <a:rPr lang="en-US" sz="3200" dirty="0" err="1" smtClean="0"/>
              <a:t>node_modules</a:t>
            </a:r>
            <a:r>
              <a:rPr lang="en-US" sz="3200" dirty="0" smtClean="0"/>
              <a:t>/.bin folder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 -v</a:t>
            </a:r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38400" y="1752600"/>
            <a:ext cx="4343400" cy="1676400"/>
          </a:xfrm>
        </p:spPr>
        <p:txBody>
          <a:bodyPr/>
          <a:lstStyle/>
          <a:p>
            <a:pPr algn="l"/>
            <a:r>
              <a:rPr lang="en-US" sz="6000" dirty="0" smtClean="0"/>
              <a:t>Live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328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Live-Server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724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Execution: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Open Command Prompt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d to directory of </a:t>
            </a:r>
            <a:r>
              <a:rPr lang="en-US" sz="3200" dirty="0" err="1" smtClean="0"/>
              <a:t>webapp</a:t>
            </a:r>
            <a:endParaRPr lang="en-US" sz="3200" dirty="0" smtClean="0"/>
          </a:p>
          <a:p>
            <a:pPr algn="l"/>
            <a:r>
              <a:rPr lang="en-US" dirty="0" smtClean="0"/>
              <a:t>      live-server </a:t>
            </a:r>
            <a:r>
              <a:rPr lang="en-US" dirty="0"/>
              <a:t>--entry-file=./app/Game.html --</a:t>
            </a:r>
            <a:r>
              <a:rPr lang="en-US" dirty="0" smtClean="0"/>
              <a:t>port=9124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 &lt;script&gt; and CSS &lt;link&gt; is relative to location of Game.html</a:t>
            </a:r>
          </a:p>
          <a:p>
            <a:pPr algn="l"/>
            <a:r>
              <a:rPr lang="en-US" sz="2000" dirty="0" smtClean="0"/>
              <a:t>                  &lt;</a:t>
            </a:r>
            <a:r>
              <a:rPr lang="en-US" sz="2000" dirty="0"/>
              <a:t>link </a:t>
            </a:r>
            <a:r>
              <a:rPr lang="en-US" sz="2000" dirty="0" err="1"/>
              <a:t>href</a:t>
            </a:r>
            <a:r>
              <a:rPr lang="en-US" sz="2000" dirty="0"/>
              <a:t>="/</a:t>
            </a:r>
            <a:r>
              <a:rPr lang="en-US" sz="2000" dirty="0" err="1"/>
              <a:t>css</a:t>
            </a:r>
            <a:r>
              <a:rPr lang="en-US" sz="2000" dirty="0"/>
              <a:t>/app.css" </a:t>
            </a:r>
            <a:r>
              <a:rPr lang="en-US" sz="2000" dirty="0" err="1"/>
              <a:t>rel</a:t>
            </a:r>
            <a:r>
              <a:rPr lang="en-US" sz="2000" dirty="0"/>
              <a:t>="stylesheet"&gt;</a:t>
            </a:r>
          </a:p>
          <a:p>
            <a:pPr algn="l"/>
            <a:r>
              <a:rPr lang="en-US" sz="2000" dirty="0" smtClean="0"/>
              <a:t>                  &lt;</a:t>
            </a:r>
            <a:r>
              <a:rPr lang="en-US" sz="2000" dirty="0"/>
              <a:t>script </a:t>
            </a:r>
            <a:r>
              <a:rPr lang="en-US" sz="2000" dirty="0" err="1"/>
              <a:t>src</a:t>
            </a:r>
            <a:r>
              <a:rPr lang="en-US" sz="2000" dirty="0"/>
              <a:t>="/app.js"&gt;&lt;/script&gt;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Live-Server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9530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.live-</a:t>
            </a:r>
            <a:r>
              <a:rPr lang="en-US" sz="3200" b="1" dirty="0" err="1" smtClean="0"/>
              <a:t>server.json</a:t>
            </a:r>
            <a:r>
              <a:rPr lang="en-US" sz="3200" b="1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Configuration via file instead of command line.</a:t>
            </a:r>
          </a:p>
          <a:p>
            <a:pPr algn="l"/>
            <a:r>
              <a:rPr lang="en-US" sz="2000" dirty="0" smtClean="0"/>
              <a:t>      {</a:t>
            </a:r>
            <a:endParaRPr lang="en-US" sz="2000" dirty="0"/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   "</a:t>
            </a:r>
            <a:r>
              <a:rPr lang="en-US" sz="2000" dirty="0"/>
              <a:t>port": 8181,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   "</a:t>
            </a:r>
            <a:r>
              <a:rPr lang="en-US" sz="2000" dirty="0"/>
              <a:t>open": true,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   "</a:t>
            </a:r>
            <a:r>
              <a:rPr lang="en-US" sz="2000" dirty="0"/>
              <a:t>file": "Game.html",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smtClean="0"/>
              <a:t>       "</a:t>
            </a:r>
            <a:r>
              <a:rPr lang="en-US" sz="2000" dirty="0" err="1"/>
              <a:t>logLevel</a:t>
            </a:r>
            <a:r>
              <a:rPr lang="en-US" sz="2000" dirty="0"/>
              <a:t>": 2</a:t>
            </a:r>
          </a:p>
          <a:p>
            <a:pPr algn="l"/>
            <a:r>
              <a:rPr lang="en-US" sz="2000" dirty="0" smtClean="0"/>
              <a:t>       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Run “live-server” w/out any arguments.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Live-Server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Execution Options:</a:t>
            </a:r>
          </a:p>
          <a:p>
            <a:pPr algn="l"/>
            <a:r>
              <a:rPr lang="en-US" sz="3200" dirty="0"/>
              <a:t>--</a:t>
            </a:r>
            <a:r>
              <a:rPr lang="en-US" sz="3200" dirty="0" smtClean="0"/>
              <a:t>entry-file: launch non-index.html</a:t>
            </a:r>
          </a:p>
          <a:p>
            <a:pPr algn="l"/>
            <a:r>
              <a:rPr lang="en-US" sz="3200" dirty="0" smtClean="0"/>
              <a:t>--port: use different port from 8080.  Useful when running &gt;1 live-server instances.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8/7/2017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83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20925</TotalTime>
  <Words>818</Words>
  <Application>Microsoft Office PowerPoint</Application>
  <PresentationFormat>On-screen Show (4:3)</PresentationFormat>
  <Paragraphs>234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Palatino Linotype</vt:lpstr>
      <vt:lpstr>Executive</vt:lpstr>
      <vt:lpstr>Productivity with NodeJS Modules</vt:lpstr>
      <vt:lpstr>Agenda</vt:lpstr>
      <vt:lpstr>Live-Server</vt:lpstr>
      <vt:lpstr>Live-Server</vt:lpstr>
      <vt:lpstr>Live-Server (cont)</vt:lpstr>
      <vt:lpstr>Live Demo</vt:lpstr>
      <vt:lpstr>Live-Server (cont)</vt:lpstr>
      <vt:lpstr>Live-Server (cont)</vt:lpstr>
      <vt:lpstr>Live-Server (cont)</vt:lpstr>
      <vt:lpstr>Live-Server (cont)</vt:lpstr>
      <vt:lpstr>The Take Away</vt:lpstr>
      <vt:lpstr>Browser Sync</vt:lpstr>
      <vt:lpstr>Browser Sync</vt:lpstr>
      <vt:lpstr>Browser Sync (cont)</vt:lpstr>
      <vt:lpstr>Brower Sync (cont)</vt:lpstr>
      <vt:lpstr>Live Demo</vt:lpstr>
      <vt:lpstr>Brower Sync (cont)</vt:lpstr>
      <vt:lpstr>Brower Sync (cont)</vt:lpstr>
      <vt:lpstr>Brower Sync (cont)</vt:lpstr>
      <vt:lpstr>JSON Server</vt:lpstr>
      <vt:lpstr>JSON Server</vt:lpstr>
      <vt:lpstr>JSON Server (cont)</vt:lpstr>
      <vt:lpstr>JSON Server (cont)</vt:lpstr>
      <vt:lpstr>JSON Server (cont)</vt:lpstr>
      <vt:lpstr>Live Demo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343</cp:revision>
  <dcterms:created xsi:type="dcterms:W3CDTF">2015-11-08T05:01:46Z</dcterms:created>
  <dcterms:modified xsi:type="dcterms:W3CDTF">2017-08-08T07:07:30Z</dcterms:modified>
</cp:coreProperties>
</file>