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98" r:id="rId4"/>
    <p:sldId id="304" r:id="rId5"/>
    <p:sldId id="305" r:id="rId6"/>
    <p:sldId id="303" r:id="rId7"/>
    <p:sldId id="302" r:id="rId8"/>
    <p:sldId id="297" r:id="rId9"/>
    <p:sldId id="299" r:id="rId10"/>
    <p:sldId id="300" r:id="rId11"/>
    <p:sldId id="307" r:id="rId12"/>
    <p:sldId id="296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6" autoAdjust="0"/>
    <p:restoredTop sz="94660"/>
  </p:normalViewPr>
  <p:slideViewPr>
    <p:cSldViewPr>
      <p:cViewPr varScale="1">
        <p:scale>
          <a:sx n="87" d="100"/>
          <a:sy n="87" d="100"/>
        </p:scale>
        <p:origin x="70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" TargetMode="External"/><Relationship Id="rId2" Type="http://schemas.openxmlformats.org/officeDocument/2006/relationships/hyperlink" Target="https://sourceforge.net/projects/gitextensions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922" y="762000"/>
            <a:ext cx="7772400" cy="36576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GitExtension</a:t>
            </a:r>
            <a:r>
              <a:rPr lang="en-US" dirty="0" smtClean="0"/>
              <a:t> Brownbag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722" y="4648200"/>
            <a:ext cx="6400800" cy="1219200"/>
          </a:xfrm>
        </p:spPr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/>
              <a:t>10/2/2017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152400" y="914400"/>
            <a:ext cx="9296400" cy="556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err="1" smtClean="0"/>
              <a:t>Git</a:t>
            </a:r>
            <a:r>
              <a:rPr lang="en-US" sz="3200" dirty="0" smtClean="0"/>
              <a:t> Client provides Graphical View</a:t>
            </a:r>
            <a:endParaRPr lang="en-US" sz="3200" b="1" dirty="0" smtClean="0"/>
          </a:p>
          <a:p>
            <a:pPr algn="l"/>
            <a:r>
              <a:rPr lang="en-US" sz="3200" b="1" dirty="0" smtClean="0"/>
              <a:t>Windows: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/>
              <a:t>GitExtension</a:t>
            </a:r>
            <a:r>
              <a:rPr lang="en-US" dirty="0"/>
              <a:t> </a:t>
            </a:r>
            <a:r>
              <a:rPr lang="en-US" dirty="0" smtClean="0"/>
              <a:t>v2.50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://sourceforge.net/projects/gitextensions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Tortoise GIT v2.5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://tortoisegit.org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Linux: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/>
              <a:t>gitk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/>
              <a:t>git-gui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/>
              <a:t>SmartGit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3400" y="27264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How to use </a:t>
            </a:r>
            <a:r>
              <a:rPr lang="en-US" sz="4000" dirty="0" err="1" smtClean="0"/>
              <a:t>Git</a:t>
            </a:r>
            <a:r>
              <a:rPr lang="en-US" sz="4000" dirty="0" smtClean="0"/>
              <a:t>?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49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685800" y="179664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How to use </a:t>
            </a:r>
            <a:r>
              <a:rPr lang="en-US" sz="4000" dirty="0" err="1" smtClean="0"/>
              <a:t>Git</a:t>
            </a:r>
            <a:r>
              <a:rPr lang="en-US" sz="4000" dirty="0" smtClean="0"/>
              <a:t>?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5" y="4277997"/>
            <a:ext cx="4451605" cy="166560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438400" y="3439797"/>
            <a:ext cx="0" cy="8382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14600" y="3666247"/>
            <a:ext cx="4362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/>
              <a:t> commands (https://git-scm.com/docs)</a:t>
            </a:r>
          </a:p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6793" y="1399790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GitExtension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28600" y="3938555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618338"/>
            <a:ext cx="2652056" cy="853534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4953000" y="5110798"/>
            <a:ext cx="1263394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93" y="1714351"/>
            <a:ext cx="4431408" cy="174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3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38400" y="1752600"/>
            <a:ext cx="4343400" cy="1676400"/>
          </a:xfrm>
        </p:spPr>
        <p:txBody>
          <a:bodyPr/>
          <a:lstStyle/>
          <a:p>
            <a:pPr algn="l"/>
            <a:r>
              <a:rPr lang="en-US" sz="6000" dirty="0" smtClean="0"/>
              <a:t>Live 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08491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165" y="1143000"/>
            <a:ext cx="7315200" cy="1676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Discussion of </a:t>
            </a:r>
            <a:r>
              <a:rPr lang="en-US" sz="3200" dirty="0" err="1" smtClean="0"/>
              <a:t>Git</a:t>
            </a: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GitExtension</a:t>
            </a:r>
            <a:r>
              <a:rPr lang="en-US" sz="3200" dirty="0" smtClean="0"/>
              <a:t> </a:t>
            </a:r>
            <a:r>
              <a:rPr lang="en-US" sz="3200" dirty="0" err="1" smtClean="0"/>
              <a:t>git</a:t>
            </a:r>
            <a:r>
              <a:rPr lang="en-US" sz="3200" smtClean="0"/>
              <a:t> client.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Centralized vs Distributed SCM</a:t>
            </a:r>
            <a:endParaRPr lang="en-US" sz="2400" dirty="0" smtClean="0"/>
          </a:p>
          <a:p>
            <a:pPr marL="800100" lvl="1" indent="-342900" algn="l">
              <a:buFontTx/>
              <a:buChar char="-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 is </a:t>
            </a:r>
            <a:r>
              <a:rPr lang="en-US" sz="3200" dirty="0" err="1" smtClean="0"/>
              <a:t>Git</a:t>
            </a:r>
            <a:r>
              <a:rPr lang="en-US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Why </a:t>
            </a:r>
            <a:r>
              <a:rPr lang="en-US" sz="3200" dirty="0" err="1" smtClean="0"/>
              <a:t>Git</a:t>
            </a:r>
            <a:r>
              <a:rPr lang="en-US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How to &amp; </a:t>
            </a:r>
            <a:r>
              <a:rPr lang="en-US" sz="3200" dirty="0" err="1" smtClean="0"/>
              <a:t>Git</a:t>
            </a:r>
            <a:r>
              <a:rPr lang="en-US" sz="3200" dirty="0" smtClean="0"/>
              <a:t> </a:t>
            </a:r>
            <a:r>
              <a:rPr lang="en-US" sz="3200" dirty="0"/>
              <a:t>commands</a:t>
            </a:r>
            <a:r>
              <a:rPr lang="en-US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bash shell &amp; </a:t>
            </a:r>
            <a:r>
              <a:rPr lang="en-US" sz="3200" dirty="0" err="1" smtClean="0"/>
              <a:t>GitExtension</a:t>
            </a:r>
            <a:r>
              <a:rPr lang="en-US" sz="3200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Live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What is </a:t>
            </a:r>
            <a:r>
              <a:rPr lang="en-US" sz="4000" dirty="0" err="1" smtClean="0"/>
              <a:t>Git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Started in 2005 </a:t>
            </a:r>
            <a:r>
              <a:rPr lang="en-US" sz="3200" dirty="0"/>
              <a:t>by Linux </a:t>
            </a:r>
            <a:r>
              <a:rPr lang="en-US" sz="3200" dirty="0" smtClean="0"/>
              <a:t>Torvalds for Linux.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Distributed </a:t>
            </a:r>
            <a:r>
              <a:rPr lang="en-US" sz="3200" dirty="0" smtClean="0"/>
              <a:t>Software Configuration Management (SCM)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Open Sourced.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Repositories - GitHub, </a:t>
            </a:r>
            <a:r>
              <a:rPr lang="en-US" sz="3200" dirty="0" err="1" smtClean="0"/>
              <a:t>BitBucket</a:t>
            </a:r>
            <a:r>
              <a:rPr lang="en-US" sz="3200" dirty="0" smtClean="0"/>
              <a:t>, </a:t>
            </a:r>
            <a:r>
              <a:rPr lang="en-US" sz="3200" dirty="0" err="1" smtClean="0"/>
              <a:t>Atlassian</a:t>
            </a:r>
            <a:r>
              <a:rPr lang="en-US" sz="3200" dirty="0" smtClean="0"/>
              <a:t> Stash.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2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Why use </a:t>
            </a:r>
            <a:r>
              <a:rPr lang="en-US" sz="4000" dirty="0" err="1" smtClean="0"/>
              <a:t>Git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8458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/>
              <a:t>Hierarchial</a:t>
            </a:r>
            <a:r>
              <a:rPr lang="en-US" dirty="0"/>
              <a:t> </a:t>
            </a:r>
            <a:endParaRPr lang="en-US" dirty="0" smtClean="0"/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developers </a:t>
            </a:r>
            <a:r>
              <a:rPr lang="en-US" sz="2400" dirty="0"/>
              <a:t>push(</a:t>
            </a:r>
            <a:r>
              <a:rPr lang="en-US" sz="2400" dirty="0" err="1"/>
              <a:t>checkin</a:t>
            </a:r>
            <a:r>
              <a:rPr lang="en-US" sz="2400" dirty="0"/>
              <a:t>) to a subsystem level repo.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Subsystem </a:t>
            </a:r>
            <a:r>
              <a:rPr lang="en-US" sz="2400" dirty="0"/>
              <a:t>level pushed to a main repo</a:t>
            </a:r>
            <a:endParaRPr lang="en-US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Distributed</a:t>
            </a:r>
            <a:r>
              <a:rPr lang="en-US" dirty="0" smtClean="0"/>
              <a:t>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/>
              <a:t>Developer push the code to his/her own repo.  </a:t>
            </a:r>
            <a:endParaRPr lang="en-US" sz="2400" dirty="0" smtClean="0"/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Integrator choose </a:t>
            </a:r>
            <a:r>
              <a:rPr lang="en-US" sz="2400" dirty="0"/>
              <a:t>and pull (checkout) developers’ repos into an official repo.</a:t>
            </a:r>
            <a:endParaRPr lang="en-US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Offline Support</a:t>
            </a:r>
            <a:endParaRPr lang="en-US" dirty="0" smtClean="0"/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Work in disconnected environment.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0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Why use </a:t>
            </a:r>
            <a:r>
              <a:rPr lang="en-US" sz="4000" dirty="0" err="1" smtClean="0"/>
              <a:t>Git</a:t>
            </a:r>
            <a:r>
              <a:rPr lang="en-US" sz="4000" dirty="0" smtClean="0"/>
              <a:t>?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8458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Ease of Backup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Clone the repo and burn into a DVD.</a:t>
            </a:r>
          </a:p>
          <a:p>
            <a:pPr lvl="1" algn="l"/>
            <a:endParaRPr lang="en-US" sz="2400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Support Centralize SCM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Support single repository similar to CVS, </a:t>
            </a:r>
            <a:r>
              <a:rPr lang="en-US" sz="2400" dirty="0" err="1" smtClean="0"/>
              <a:t>SubVersion</a:t>
            </a:r>
            <a:r>
              <a:rPr lang="en-US" sz="2400" dirty="0" smtClean="0"/>
              <a:t>, </a:t>
            </a:r>
            <a:r>
              <a:rPr lang="en-US" sz="2400" dirty="0" err="1" smtClean="0"/>
              <a:t>ClearCase</a:t>
            </a:r>
            <a:r>
              <a:rPr lang="en-US" sz="24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5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96547" y="2743200"/>
            <a:ext cx="2133600" cy="106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Repo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31277" y="2092922"/>
            <a:ext cx="3000809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62167" y="2056377"/>
            <a:ext cx="1411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workstation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16149" y="3388904"/>
            <a:ext cx="1696307" cy="1761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782971" y="2613454"/>
            <a:ext cx="1668024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017" y="3146854"/>
            <a:ext cx="344973" cy="4637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93" y="3146854"/>
            <a:ext cx="344973" cy="4637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07" y="3146854"/>
            <a:ext cx="344973" cy="46373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801280" y="2656013"/>
            <a:ext cx="163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copy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3515619" y="2866855"/>
            <a:ext cx="1623468" cy="279999"/>
          </a:xfrm>
          <a:prstGeom prst="rightArrow">
            <a:avLst>
              <a:gd name="adj1" fmla="val 351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32791" y="3474149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checkin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19284" y="2579313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checkout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5487" y="209710"/>
            <a:ext cx="586570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Centralized Software Configuration</a:t>
            </a:r>
          </a:p>
          <a:p>
            <a:r>
              <a:rPr lang="en-US" sz="28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 (SCM)</a:t>
            </a:r>
            <a:endParaRPr lang="en-US" sz="28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442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90665" y="3136352"/>
            <a:ext cx="2072335" cy="21214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Repo 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bitbucket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54162" y="3333188"/>
            <a:ext cx="1447800" cy="18969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Repo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0057" y="4114800"/>
            <a:ext cx="1668024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1295400"/>
            <a:ext cx="54102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5690" y="1258855"/>
            <a:ext cx="1411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workstation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3" y="4648200"/>
            <a:ext cx="344973" cy="4637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79" y="4648200"/>
            <a:ext cx="344973" cy="4637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93" y="4648200"/>
            <a:ext cx="344973" cy="463734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2405329" y="4669480"/>
            <a:ext cx="1447800" cy="1524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1104756" y="3453318"/>
            <a:ext cx="838623" cy="2046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6213" y="4157359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Staging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6494" y="1815932"/>
            <a:ext cx="1668024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40" y="2349332"/>
            <a:ext cx="344973" cy="4637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16" y="2349332"/>
            <a:ext cx="344973" cy="4637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30" y="2349332"/>
            <a:ext cx="344973" cy="46373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74803" y="1858491"/>
            <a:ext cx="163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copy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4157" y="3394821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add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66141" y="4311777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commit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74561" y="2009655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pull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ight Arrow 33"/>
          <p:cNvSpPr/>
          <p:nvPr/>
        </p:nvSpPr>
        <p:spPr>
          <a:xfrm rot="10800000">
            <a:off x="5492848" y="4273351"/>
            <a:ext cx="1054707" cy="209836"/>
          </a:xfrm>
          <a:prstGeom prst="rightArrow">
            <a:avLst>
              <a:gd name="adj1" fmla="val 4666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629642" y="3962400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fetch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5487" y="209710"/>
            <a:ext cx="58336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Distributed Software Configuration</a:t>
            </a:r>
          </a:p>
          <a:p>
            <a:r>
              <a:rPr lang="en-US" sz="28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 (SCM)</a:t>
            </a:r>
            <a:endParaRPr lang="en-US" sz="28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5511701" y="4723250"/>
            <a:ext cx="1088078" cy="17268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07881" y="4794139"/>
            <a:ext cx="102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push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Elbow Connector 2"/>
          <p:cNvCxnSpPr>
            <a:endCxn id="23" idx="3"/>
          </p:cNvCxnSpPr>
          <p:nvPr/>
        </p:nvCxnSpPr>
        <p:spPr>
          <a:xfrm rot="10800000">
            <a:off x="2324519" y="2425533"/>
            <a:ext cx="4275261" cy="1252885"/>
          </a:xfrm>
          <a:prstGeom prst="bentConnector3">
            <a:avLst>
              <a:gd name="adj1" fmla="val 4489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 rot="5400000">
            <a:off x="2909878" y="3460443"/>
            <a:ext cx="273513" cy="5392228"/>
          </a:xfrm>
          <a:prstGeom prst="rightBrace">
            <a:avLst>
              <a:gd name="adj1" fmla="val 8333"/>
              <a:gd name="adj2" fmla="val 5825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GIT Terminology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06983"/>
              </p:ext>
            </p:extLst>
          </p:nvPr>
        </p:nvGraphicFramePr>
        <p:xfrm>
          <a:off x="838200" y="1295400"/>
          <a:ext cx="7620000" cy="4741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959447051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688704285"/>
                    </a:ext>
                  </a:extLst>
                </a:gridCol>
              </a:tblGrid>
              <a:tr h="5769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Centralized SCM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61512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</a:p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93377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</a:p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272303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51177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3812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stash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5198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rebase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68613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cherry pick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0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23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7264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How to use </a:t>
            </a:r>
            <a:r>
              <a:rPr lang="en-US" sz="4000" dirty="0" err="1" smtClean="0"/>
              <a:t>Git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915400" cy="4343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Windows: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Download </a:t>
            </a:r>
            <a:r>
              <a:rPr lang="en-US" dirty="0" err="1" smtClean="0"/>
              <a:t>msysgit</a:t>
            </a:r>
            <a:r>
              <a:rPr lang="en-US" dirty="0" smtClean="0"/>
              <a:t> at 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://git-for-windows.github.io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Current version 2.14.1.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C:\Program </a:t>
            </a:r>
            <a:r>
              <a:rPr lang="en-US" dirty="0" smtClean="0"/>
              <a:t>Files\Git2.13.3\bin\bash.exe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 smtClean="0"/>
              <a:t>Linux: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git</a:t>
            </a:r>
            <a:r>
              <a:rPr lang="en-US" dirty="0"/>
              <a:t>-core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86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21299</TotalTime>
  <Words>353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Palatino Linotype</vt:lpstr>
      <vt:lpstr>Executive</vt:lpstr>
      <vt:lpstr>Git &amp; GitExtension Brownbag</vt:lpstr>
      <vt:lpstr>Agenda</vt:lpstr>
      <vt:lpstr>What is Git?</vt:lpstr>
      <vt:lpstr>Why use Git?</vt:lpstr>
      <vt:lpstr>Why use Git? (cont)</vt:lpstr>
      <vt:lpstr>PowerPoint Presentation</vt:lpstr>
      <vt:lpstr>PowerPoint Presentation</vt:lpstr>
      <vt:lpstr>GIT Terminology</vt:lpstr>
      <vt:lpstr>How to use Git?</vt:lpstr>
      <vt:lpstr>PowerPoint Presentation</vt:lpstr>
      <vt:lpstr>PowerPoint Presentation</vt:lpstr>
      <vt:lpstr>Live Demo</vt:lpstr>
      <vt:lpstr>Conclusion</vt:lpstr>
    </vt:vector>
  </TitlesOfParts>
  <Company>General Dynamics Information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416</cp:revision>
  <dcterms:created xsi:type="dcterms:W3CDTF">2015-11-08T05:01:46Z</dcterms:created>
  <dcterms:modified xsi:type="dcterms:W3CDTF">2017-10-02T05:08:08Z</dcterms:modified>
</cp:coreProperties>
</file>