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2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6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508F-6FD6-42E7-85A3-0812CE82D852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EA2F3-5F2A-4662-AD62-5D7B1BF3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Angular Unit Testing with Jasmine &amp; Karma</a:t>
            </a:r>
          </a:p>
        </p:txBody>
      </p:sp>
    </p:spTree>
    <p:extLst>
      <p:ext uri="{BB962C8B-B14F-4D97-AF65-F5344CB8AC3E}">
        <p14:creationId xmlns:p14="http://schemas.microsoft.com/office/powerpoint/2010/main" val="232248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9" y="430824"/>
            <a:ext cx="10691446" cy="5671038"/>
          </a:xfrm>
        </p:spPr>
        <p:txBody>
          <a:bodyPr>
            <a:normAutofit fontScale="90000"/>
          </a:bodyPr>
          <a:lstStyle/>
          <a:p>
            <a:pPr algn="l"/>
            <a:r>
              <a:rPr lang="en-US" sz="7300" b="1" dirty="0" smtClean="0"/>
              <a:t>Agenda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- Unit test of </a:t>
            </a:r>
            <a:r>
              <a:rPr lang="en-US" dirty="0"/>
              <a:t>A</a:t>
            </a:r>
            <a:r>
              <a:rPr lang="en-US" dirty="0" smtClean="0"/>
              <a:t>ngularJS controller, service, component &amp; directive.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Walk through UFS AngularJS unit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8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Angular Unit Testing with Jasmine &amp; Karma</vt:lpstr>
      <vt:lpstr>Agenda  - Unit test of AngularJS controller, service, component &amp; directive.  - Walk through UFS AngularJS unit tests.</vt:lpstr>
    </vt:vector>
  </TitlesOfParts>
  <Company>General Dynamics Information Technology,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Unit Testing with Jasmine &amp; Karma</dc:title>
  <dc:creator>Tran, Hoanh T</dc:creator>
  <cp:lastModifiedBy>Tran, Hoanh T</cp:lastModifiedBy>
  <cp:revision>3</cp:revision>
  <dcterms:created xsi:type="dcterms:W3CDTF">2017-10-31T06:12:14Z</dcterms:created>
  <dcterms:modified xsi:type="dcterms:W3CDTF">2017-10-31T06:15:41Z</dcterms:modified>
</cp:coreProperties>
</file>