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8" r:id="rId4"/>
    <p:sldId id="299" r:id="rId5"/>
    <p:sldId id="30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4" d="100"/>
          <a:sy n="84" d="100"/>
        </p:scale>
        <p:origin x="13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762000"/>
            <a:ext cx="7772400" cy="3657600"/>
          </a:xfrm>
        </p:spPr>
        <p:txBody>
          <a:bodyPr/>
          <a:lstStyle/>
          <a:p>
            <a:r>
              <a:rPr lang="en-US" dirty="0" smtClean="0"/>
              <a:t>ES-6</a:t>
            </a:r>
            <a:br>
              <a:rPr lang="en-US" dirty="0" smtClean="0"/>
            </a:br>
            <a:r>
              <a:rPr lang="en-US" dirty="0" smtClean="0"/>
              <a:t>Brownbag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722" y="4648200"/>
            <a:ext cx="6400800" cy="1219200"/>
          </a:xfrm>
        </p:spPr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8</a:t>
            </a:r>
            <a:r>
              <a:rPr lang="en-US" dirty="0" smtClean="0"/>
              <a:t>/10/2018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smtClean="0"/>
              <a:t>ES-6.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New Features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</a:t>
            </a:r>
            <a:r>
              <a:rPr lang="en-US" sz="3200" dirty="0" smtClean="0"/>
              <a:t> </a:t>
            </a:r>
            <a:r>
              <a:rPr lang="en-US" sz="3200" dirty="0" smtClean="0"/>
              <a:t>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</a:t>
            </a:r>
            <a:r>
              <a:rPr lang="en-US" sz="4000" dirty="0" smtClean="0"/>
              <a:t>ES-6?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ECMAScript Language Spec 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aka</a:t>
            </a:r>
            <a:r>
              <a:rPr lang="en-US" sz="3200" dirty="0"/>
              <a:t>: ECMAScript 2015.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Final Draft Approved June 2015.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Bring JavaScript to be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class citizen language for both browser and </a:t>
            </a:r>
            <a:r>
              <a:rPr lang="en-US" sz="3200" dirty="0" err="1" smtClean="0"/>
              <a:t>NodeJS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Support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http://kangax.github.io/compat-table/es6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algn="l"/>
            <a:r>
              <a:rPr lang="en-US" sz="3200" dirty="0" smtClean="0"/>
              <a:t>   IE-11 (11%),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Edge 16 (96%)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FF-ESR 52 (94%)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Chrome 67 (98%)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Older Browsers?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Babel </a:t>
            </a:r>
            <a:r>
              <a:rPr lang="en-US" sz="2400" dirty="0" err="1" smtClean="0"/>
              <a:t>Transpiler</a:t>
            </a:r>
            <a:r>
              <a:rPr lang="en-US" sz="2400" dirty="0" smtClean="0"/>
              <a:t> to ES-5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New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5257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Var</a:t>
            </a:r>
            <a:r>
              <a:rPr lang="en-US" dirty="0" smtClean="0"/>
              <a:t>iable scoping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Rest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Spread operator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Default parameter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Template </a:t>
            </a:r>
            <a:r>
              <a:rPr lang="en-US" dirty="0"/>
              <a:t>s</a:t>
            </a:r>
            <a:r>
              <a:rPr lang="en-US" dirty="0" smtClean="0"/>
              <a:t>tring literal.</a:t>
            </a:r>
            <a:endParaRPr lang="en-US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Lamda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Class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Generator &amp; Iterator.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smtClean="0"/>
              <a:t>Array Comprehension.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Discussion of </a:t>
            </a:r>
            <a:r>
              <a:rPr lang="en-US" sz="3200" dirty="0" err="1" smtClean="0"/>
              <a:t>Git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GitExtension</a:t>
            </a:r>
            <a:r>
              <a:rPr lang="en-US" sz="3200" dirty="0" smtClean="0"/>
              <a:t> </a:t>
            </a:r>
            <a:r>
              <a:rPr lang="en-US" sz="3200" dirty="0" err="1" smtClean="0"/>
              <a:t>git</a:t>
            </a:r>
            <a:r>
              <a:rPr lang="en-US" sz="3200" smtClean="0"/>
              <a:t> client.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vs Distributed SCM</a:t>
            </a:r>
            <a:endParaRPr lang="en-US" sz="2400" dirty="0" smtClean="0"/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21350</TotalTime>
  <Words>144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Palatino Linotype</vt:lpstr>
      <vt:lpstr>Executive</vt:lpstr>
      <vt:lpstr>ES-6 Brownbag</vt:lpstr>
      <vt:lpstr>Agenda</vt:lpstr>
      <vt:lpstr>What is ES-6?</vt:lpstr>
      <vt:lpstr>Browser Support</vt:lpstr>
      <vt:lpstr>New Features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427</cp:revision>
  <dcterms:created xsi:type="dcterms:W3CDTF">2015-11-08T05:01:46Z</dcterms:created>
  <dcterms:modified xsi:type="dcterms:W3CDTF">2018-08-05T22:43:14Z</dcterms:modified>
</cp:coreProperties>
</file>