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8" r:id="rId8"/>
    <p:sldId id="277" r:id="rId9"/>
    <p:sldId id="276" r:id="rId10"/>
    <p:sldId id="279" r:id="rId11"/>
    <p:sldId id="280" r:id="rId12"/>
    <p:sldId id="282" r:id="rId13"/>
    <p:sldId id="284" r:id="rId14"/>
    <p:sldId id="28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91" d="100"/>
          <a:sy n="91" d="100"/>
        </p:scale>
        <p:origin x="41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Productivity with </a:t>
            </a:r>
            <a:r>
              <a:rPr lang="en-US" dirty="0" err="1" smtClean="0"/>
              <a:t>NodeJS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/28/2017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Variable declaration: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age 	: number = 5;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		: any = “hello”;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Function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function add(x : number, y : number) : number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{ return x + y; }</a:t>
            </a:r>
          </a:p>
          <a:p>
            <a:pPr algn="l"/>
            <a:endParaRPr lang="en-US" sz="18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7772400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Namespace &amp; class &amp; interface</a:t>
            </a:r>
          </a:p>
          <a:p>
            <a:pPr algn="l"/>
            <a:r>
              <a:rPr lang="en-US" sz="1800" dirty="0" smtClean="0"/>
              <a:t>    namespace math {</a:t>
            </a:r>
          </a:p>
          <a:p>
            <a:pPr algn="l"/>
            <a:r>
              <a:rPr lang="en-US" sz="1800" dirty="0" smtClean="0"/>
              <a:t>        export interface </a:t>
            </a:r>
            <a:r>
              <a:rPr lang="en-US" sz="1800" dirty="0" err="1" smtClean="0"/>
              <a:t>IMathOperation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	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}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class Calculator implements </a:t>
            </a:r>
            <a:r>
              <a:rPr lang="en-US" sz="1800" dirty="0" err="1"/>
              <a:t>IMathOperation</a:t>
            </a: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                 public 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 {  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private _</a:t>
            </a:r>
            <a:r>
              <a:rPr lang="en-US" sz="1800" dirty="0"/>
              <a:t>h</a:t>
            </a:r>
            <a:r>
              <a:rPr lang="en-US" sz="1800" dirty="0" smtClean="0"/>
              <a:t>elper</a:t>
            </a:r>
            <a:r>
              <a:rPr lang="en-US" sz="1800" dirty="0"/>
              <a:t>() : </a:t>
            </a:r>
            <a:r>
              <a:rPr lang="en-US" sz="1800" dirty="0" smtClean="0"/>
              <a:t>void { }</a:t>
            </a:r>
          </a:p>
          <a:p>
            <a:pPr algn="l"/>
            <a:r>
              <a:rPr lang="en-US" sz="1800" dirty="0" smtClean="0"/>
              <a:t>        }</a:t>
            </a:r>
          </a:p>
          <a:p>
            <a:pPr algn="l"/>
            <a:r>
              <a:rPr lang="en-US" sz="1800" dirty="0" smtClean="0"/>
              <a:t>        class </a:t>
            </a:r>
            <a:r>
              <a:rPr lang="en-US" sz="1800" dirty="0" err="1" smtClean="0"/>
              <a:t>SciCalculator</a:t>
            </a:r>
            <a:r>
              <a:rPr lang="en-US" sz="1800" dirty="0" smtClean="0"/>
              <a:t> extends Calculator 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    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Generic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1800" dirty="0" smtClean="0"/>
              <a:t>class Hash&lt;T&gt; 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add(T </a:t>
            </a:r>
            <a:r>
              <a:rPr lang="en-US" sz="1800" dirty="0" err="1" smtClean="0"/>
              <a:t>obj</a:t>
            </a:r>
            <a:r>
              <a:rPr lang="en-US" sz="1800" dirty="0" smtClean="0"/>
              <a:t>) :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{}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19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Definition Files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8543278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“Integration” with existing JS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Assist TS compiler in finding correct types.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*.</a:t>
            </a:r>
            <a:r>
              <a:rPr lang="en-US" sz="3200" dirty="0" err="1" smtClean="0"/>
              <a:t>d.ts</a:t>
            </a:r>
            <a:endParaRPr lang="en-US" sz="3200" dirty="0" smtClean="0"/>
          </a:p>
          <a:p>
            <a:pPr lvl="2" algn="l"/>
            <a:r>
              <a:rPr lang="en-US" sz="2000" dirty="0" smtClean="0"/>
              <a:t>jQuery.js -&gt; </a:t>
            </a:r>
            <a:r>
              <a:rPr lang="en-US" sz="2000" dirty="0" err="1" smtClean="0"/>
              <a:t>jQuery.d.ts</a:t>
            </a:r>
            <a:r>
              <a:rPr lang="en-US" sz="2000" dirty="0" smtClean="0"/>
              <a:t> </a:t>
            </a:r>
          </a:p>
          <a:p>
            <a:pPr lvl="2" algn="l"/>
            <a:r>
              <a:rPr lang="en-US" sz="2000" dirty="0"/>
              <a:t>E</a:t>
            </a:r>
            <a:r>
              <a:rPr lang="en-US" sz="2000" dirty="0" smtClean="0"/>
              <a:t>xtJs.js -&gt; </a:t>
            </a:r>
            <a:r>
              <a:rPr lang="en-US" sz="2000" dirty="0" err="1" smtClean="0"/>
              <a:t>ExtJs.d.ts</a:t>
            </a:r>
            <a:endParaRPr lang="en-US" sz="2000" dirty="0" smtClean="0"/>
          </a:p>
          <a:p>
            <a:pPr lvl="2" algn="l"/>
            <a:r>
              <a:rPr lang="en-US" sz="2000" dirty="0" smtClean="0"/>
              <a:t>Angular.js -&gt; </a:t>
            </a:r>
            <a:r>
              <a:rPr lang="en-US" sz="2000" dirty="0" err="1" smtClean="0"/>
              <a:t>Angular.d.ts</a:t>
            </a:r>
            <a:endParaRPr lang="en-US" sz="2000" dirty="0" smtClean="0"/>
          </a:p>
          <a:p>
            <a:pPr lvl="2" algn="l"/>
            <a:r>
              <a:rPr lang="en-US" sz="2000" dirty="0" err="1" smtClean="0"/>
              <a:t>etc</a:t>
            </a: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github.com/DefinitelyTyped/DefinitelyTyped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493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1" y="304800"/>
            <a:ext cx="8682526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916311"/>
            <a:ext cx="4572000" cy="1438922"/>
          </a:xfrm>
        </p:spPr>
        <p:txBody>
          <a:bodyPr/>
          <a:lstStyle/>
          <a:p>
            <a:pPr algn="l"/>
            <a:r>
              <a:rPr lang="en-US" sz="6000" dirty="0" smtClean="0"/>
              <a:t>Code Demo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2590800"/>
            <a:ext cx="6320901" cy="2810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smtClean="0"/>
              <a:t>JavaScript </a:t>
            </a:r>
            <a:r>
              <a:rPr lang="en-US" sz="3600" dirty="0" smtClean="0"/>
              <a:t>app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Typescript app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ExtJS</a:t>
            </a:r>
            <a:r>
              <a:rPr lang="en-US" sz="3600" dirty="0" smtClean="0"/>
              <a:t> app using Typescript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861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Basic syntax of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Allows </a:t>
            </a:r>
            <a:r>
              <a:rPr lang="en-US" sz="3200" smtClean="0"/>
              <a:t>cleaner programing model.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 Server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 Synch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 Module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smtClean="0"/>
              <a:t>Live Demo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Created  by Microsoft in 2012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version 1.8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Similar syntax to Java &amp;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non-JS developers to write front end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is superset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80309" y="397406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</a:t>
            </a:r>
          </a:p>
          <a:p>
            <a:r>
              <a:rPr lang="en-US" dirty="0" smtClean="0"/>
              <a:t>Typescript Compiler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Installation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in C:\node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C:\node, type “</a:t>
            </a:r>
            <a:r>
              <a:rPr lang="en-US" dirty="0" err="1" smtClean="0"/>
              <a:t>npm</a:t>
            </a:r>
            <a:r>
              <a:rPr lang="en-US" dirty="0" smtClean="0"/>
              <a:t> install –g typescript”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c:\node\node_modules\.</a:t>
            </a:r>
            <a:r>
              <a:rPr lang="en-US" dirty="0" smtClean="0"/>
              <a:t>bin\tsc compiler is installed.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the directory c:\node\node_modules\.bin to PATH </a:t>
            </a:r>
            <a:r>
              <a:rPr lang="en-US" dirty="0" err="1" smtClean="0"/>
              <a:t>env</a:t>
            </a:r>
            <a:r>
              <a:rPr lang="en-US" dirty="0" smtClean="0"/>
              <a:t> var.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foo.ts</a:t>
            </a:r>
            <a:r>
              <a:rPr lang="en-US" dirty="0" smtClean="0"/>
              <a:t>” generates foo.js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JavaScript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62278" cy="536575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6204" y="1011314"/>
            <a:ext cx="8472996" cy="500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 smtClean="0"/>
              <a:t>The 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Dynamic typed &amp; 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Implicit type conversion (no casting)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b="1" u="sng" dirty="0"/>
              <a:t>The </a:t>
            </a:r>
            <a:r>
              <a:rPr lang="en-US" sz="3200" b="1" u="sng" dirty="0" smtClean="0"/>
              <a:t>Bad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type checking.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=== vs ==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Enterprise size app could be messy.</a:t>
            </a: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6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16002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73152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Cleaner &amp; more maintainable than 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9" y="2644371"/>
            <a:ext cx="3619761" cy="2712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3" y="2623351"/>
            <a:ext cx="3506755" cy="2733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6332" y="5410200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2935" y="5410200"/>
            <a:ext cx="779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Compile-time type checking.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Familiar syntax to server-side developers.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Integrate well with existing JS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of various design patterns e.g. </a:t>
            </a:r>
            <a:r>
              <a:rPr lang="en-US" sz="3200" dirty="0" err="1" smtClean="0"/>
              <a:t>GoF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54" y="2948826"/>
            <a:ext cx="884681" cy="1013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32699"/>
            <a:ext cx="21109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  <a:r>
              <a:rPr lang="en-US" sz="3200" dirty="0"/>
              <a:t> </a:t>
            </a:r>
            <a:r>
              <a:rPr lang="en-US" sz="3200" dirty="0" smtClean="0"/>
              <a:t>&amp; namespaces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Constructor, properties and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Interfaces, inheritance, generics.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Private, protected public visibility.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Lamdas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Intellisense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75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19326</TotalTime>
  <Words>346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Productivity with NodeJS Modules</vt:lpstr>
      <vt:lpstr>Agenda</vt:lpstr>
      <vt:lpstr>Overview</vt:lpstr>
      <vt:lpstr>Overview</vt:lpstr>
      <vt:lpstr>Installation</vt:lpstr>
      <vt:lpstr>JavaScript</vt:lpstr>
      <vt:lpstr>Why Typescript?</vt:lpstr>
      <vt:lpstr>Why Typescript? (cont)</vt:lpstr>
      <vt:lpstr>Typescript Features</vt:lpstr>
      <vt:lpstr>Typescript Grammar</vt:lpstr>
      <vt:lpstr>Typescript Grammar</vt:lpstr>
      <vt:lpstr>Typescript Definition Files </vt:lpstr>
      <vt:lpstr>PowerPoint Presentation</vt:lpstr>
      <vt:lpstr>Code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258</cp:revision>
  <dcterms:created xsi:type="dcterms:W3CDTF">2015-11-08T05:01:46Z</dcterms:created>
  <dcterms:modified xsi:type="dcterms:W3CDTF">2017-05-01T04:12:05Z</dcterms:modified>
</cp:coreProperties>
</file>