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74" r:id="rId15"/>
    <p:sldId id="275" r:id="rId16"/>
    <p:sldId id="264" r:id="rId17"/>
    <p:sldId id="268" r:id="rId18"/>
    <p:sldId id="265" r:id="rId19"/>
    <p:sldId id="266" r:id="rId20"/>
    <p:sldId id="27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Testing with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11/10/2015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“Hello world” Jasmine Tests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Each test uses the convention</a:t>
            </a:r>
          </a:p>
          <a:p>
            <a:pPr algn="l"/>
            <a:r>
              <a:rPr lang="en-US" dirty="0"/>
              <a:t>d</a:t>
            </a:r>
            <a:r>
              <a:rPr lang="en-US" dirty="0" smtClean="0"/>
              <a:t>escribe( &lt;</a:t>
            </a:r>
            <a:r>
              <a:rPr lang="en-US" dirty="0" err="1" smtClean="0"/>
              <a:t>async</a:t>
            </a:r>
            <a:r>
              <a:rPr lang="en-US" dirty="0" smtClean="0"/>
              <a:t> function &gt; 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if( “should… “, function(</a:t>
            </a:r>
            <a:r>
              <a:rPr lang="en-US" dirty="0" err="1" smtClean="0"/>
              <a:t>doneCallback</a:t>
            </a:r>
            <a:r>
              <a:rPr lang="en-US" dirty="0" smtClean="0"/>
              <a:t>) {</a:t>
            </a:r>
          </a:p>
          <a:p>
            <a:pPr algn="l"/>
            <a:r>
              <a:rPr lang="en-US" dirty="0" smtClean="0"/>
              <a:t>         // execute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doneCallback</a:t>
            </a:r>
            <a:r>
              <a:rPr lang="en-US" dirty="0" smtClean="0"/>
              <a:t>();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}, </a:t>
            </a:r>
            <a:r>
              <a:rPr lang="en-US" dirty="0" err="1" smtClean="0"/>
              <a:t>waitTimeout</a:t>
            </a:r>
            <a:r>
              <a:rPr lang="en-US" dirty="0" smtClean="0"/>
              <a:t>);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</a:t>
            </a:r>
            <a:r>
              <a:rPr lang="en-US" dirty="0"/>
              <a:t>if( “should… “, function(</a:t>
            </a:r>
            <a:r>
              <a:rPr lang="en-US" dirty="0" err="1"/>
              <a:t>doneCallback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   // execute </a:t>
            </a:r>
            <a:r>
              <a:rPr lang="en-US" dirty="0" err="1"/>
              <a:t>async</a:t>
            </a:r>
            <a:r>
              <a:rPr lang="en-US" dirty="0"/>
              <a:t> function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doneCallback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}, </a:t>
            </a:r>
            <a:r>
              <a:rPr lang="en-US" dirty="0" err="1"/>
              <a:t>waitTimeout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0104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jasmine.clock</a:t>
            </a:r>
            <a:r>
              <a:rPr lang="en-US" dirty="0" smtClean="0"/>
              <a:t>() to speed up timeout expiration</a:t>
            </a:r>
          </a:p>
          <a:p>
            <a:pPr algn="l"/>
            <a:endParaRPr lang="en-US" dirty="0"/>
          </a:p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465" y="990600"/>
            <a:ext cx="8686800" cy="55483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Spy to intercept $.ajax() </a:t>
            </a:r>
          </a:p>
          <a:p>
            <a:pPr algn="l"/>
            <a:r>
              <a:rPr lang="en-US" dirty="0" smtClean="0"/>
              <a:t>    Syntax </a:t>
            </a:r>
            <a:r>
              <a:rPr lang="en-US" dirty="0" err="1" smtClean="0"/>
              <a:t>spyOn</a:t>
            </a:r>
            <a:r>
              <a:rPr lang="en-US" dirty="0" smtClean="0"/>
              <a:t>( object, “function to intercept”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e.g. </a:t>
            </a:r>
            <a:r>
              <a:rPr lang="en-US" dirty="0" err="1" smtClean="0"/>
              <a:t>spyOn</a:t>
            </a:r>
            <a:r>
              <a:rPr lang="en-US" dirty="0" smtClean="0"/>
              <a:t>( $, “ajax”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spying functions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</a:t>
            </a:r>
          </a:p>
          <a:p>
            <a:pPr algn="l"/>
            <a:r>
              <a:rPr lang="en-US" dirty="0" smtClean="0"/>
              <a:t>   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and.throwError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/>
              <a:t>().</a:t>
            </a:r>
            <a:r>
              <a:rPr lang="en-US" dirty="0" err="1" smtClean="0"/>
              <a:t>and.returnValue</a:t>
            </a:r>
            <a:r>
              <a:rPr lang="en-US" dirty="0" smtClean="0"/>
              <a:t>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expections</a:t>
            </a:r>
            <a:r>
              <a:rPr lang="en-US" dirty="0" smtClean="0"/>
              <a:t> to perform on spied object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expect( $.ajax ).</a:t>
            </a:r>
            <a:r>
              <a:rPr lang="en-US" dirty="0" err="1" smtClean="0"/>
              <a:t>toHaveBeenCalled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expect( $.</a:t>
            </a:r>
            <a:r>
              <a:rPr lang="en-US" dirty="0" err="1" smtClean="0"/>
              <a:t>ajax.calls.count</a:t>
            </a:r>
            <a:r>
              <a:rPr lang="en-US" dirty="0" smtClean="0"/>
              <a:t>() ).</a:t>
            </a:r>
            <a:r>
              <a:rPr lang="en-US" dirty="0" err="1" smtClean="0"/>
              <a:t>toEquals</a:t>
            </a:r>
            <a:r>
              <a:rPr lang="en-US" dirty="0" smtClean="0"/>
              <a:t>(1)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– intercept and invoke the </a:t>
            </a:r>
          </a:p>
          <a:p>
            <a:pPr algn="l"/>
            <a:r>
              <a:rPr lang="en-US" dirty="0" smtClean="0"/>
              <a:t>real function 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9654"/>
            <a:ext cx="7141415" cy="43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 – intercept and invoke mock functions.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0662"/>
            <a:ext cx="7425654" cy="42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9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2954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Unit Testing </a:t>
            </a:r>
            <a:r>
              <a:rPr lang="en-US" sz="4000" dirty="0" smtClean="0"/>
              <a:t>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2559050"/>
            <a:ext cx="7620000" cy="3079750"/>
          </a:xfrm>
        </p:spPr>
        <p:txBody>
          <a:bodyPr>
            <a:normAutofit/>
          </a:bodyPr>
          <a:lstStyle/>
          <a:p>
            <a:pPr lvl="0" algn="l"/>
            <a:r>
              <a:rPr lang="en-US" altLang="en-US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addAndDisplay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5" y="1254173"/>
            <a:ext cx="3933155" cy="10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9164" y="1143000"/>
            <a:ext cx="7884113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unit test driver written in </a:t>
            </a:r>
            <a:r>
              <a:rPr lang="en-US" dirty="0" err="1" smtClean="0"/>
              <a:t>NodeJS</a:t>
            </a:r>
            <a:r>
              <a:rPr lang="en-US" dirty="0" smtClean="0"/>
              <a:t> by Angular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onstantly </a:t>
            </a:r>
            <a:r>
              <a:rPr lang="en-US" dirty="0"/>
              <a:t>monitors your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code and execute unit tests very fast.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Productivity tool. No need to leave your IDE to run </a:t>
            </a:r>
            <a:r>
              <a:rPr lang="en-US" dirty="0" smtClean="0"/>
              <a:t>unit tests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88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C:\nodejs   </a:t>
            </a:r>
            <a:r>
              <a:rPr lang="en-US" dirty="0" err="1" smtClean="0"/>
              <a:t>npm</a:t>
            </a:r>
            <a:r>
              <a:rPr lang="en-US" dirty="0" smtClean="0"/>
              <a:t> install karma</a:t>
            </a:r>
          </a:p>
          <a:p>
            <a:pPr algn="l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58" y="1956046"/>
            <a:ext cx="5790476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Jasmine?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/>
              <a:t>a</a:t>
            </a:r>
            <a:r>
              <a:rPr lang="en-US" sz="3200" dirty="0" err="1" smtClean="0"/>
              <a:t>sync</a:t>
            </a: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ajax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UI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Karma test runner.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C:\code karma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to generate karma.conf.js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C:\code karma start   to run karma.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	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 framework for </a:t>
            </a:r>
            <a:r>
              <a:rPr lang="en-US" dirty="0" err="1" smtClean="0"/>
              <a:t>Javascript</a:t>
            </a:r>
            <a:r>
              <a:rPr lang="en-US" dirty="0" smtClean="0"/>
              <a:t>.  Jasmine is to </a:t>
            </a:r>
            <a:r>
              <a:rPr lang="en-US" dirty="0" err="1" smtClean="0"/>
              <a:t>Javascript</a:t>
            </a:r>
            <a:r>
              <a:rPr lang="en-US" dirty="0" smtClean="0"/>
              <a:t> as Junit is to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for white-box testing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Behavior Driven Development (BDD) to allows testers/developers to write tests using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“Testing framework of choice” for Angular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Opened </a:t>
            </a:r>
            <a:r>
              <a:rPr lang="en-US" dirty="0" smtClean="0"/>
              <a:t>source with MIT license.</a:t>
            </a:r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Downloading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1066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Opened </a:t>
            </a:r>
            <a:r>
              <a:rPr lang="en-US" dirty="0"/>
              <a:t>source http://jasmine.github.io/2.3/introduction.html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652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6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Syntax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800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</a:t>
            </a:r>
            <a:r>
              <a:rPr lang="en-US" dirty="0" smtClean="0"/>
              <a:t>escribe( &lt;JS module&gt;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beforeEach</a:t>
            </a:r>
            <a:r>
              <a:rPr lang="en-US" dirty="0"/>
              <a:t>() {   }</a:t>
            </a:r>
          </a:p>
          <a:p>
            <a:pPr algn="l"/>
            <a:r>
              <a:rPr lang="en-US" dirty="0"/>
              <a:t>     </a:t>
            </a:r>
            <a:r>
              <a:rPr lang="en-US" dirty="0" err="1" smtClean="0"/>
              <a:t>afterEach</a:t>
            </a:r>
            <a:r>
              <a:rPr lang="en-US" dirty="0"/>
              <a:t>()    {   </a:t>
            </a: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describe ( &lt;JS function 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beforeEach</a:t>
            </a:r>
            <a:r>
              <a:rPr lang="en-US" dirty="0" smtClean="0"/>
              <a:t>() {  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afterEach</a:t>
            </a:r>
            <a:r>
              <a:rPr lang="en-US" dirty="0"/>
              <a:t>() </a:t>
            </a:r>
            <a:r>
              <a:rPr lang="en-US" dirty="0" smtClean="0"/>
              <a:t>   { 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it( “should do something         ) { // test logic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it( “should do </a:t>
            </a:r>
            <a:r>
              <a:rPr lang="en-US" dirty="0" smtClean="0"/>
              <a:t>something else </a:t>
            </a:r>
            <a:r>
              <a:rPr lang="en-US" dirty="0"/>
              <a:t>) { // test logic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3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“asserts”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3716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Uses “fluent language” syntax to describe test expectation.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expect( </a:t>
            </a:r>
            <a:r>
              <a:rPr lang="en-US" dirty="0" err="1" smtClean="0"/>
              <a:t>testResult</a:t>
            </a:r>
            <a:r>
              <a:rPr lang="en-US" dirty="0" smtClean="0"/>
              <a:t> ).</a:t>
            </a:r>
            <a:r>
              <a:rPr lang="en-US" dirty="0" err="1" smtClean="0"/>
              <a:t>toBe</a:t>
            </a:r>
            <a:r>
              <a:rPr lang="en-US" dirty="0" smtClean="0"/>
              <a:t>( </a:t>
            </a:r>
            <a:r>
              <a:rPr lang="en-US" dirty="0" err="1" smtClean="0"/>
              <a:t>expectedResult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expect( </a:t>
            </a:r>
            <a:r>
              <a:rPr lang="en-US" dirty="0" err="1"/>
              <a:t>testResult</a:t>
            </a:r>
            <a:r>
              <a:rPr lang="en-US" dirty="0"/>
              <a:t> </a:t>
            </a:r>
            <a:r>
              <a:rPr lang="en-US" dirty="0" smtClean="0"/>
              <a:t>).</a:t>
            </a:r>
            <a:r>
              <a:rPr lang="en-US" dirty="0" err="1" smtClean="0"/>
              <a:t>not.toBe</a:t>
            </a:r>
            <a:r>
              <a:rPr lang="en-US" dirty="0"/>
              <a:t>( </a:t>
            </a:r>
            <a:r>
              <a:rPr lang="en-US" dirty="0" err="1"/>
              <a:t>expectedResult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matchers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/>
              <a:t>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/>
              <a:t>not.toBe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Spies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792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to replace actual calls with fakes.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various mocking libraries such as </a:t>
            </a:r>
            <a:r>
              <a:rPr lang="en-US" dirty="0" err="1" smtClean="0"/>
              <a:t>JMockit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spyOn</a:t>
            </a:r>
            <a:r>
              <a:rPr lang="en-US" dirty="0" smtClean="0"/>
              <a:t>(), </a:t>
            </a:r>
            <a:r>
              <a:rPr lang="en-US" dirty="0" err="1" smtClean="0"/>
              <a:t>jasmine.createSpy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230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Calculator module</a:t>
            </a:r>
          </a:p>
          <a:p>
            <a:pPr algn="l"/>
            <a:r>
              <a:rPr lang="en-US" sz="2000" dirty="0" err="1"/>
              <a:t>Calculator.prototype.configure</a:t>
            </a:r>
            <a:r>
              <a:rPr lang="en-US" sz="2000" dirty="0"/>
              <a:t> 	= function(</a:t>
            </a:r>
            <a:r>
              <a:rPr lang="en-US" sz="2000" dirty="0" err="1"/>
              <a:t>successCallback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</a:t>
            </a:r>
            <a:r>
              <a:rPr lang="en-US" sz="2000" dirty="0" err="1" smtClean="0"/>
              <a:t>errorCallback</a:t>
            </a:r>
            <a:r>
              <a:rPr lang="en-US" sz="2000" dirty="0" smtClean="0"/>
              <a:t>)  </a:t>
            </a:r>
            <a:endParaRPr lang="en-US" sz="2000" dirty="0"/>
          </a:p>
          <a:p>
            <a:pPr algn="l"/>
            <a:r>
              <a:rPr lang="en-US" sz="2000" dirty="0" err="1"/>
              <a:t>Calculator.prototype.add</a:t>
            </a:r>
            <a:r>
              <a:rPr lang="en-US" sz="2000" dirty="0"/>
              <a:t> 	</a:t>
            </a:r>
            <a:r>
              <a:rPr lang="en-US" sz="2000" dirty="0" smtClean="0"/>
              <a:t>             = </a:t>
            </a:r>
            <a:r>
              <a:rPr lang="en-US" sz="2000" dirty="0"/>
              <a:t>function(x, y) </a:t>
            </a:r>
          </a:p>
          <a:p>
            <a:pPr algn="l"/>
            <a:r>
              <a:rPr lang="en-US" sz="2000" dirty="0" err="1" smtClean="0"/>
              <a:t>Calculator.prototype.asyncAdd</a:t>
            </a:r>
            <a:r>
              <a:rPr lang="en-US" sz="2000" dirty="0" smtClean="0"/>
              <a:t> </a:t>
            </a:r>
            <a:r>
              <a:rPr lang="en-US" sz="2000" dirty="0"/>
              <a:t>	= function(x, y) </a:t>
            </a:r>
          </a:p>
          <a:p>
            <a:pPr algn="l"/>
            <a:r>
              <a:rPr lang="en-US" sz="2000" dirty="0" err="1"/>
              <a:t>Calculator.prototype.addAndDisplay</a:t>
            </a:r>
            <a:r>
              <a:rPr lang="en-US" sz="2000" dirty="0"/>
              <a:t> = function(x, y, </a:t>
            </a:r>
            <a:r>
              <a:rPr lang="en-US" sz="2000" dirty="0" err="1"/>
              <a:t>domEle</a:t>
            </a:r>
            <a:r>
              <a:rPr lang="en-US" sz="2000" dirty="0"/>
              <a:t>) </a:t>
            </a:r>
          </a:p>
          <a:p>
            <a:pPr algn="l"/>
            <a:r>
              <a:rPr lang="en-US" sz="2000" dirty="0" err="1"/>
              <a:t>Calculator.prototype.substract</a:t>
            </a:r>
            <a:r>
              <a:rPr lang="en-US" sz="2000" dirty="0"/>
              <a:t> 	= function(x, y) </a:t>
            </a:r>
          </a:p>
          <a:p>
            <a:pPr algn="l"/>
            <a:r>
              <a:rPr lang="en-US" sz="2000" dirty="0" err="1"/>
              <a:t>Calculator.prototype.multiply</a:t>
            </a:r>
            <a:r>
              <a:rPr lang="en-US" sz="2000" dirty="0"/>
              <a:t> 	= function(x, y) </a:t>
            </a:r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314</TotalTime>
  <Words>655</Words>
  <Application>Microsoft Office PowerPoint</Application>
  <PresentationFormat>On-screen Show (4:3)</PresentationFormat>
  <Paragraphs>208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Executive</vt:lpstr>
      <vt:lpstr>Javascript Testing with Jasmine</vt:lpstr>
      <vt:lpstr>Agenda</vt:lpstr>
      <vt:lpstr>What is Jasmine?</vt:lpstr>
      <vt:lpstr>Downloading Jasmine?</vt:lpstr>
      <vt:lpstr>Jasmine Syntax</vt:lpstr>
      <vt:lpstr>Jasmine “asserts”</vt:lpstr>
      <vt:lpstr>Jasmine matchers</vt:lpstr>
      <vt:lpstr>Jasmine Spies</vt:lpstr>
      <vt:lpstr>JS Module Under Test</vt:lpstr>
      <vt:lpstr>“Hello world” Jasmine Tests</vt:lpstr>
      <vt:lpstr>Async Testing for timeout()</vt:lpstr>
      <vt:lpstr>Async Testing for timeout() (cont)</vt:lpstr>
      <vt:lpstr>Async Testing for ajax</vt:lpstr>
      <vt:lpstr>Async Testing for ajax (cont)</vt:lpstr>
      <vt:lpstr>Async Testing for ajax (cont)</vt:lpstr>
      <vt:lpstr>Async Testing for ajax (cont)</vt:lpstr>
      <vt:lpstr>Unit Testing with DOM Element</vt:lpstr>
      <vt:lpstr>Karma</vt:lpstr>
      <vt:lpstr>Karma Configuration</vt:lpstr>
      <vt:lpstr>Karma Configuration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Hoanh T. Tran (CTR)</cp:lastModifiedBy>
  <cp:revision>55</cp:revision>
  <dcterms:created xsi:type="dcterms:W3CDTF">2015-11-08T05:01:46Z</dcterms:created>
  <dcterms:modified xsi:type="dcterms:W3CDTF">2015-11-10T02:16:00Z</dcterms:modified>
</cp:coreProperties>
</file>