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6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259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904999"/>
          </a:xfrm>
        </p:spPr>
        <p:txBody>
          <a:bodyPr/>
          <a:lstStyle/>
          <a:p>
            <a:r>
              <a:rPr lang="en-US" dirty="0" smtClean="0"/>
              <a:t>More With 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</a:t>
            </a:r>
            <a:r>
              <a:rPr lang="en-US" dirty="0" err="1" smtClean="0"/>
              <a:t>Hoanh</a:t>
            </a:r>
            <a:r>
              <a:rPr lang="en-US" dirty="0" smtClean="0"/>
              <a:t> Tran</a:t>
            </a:r>
            <a:br>
              <a:rPr lang="en-US" dirty="0" smtClean="0"/>
            </a:br>
            <a:r>
              <a:rPr lang="en-US" dirty="0" smtClean="0"/>
              <a:t>12/5/2015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to the rescue.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Document"/>
          <p:cNvSpPr>
            <a:spLocks noEditPoints="1" noChangeArrowheads="1"/>
          </p:cNvSpPr>
          <p:nvPr/>
        </p:nvSpPr>
        <p:spPr bwMode="auto">
          <a:xfrm>
            <a:off x="2458116" y="2101334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>
            <a:off x="3917275" y="2444737"/>
            <a:ext cx="1563955" cy="1221582"/>
            <a:chOff x="1632" y="1248"/>
            <a:chExt cx="2682" cy="2286"/>
          </a:xfrm>
        </p:grpSpPr>
        <p:sp>
          <p:nvSpPr>
            <p:cNvPr id="10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1" name="AutoShape 5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2" name="AutoShape 6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80309" y="39740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LESS  Compiler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2516" y="3055528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Document"/>
          <p:cNvSpPr>
            <a:spLocks noEditPoints="1" noChangeArrowheads="1"/>
          </p:cNvSpPr>
          <p:nvPr/>
        </p:nvSpPr>
        <p:spPr bwMode="auto">
          <a:xfrm>
            <a:off x="6105525" y="2841957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css</a:t>
            </a:r>
            <a:endParaRPr lang="en-US" dirty="0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>
            <a:off x="2458116" y="2798668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>
            <a:off x="2458116" y="3478342"/>
            <a:ext cx="676275" cy="452437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.less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628109" y="3061501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Variables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153400" cy="14478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	@error-color:    #FF0000;</a:t>
            </a:r>
          </a:p>
          <a:p>
            <a:pPr algn="l"/>
            <a:r>
              <a:rPr lang="en-US" dirty="0" smtClean="0"/>
              <a:t>	@warn-color:    #FFFF00;</a:t>
            </a:r>
            <a:endParaRPr lang="en-US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23900" y="2286000"/>
            <a:ext cx="77724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LESS Comments</a:t>
            </a:r>
            <a:endParaRPr lang="en-US" sz="40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" y="2895600"/>
            <a:ext cx="81534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	/*  */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	//</a:t>
            </a:r>
            <a:endParaRPr lang="en-US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561322" y="4648200"/>
            <a:ext cx="64008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29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Function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09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Operations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089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Built-in Functions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993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Mix-in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LESS Built-in Functions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“Function”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Alias for more than 1 rules.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440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xx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77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3152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CSS Pain.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Why LESS?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Grunt &amp; LESS compiler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Demo App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1"/>
            <a:ext cx="44855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1" y="3429000"/>
            <a:ext cx="4503738" cy="241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82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CSS Pain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1219200"/>
            <a:ext cx="8153400" cy="4343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Style duplication – violation of DRY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Magic number &amp; lack of color names.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support for mathematic calculation.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Cascading issues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9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Style duplication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#my-ok-button {</a:t>
            </a:r>
          </a:p>
          <a:p>
            <a:pPr algn="l"/>
            <a:r>
              <a:rPr lang="en-US" sz="2000" dirty="0" smtClean="0"/>
              <a:t>   background: #FEFEFE;</a:t>
            </a:r>
          </a:p>
          <a:p>
            <a:pPr algn="l"/>
            <a:r>
              <a:rPr lang="en-US" sz="2000" dirty="0"/>
              <a:t>   font-size: </a:t>
            </a:r>
            <a:r>
              <a:rPr lang="en-US" sz="2000" dirty="0" smtClean="0"/>
              <a:t>		18px;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width:		20px;</a:t>
            </a:r>
            <a:endParaRPr lang="en-US" sz="2000" dirty="0"/>
          </a:p>
          <a:p>
            <a:pPr algn="l"/>
            <a:r>
              <a:rPr lang="en-US" sz="2000" dirty="0" smtClean="0"/>
              <a:t>}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#</a:t>
            </a:r>
            <a:r>
              <a:rPr lang="en-US" sz="2000" dirty="0" smtClean="0"/>
              <a:t>my-cancel-button </a:t>
            </a:r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background: #FEFEFE;</a:t>
            </a:r>
          </a:p>
          <a:p>
            <a:pPr algn="l"/>
            <a:r>
              <a:rPr lang="en-US" sz="2000" dirty="0"/>
              <a:t>   font-size: 		18px</a:t>
            </a:r>
            <a:r>
              <a:rPr lang="en-US" sz="2000" dirty="0" smtClean="0"/>
              <a:t>;</a:t>
            </a:r>
            <a:endParaRPr lang="en-US" sz="2000" dirty="0"/>
          </a:p>
          <a:p>
            <a:pPr algn="l"/>
            <a:r>
              <a:rPr lang="en-US" sz="2000" dirty="0"/>
              <a:t>   width:		</a:t>
            </a:r>
            <a:r>
              <a:rPr lang="en-US" sz="2000" dirty="0" smtClean="0"/>
              <a:t>30px;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border-radius</a:t>
            </a:r>
            <a:r>
              <a:rPr lang="en-US" sz="2000" dirty="0"/>
              <a:t>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moz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 smtClean="0"/>
              <a:t> -</a:t>
            </a:r>
            <a:r>
              <a:rPr lang="en-US" sz="2000" dirty="0" err="1"/>
              <a:t>webkit</a:t>
            </a:r>
            <a:r>
              <a:rPr lang="en-US" sz="2000" dirty="0"/>
              <a:t>-border-radius: 5px;</a:t>
            </a:r>
          </a:p>
          <a:p>
            <a:pPr algn="l"/>
            <a:r>
              <a:rPr lang="en-US" sz="2000" dirty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54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Magic number &amp; color name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81000" y="990600"/>
            <a:ext cx="8153400" cy="53340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   /* important color */</a:t>
            </a:r>
          </a:p>
          <a:p>
            <a:pPr algn="l"/>
            <a:r>
              <a:rPr lang="en-US" dirty="0"/>
              <a:t>   font-size: </a:t>
            </a:r>
            <a:r>
              <a:rPr lang="en-US" dirty="0" smtClean="0"/>
              <a:t>		18px;   /* important font */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</a:t>
            </a:r>
            <a:r>
              <a:rPr lang="en-US" dirty="0" smtClean="0"/>
              <a:t>my-cancel-button </a:t>
            </a:r>
            <a:r>
              <a:rPr lang="en-US" dirty="0"/>
              <a:t>{</a:t>
            </a:r>
          </a:p>
          <a:p>
            <a:pPr algn="l"/>
            <a:r>
              <a:rPr lang="en-US" dirty="0"/>
              <a:t>   background: </a:t>
            </a:r>
            <a:r>
              <a:rPr lang="en-US" dirty="0" smtClean="0"/>
              <a:t>#EEEEEE; /* unimportant color */</a:t>
            </a:r>
            <a:endParaRPr lang="en-US" dirty="0"/>
          </a:p>
          <a:p>
            <a:pPr algn="l"/>
            <a:r>
              <a:rPr lang="en-US" dirty="0"/>
              <a:t>   font-size: 		</a:t>
            </a:r>
            <a:r>
              <a:rPr lang="en-US" dirty="0" smtClean="0"/>
              <a:t>15px; /* unimportant font */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75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No Support for Calculation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990600"/>
            <a:ext cx="8153400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#my-ok-button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18px;</a:t>
            </a:r>
          </a:p>
          <a:p>
            <a:pPr algn="l"/>
            <a:r>
              <a:rPr lang="en-US" dirty="0" smtClean="0"/>
              <a:t>   width:		20px;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#my-cancel-button {</a:t>
            </a:r>
          </a:p>
          <a:p>
            <a:pPr algn="l"/>
            <a:r>
              <a:rPr lang="en-US" dirty="0" smtClean="0"/>
              <a:t>   background: #FEFEFE;</a:t>
            </a:r>
          </a:p>
          <a:p>
            <a:pPr algn="l"/>
            <a:r>
              <a:rPr lang="en-US" dirty="0" smtClean="0"/>
              <a:t>   font-size: 		12px; /* must be 2/3 that of ok-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                                       button */</a:t>
            </a:r>
          </a:p>
          <a:p>
            <a:pPr algn="l"/>
            <a:r>
              <a:rPr lang="en-US" dirty="0" smtClean="0"/>
              <a:t>   width:		30px; </a:t>
            </a:r>
            <a:r>
              <a:rPr lang="en-US" dirty="0"/>
              <a:t>/* must be </a:t>
            </a:r>
            <a:r>
              <a:rPr lang="en-US" dirty="0" smtClean="0"/>
              <a:t>1.5 that of ok-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    button </a:t>
            </a:r>
            <a:r>
              <a:rPr lang="en-US" dirty="0"/>
              <a:t>*/</a:t>
            </a:r>
            <a:endParaRPr lang="en-US" dirty="0" smtClean="0"/>
          </a:p>
          <a:p>
            <a:pPr algn="l"/>
            <a:r>
              <a:rPr lang="en-US" dirty="0" smtClean="0"/>
              <a:t>}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918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Cascading Issues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53000" y="1371600"/>
            <a:ext cx="4114800" cy="43434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/>
              <a:t>#my-form {</a:t>
            </a:r>
          </a:p>
          <a:p>
            <a:pPr algn="l"/>
            <a:r>
              <a:rPr lang="en-US" sz="1800" dirty="0" smtClean="0"/>
              <a:t>     width: 		200px;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background: 	#00FFFF;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margin: 		5px;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 smtClean="0"/>
              <a:t>#my-form input {</a:t>
            </a:r>
          </a:p>
          <a:p>
            <a:pPr algn="l"/>
            <a:r>
              <a:rPr lang="en-US" sz="1800" dirty="0" smtClean="0"/>
              <a:t>     </a:t>
            </a:r>
            <a:r>
              <a:rPr lang="en-US" sz="1800" dirty="0"/>
              <a:t>border-radius	5px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div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border: 		1px;</a:t>
            </a:r>
            <a:endParaRPr lang="en-US" sz="1800" dirty="0"/>
          </a:p>
          <a:p>
            <a:pPr algn="l"/>
            <a:r>
              <a:rPr lang="en-US" sz="1800" dirty="0" smtClean="0"/>
              <a:t>}</a:t>
            </a:r>
            <a:endParaRPr lang="en-US" sz="1800" dirty="0" smtClean="0"/>
          </a:p>
          <a:p>
            <a:pPr algn="l"/>
            <a:r>
              <a:rPr lang="en-US" sz="1800" dirty="0"/>
              <a:t>#my-form </a:t>
            </a:r>
            <a:r>
              <a:rPr lang="en-US" sz="1800" dirty="0" smtClean="0"/>
              <a:t>label 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padding</a:t>
            </a:r>
            <a:r>
              <a:rPr lang="en-US" sz="1800" dirty="0"/>
              <a:t>:	</a:t>
            </a:r>
            <a:r>
              <a:rPr lang="en-US" sz="1800" dirty="0" smtClean="0"/>
              <a:t>10px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endParaRPr lang="en-US" dirty="0" smtClean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1295400"/>
            <a:ext cx="41148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&lt;form id=“my-form”&gt;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&lt;div&gt;</a:t>
            </a:r>
          </a:p>
          <a:p>
            <a:pPr algn="l"/>
            <a:r>
              <a:rPr lang="en-US" sz="1800" dirty="0" smtClean="0"/>
              <a:t>       &lt;label&gt;Name&lt;/label&gt;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 &lt;input type=text&gt;&lt;/input&gt;</a:t>
            </a:r>
            <a:endParaRPr lang="en-US" sz="1800" dirty="0"/>
          </a:p>
          <a:p>
            <a:pPr algn="l"/>
            <a:r>
              <a:rPr lang="en-US" sz="1800" dirty="0" smtClean="0"/>
              <a:t> &lt;/div&gt;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div&gt;</a:t>
            </a:r>
          </a:p>
          <a:p>
            <a:pPr algn="l"/>
            <a:r>
              <a:rPr lang="en-US" sz="1800" dirty="0"/>
              <a:t>       &lt;</a:t>
            </a:r>
            <a:r>
              <a:rPr lang="en-US" sz="1800" dirty="0" smtClean="0"/>
              <a:t>label&gt;Age&lt;/</a:t>
            </a:r>
            <a:r>
              <a:rPr lang="en-US" sz="1800" dirty="0"/>
              <a:t>label&gt;</a:t>
            </a:r>
          </a:p>
          <a:p>
            <a:pPr algn="l"/>
            <a:r>
              <a:rPr lang="en-US" sz="1800" dirty="0"/>
              <a:t>       &lt;input type=text&gt;&lt;/input&gt;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&lt;/</a:t>
            </a:r>
            <a:r>
              <a:rPr lang="en-US" sz="1800" dirty="0"/>
              <a:t>div&gt;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&lt;/form&gt;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914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11/23/2015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43000"/>
            <a:ext cx="6400800" cy="1219200"/>
          </a:xfrm>
        </p:spPr>
        <p:txBody>
          <a:bodyPr/>
          <a:lstStyle/>
          <a:p>
            <a:r>
              <a:rPr lang="en-US" b="1" dirty="0" smtClean="0"/>
              <a:t>Code Demo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369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620</TotalTime>
  <Words>277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Executive</vt:lpstr>
      <vt:lpstr>More With LESS</vt:lpstr>
      <vt:lpstr>Agenda</vt:lpstr>
      <vt:lpstr>Demo App</vt:lpstr>
      <vt:lpstr>CSS Pain</vt:lpstr>
      <vt:lpstr>Style duplication</vt:lpstr>
      <vt:lpstr>Magic number &amp; color name?</vt:lpstr>
      <vt:lpstr>No Support for Calculation</vt:lpstr>
      <vt:lpstr>Cascading Issues</vt:lpstr>
      <vt:lpstr>PowerPoint Presentation</vt:lpstr>
      <vt:lpstr>LESS to the rescue.</vt:lpstr>
      <vt:lpstr>LESS Variables</vt:lpstr>
      <vt:lpstr>LESS Function</vt:lpstr>
      <vt:lpstr>LESS Operations</vt:lpstr>
      <vt:lpstr>LESS Built-in Functions</vt:lpstr>
      <vt:lpstr>LESS Mix-in</vt:lpstr>
      <vt:lpstr>LESS Built-in Functions</vt:lpstr>
      <vt:lpstr>xx?</vt:lpstr>
    </vt:vector>
  </TitlesOfParts>
  <Company>General Dynamics Information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93</cp:revision>
  <dcterms:created xsi:type="dcterms:W3CDTF">2015-11-08T05:01:46Z</dcterms:created>
  <dcterms:modified xsi:type="dcterms:W3CDTF">2015-11-24T00:56:03Z</dcterms:modified>
</cp:coreProperties>
</file>