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69" r:id="rId6"/>
    <p:sldId id="270" r:id="rId7"/>
    <p:sldId id="272" r:id="rId8"/>
    <p:sldId id="273" r:id="rId9"/>
    <p:sldId id="259" r:id="rId10"/>
    <p:sldId id="260" r:id="rId11"/>
    <p:sldId id="261" r:id="rId12"/>
    <p:sldId id="262" r:id="rId13"/>
    <p:sldId id="263" r:id="rId14"/>
    <p:sldId id="264" r:id="rId15"/>
    <p:sldId id="268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7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2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Testing with Jasmine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</a:t>
            </a:r>
            <a:r>
              <a:rPr lang="en-US" dirty="0" err="1" smtClean="0"/>
              <a:t>Hoanh</a:t>
            </a:r>
            <a:r>
              <a:rPr lang="en-US" dirty="0" smtClean="0"/>
              <a:t> Tran</a:t>
            </a:r>
            <a:br>
              <a:rPr lang="en-US" dirty="0" smtClean="0"/>
            </a:br>
            <a:r>
              <a:rPr lang="en-US" dirty="0" smtClean="0"/>
              <a:t>11/20/2015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“Hello world” Jasmine Tests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1219200"/>
          </a:xfrm>
        </p:spPr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8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timeout()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991600" cy="518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Each test uses the convention</a:t>
            </a:r>
          </a:p>
          <a:p>
            <a:pPr algn="l"/>
            <a:r>
              <a:rPr lang="en-US" dirty="0"/>
              <a:t>d</a:t>
            </a:r>
            <a:r>
              <a:rPr lang="en-US" dirty="0" smtClean="0"/>
              <a:t>escribe( &lt;</a:t>
            </a:r>
            <a:r>
              <a:rPr lang="en-US" dirty="0" err="1" smtClean="0"/>
              <a:t>async</a:t>
            </a:r>
            <a:r>
              <a:rPr lang="en-US" dirty="0" smtClean="0"/>
              <a:t> function &gt; )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    if( “should… “, function(</a:t>
            </a:r>
            <a:r>
              <a:rPr lang="en-US" dirty="0" err="1" smtClean="0"/>
              <a:t>doneCallback</a:t>
            </a:r>
            <a:r>
              <a:rPr lang="en-US" dirty="0" smtClean="0"/>
              <a:t>) {</a:t>
            </a:r>
          </a:p>
          <a:p>
            <a:pPr algn="l"/>
            <a:r>
              <a:rPr lang="en-US" dirty="0" smtClean="0"/>
              <a:t>         // execute </a:t>
            </a:r>
            <a:r>
              <a:rPr lang="en-US" dirty="0" err="1" smtClean="0"/>
              <a:t>async</a:t>
            </a:r>
            <a:r>
              <a:rPr lang="en-US" dirty="0" smtClean="0"/>
              <a:t> function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doneCallback</a:t>
            </a:r>
            <a:r>
              <a:rPr lang="en-US" dirty="0" smtClean="0"/>
              <a:t>();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}, </a:t>
            </a:r>
            <a:r>
              <a:rPr lang="en-US" dirty="0" err="1" smtClean="0"/>
              <a:t>waitTimeout</a:t>
            </a:r>
            <a:r>
              <a:rPr lang="en-US" dirty="0" smtClean="0"/>
              <a:t>);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</a:t>
            </a:r>
            <a:r>
              <a:rPr lang="en-US" dirty="0"/>
              <a:t>if( “should… “, function(</a:t>
            </a:r>
            <a:r>
              <a:rPr lang="en-US" dirty="0" err="1"/>
              <a:t>doneCallback</a:t>
            </a:r>
            <a:r>
              <a:rPr lang="en-US" dirty="0"/>
              <a:t>) {</a:t>
            </a:r>
          </a:p>
          <a:p>
            <a:pPr algn="l"/>
            <a:r>
              <a:rPr lang="en-US" dirty="0"/>
              <a:t>         // execute </a:t>
            </a:r>
            <a:r>
              <a:rPr lang="en-US" dirty="0" err="1"/>
              <a:t>async</a:t>
            </a:r>
            <a:r>
              <a:rPr lang="en-US" dirty="0"/>
              <a:t> function</a:t>
            </a:r>
          </a:p>
          <a:p>
            <a:pPr algn="l"/>
            <a:r>
              <a:rPr lang="en-US" dirty="0"/>
              <a:t>         </a:t>
            </a:r>
            <a:r>
              <a:rPr lang="en-US" dirty="0" err="1"/>
              <a:t>doneCallback</a:t>
            </a:r>
            <a:r>
              <a:rPr lang="en-US" dirty="0"/>
              <a:t>();</a:t>
            </a:r>
          </a:p>
          <a:p>
            <a:pPr algn="l"/>
            <a:r>
              <a:rPr lang="en-US" dirty="0"/>
              <a:t>     }, </a:t>
            </a:r>
            <a:r>
              <a:rPr lang="en-US" dirty="0" err="1"/>
              <a:t>waitTimeout</a:t>
            </a: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58172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timeout()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12192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mtClean="0"/>
              <a:t>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7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1219200"/>
          </a:xfrm>
        </p:spPr>
        <p:txBody>
          <a:bodyPr/>
          <a:lstStyle/>
          <a:p>
            <a:r>
              <a:rPr lang="en-US" dirty="0"/>
              <a:t>Display </a:t>
            </a:r>
            <a:r>
              <a:rPr lang="en-US" dirty="0" smtClean="0"/>
              <a:t>configure() function </a:t>
            </a:r>
            <a:r>
              <a:rPr lang="en-US" dirty="0"/>
              <a:t>and show failed test</a:t>
            </a:r>
          </a:p>
        </p:txBody>
      </p:sp>
    </p:spTree>
    <p:extLst>
      <p:ext uri="{BB962C8B-B14F-4D97-AF65-F5344CB8AC3E}">
        <p14:creationId xmlns:p14="http://schemas.microsoft.com/office/powerpoint/2010/main" val="306180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9200" y="16002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Display real test code using </a:t>
            </a:r>
            <a:r>
              <a:rPr lang="en-US" dirty="0" err="1" smtClean="0"/>
              <a:t>spyon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1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Testing with DOM Element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1219200"/>
          </a:xfrm>
        </p:spPr>
        <p:txBody>
          <a:bodyPr/>
          <a:lstStyle/>
          <a:p>
            <a:r>
              <a:rPr lang="en-US" dirty="0"/>
              <a:t>Display </a:t>
            </a:r>
            <a:r>
              <a:rPr lang="en-US" dirty="0" smtClean="0"/>
              <a:t>test involving display to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7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19200" y="16002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Some intro and karma productivity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4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 Configuration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19200" y="16002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Installation and karma </a:t>
            </a:r>
            <a:r>
              <a:rPr lang="en-US" dirty="0" err="1" smtClean="0"/>
              <a:t>init</a:t>
            </a:r>
            <a:r>
              <a:rPr lang="en-US" dirty="0" smtClean="0"/>
              <a:t> to product karma.conf.js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1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 Execution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19200" y="16002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Show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 is Jasmine?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Jasmine.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</a:t>
            </a:r>
            <a:r>
              <a:rPr lang="en-US" sz="3200" dirty="0" err="1"/>
              <a:t>a</a:t>
            </a:r>
            <a:r>
              <a:rPr lang="en-US" sz="3200" dirty="0" err="1" smtClean="0"/>
              <a:t>sync</a:t>
            </a:r>
            <a:r>
              <a:rPr lang="en-US" sz="3200" dirty="0" smtClean="0"/>
              <a:t>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ajax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UI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Karma test runner.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What is Jasmine?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Unit testing framework for </a:t>
            </a:r>
            <a:r>
              <a:rPr lang="en-US" dirty="0" err="1" smtClean="0"/>
              <a:t>Javascript</a:t>
            </a:r>
            <a:r>
              <a:rPr lang="en-US" dirty="0" smtClean="0"/>
              <a:t>.  Jasmine is to </a:t>
            </a:r>
            <a:r>
              <a:rPr lang="en-US" dirty="0" err="1" smtClean="0"/>
              <a:t>Javascript</a:t>
            </a:r>
            <a:r>
              <a:rPr lang="en-US" dirty="0" smtClean="0"/>
              <a:t> as Junit is to Java.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for white-box testing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Uses Behavior Driven Development (BDD) to allows testers/developers to write tests using natural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“Testing framework of choice” for Angular apps.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Opened </a:t>
            </a:r>
            <a:r>
              <a:rPr lang="en-US" dirty="0" smtClean="0"/>
              <a:t>source with MIT license.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Downloading Jasmine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1066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Opened </a:t>
            </a:r>
            <a:r>
              <a:rPr lang="en-US" dirty="0"/>
              <a:t>source http://jasmine.github.io/2.3/introduction.html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26527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36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Syntax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8006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</a:t>
            </a:r>
            <a:r>
              <a:rPr lang="en-US" dirty="0" smtClean="0"/>
              <a:t>escribe( &lt;JS module&gt;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beforeEach</a:t>
            </a:r>
            <a:r>
              <a:rPr lang="en-US" dirty="0"/>
              <a:t>() {   }</a:t>
            </a:r>
          </a:p>
          <a:p>
            <a:pPr algn="l"/>
            <a:r>
              <a:rPr lang="en-US" dirty="0"/>
              <a:t>     </a:t>
            </a:r>
            <a:r>
              <a:rPr lang="en-US" dirty="0" err="1" smtClean="0"/>
              <a:t>afterEach</a:t>
            </a:r>
            <a:r>
              <a:rPr lang="en-US" dirty="0"/>
              <a:t>()    {   </a:t>
            </a:r>
            <a:r>
              <a:rPr lang="en-US" dirty="0" smtClean="0"/>
              <a:t>}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describe ( &lt;JS function &gt;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beforeEach</a:t>
            </a:r>
            <a:r>
              <a:rPr lang="en-US" dirty="0" smtClean="0"/>
              <a:t>() {   }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 err="1" smtClean="0"/>
              <a:t>afterEach</a:t>
            </a:r>
            <a:r>
              <a:rPr lang="en-US" dirty="0"/>
              <a:t>() </a:t>
            </a:r>
            <a:r>
              <a:rPr lang="en-US" dirty="0" smtClean="0"/>
              <a:t>   {   }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it( “should do something         ) { </a:t>
            </a:r>
            <a:r>
              <a:rPr lang="en-US" dirty="0" smtClean="0"/>
              <a:t>// test logic </a:t>
            </a:r>
            <a:r>
              <a:rPr lang="en-US" dirty="0" smtClean="0"/>
              <a:t>}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/>
              <a:t>it( “should do </a:t>
            </a:r>
            <a:r>
              <a:rPr lang="en-US" dirty="0" smtClean="0"/>
              <a:t>something else </a:t>
            </a:r>
            <a:r>
              <a:rPr lang="en-US" dirty="0"/>
              <a:t>) { // test logic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32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“asserts”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371600"/>
            <a:ext cx="81534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Uses “fluent language” syntax to describe test expectation.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expect( </a:t>
            </a:r>
            <a:r>
              <a:rPr lang="en-US" dirty="0" err="1" smtClean="0"/>
              <a:t>testResult</a:t>
            </a:r>
            <a:r>
              <a:rPr lang="en-US" dirty="0" smtClean="0"/>
              <a:t> ).</a:t>
            </a:r>
            <a:r>
              <a:rPr lang="en-US" dirty="0" err="1" smtClean="0"/>
              <a:t>toBe</a:t>
            </a:r>
            <a:r>
              <a:rPr lang="en-US" dirty="0" smtClean="0"/>
              <a:t>( </a:t>
            </a:r>
            <a:r>
              <a:rPr lang="en-US" dirty="0" err="1" smtClean="0"/>
              <a:t>expectedResult</a:t>
            </a:r>
            <a:r>
              <a:rPr lang="en-US" dirty="0" smtClean="0"/>
              <a:t>)</a:t>
            </a:r>
          </a:p>
          <a:p>
            <a:pPr algn="l"/>
            <a:r>
              <a:rPr lang="en-US" dirty="0"/>
              <a:t>expect( </a:t>
            </a:r>
            <a:r>
              <a:rPr lang="en-US" dirty="0" err="1"/>
              <a:t>testResult</a:t>
            </a:r>
            <a:r>
              <a:rPr lang="en-US" dirty="0"/>
              <a:t> </a:t>
            </a:r>
            <a:r>
              <a:rPr lang="en-US" dirty="0" smtClean="0"/>
              <a:t>).</a:t>
            </a:r>
            <a:r>
              <a:rPr lang="en-US" dirty="0" err="1" smtClean="0"/>
              <a:t>not.toBe</a:t>
            </a:r>
            <a:r>
              <a:rPr lang="en-US" dirty="0"/>
              <a:t>( </a:t>
            </a:r>
            <a:r>
              <a:rPr lang="en-US" dirty="0" err="1"/>
              <a:t>expectedResult</a:t>
            </a:r>
            <a:r>
              <a:rPr lang="en-US" dirty="0"/>
              <a:t>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39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matchers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143000"/>
            <a:ext cx="2895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/>
              <a:t>toBe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toThrowError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toMatch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toBeUndefined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toBeNull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toBeTruthy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toEqual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toContain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toBeLessThan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toBeGreaterThan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toBeCloseTo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toThrow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toBeFalsy</a:t>
            </a:r>
            <a:r>
              <a:rPr lang="en-US" sz="1800" dirty="0"/>
              <a:t>()</a:t>
            </a:r>
            <a:endParaRPr lang="en-US" sz="1800" dirty="0" smtClean="0"/>
          </a:p>
          <a:p>
            <a:pPr algn="l"/>
            <a:endParaRPr lang="en-US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429000" y="1143000"/>
            <a:ext cx="2895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 smtClean="0"/>
              <a:t>not.toBe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toThrowError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toMatch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toBeUndefined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toBeNull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toBeTruthy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toEqual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toContain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toBeLessThan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not.toBeGreaterThan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toBeCloseTo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toThrow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toBeFalsy</a:t>
            </a:r>
            <a:r>
              <a:rPr lang="en-US" sz="1800" dirty="0"/>
              <a:t>()</a:t>
            </a:r>
            <a:endParaRPr lang="en-US" sz="1800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18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Spies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143000"/>
            <a:ext cx="79248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to replace actual calls with fakes.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Similar to various mocking libraries such as </a:t>
            </a:r>
            <a:r>
              <a:rPr lang="en-US" dirty="0" err="1" smtClean="0"/>
              <a:t>JMockit</a:t>
            </a:r>
            <a:r>
              <a:rPr lang="en-US" dirty="0" smtClean="0"/>
              <a:t>, </a:t>
            </a:r>
            <a:r>
              <a:rPr lang="en-US" dirty="0" err="1" smtClean="0"/>
              <a:t>RhinoMock</a:t>
            </a:r>
            <a:r>
              <a:rPr lang="en-US" dirty="0" smtClean="0"/>
              <a:t>, </a:t>
            </a:r>
            <a:r>
              <a:rPr lang="en-US" dirty="0" err="1" smtClean="0"/>
              <a:t>Moq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spyOn</a:t>
            </a:r>
            <a:r>
              <a:rPr lang="en-US" dirty="0" smtClean="0"/>
              <a:t>(), </a:t>
            </a:r>
            <a:r>
              <a:rPr lang="en-US" dirty="0" err="1" smtClean="0"/>
              <a:t>jasmine.createSpy</a:t>
            </a:r>
            <a:r>
              <a:rPr lang="en-US" dirty="0" smtClean="0"/>
              <a:t>().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306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JS Module Under Test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382000" cy="4800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Calculator module</a:t>
            </a:r>
          </a:p>
          <a:p>
            <a:pPr algn="l"/>
            <a:r>
              <a:rPr lang="en-US" sz="2000" dirty="0" err="1"/>
              <a:t>Calculator.prototype.configure</a:t>
            </a:r>
            <a:r>
              <a:rPr lang="en-US" sz="2000" dirty="0"/>
              <a:t> 	= function(</a:t>
            </a:r>
            <a:r>
              <a:rPr lang="en-US" sz="2000" dirty="0" err="1"/>
              <a:t>successCallback</a:t>
            </a:r>
            <a:r>
              <a:rPr lang="en-US" sz="2000" dirty="0"/>
              <a:t>, </a:t>
            </a:r>
            <a:r>
              <a:rPr lang="en-US" sz="2000" dirty="0" smtClean="0"/>
              <a:t> 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       </a:t>
            </a:r>
            <a:r>
              <a:rPr lang="en-US" sz="2000" dirty="0" err="1" smtClean="0"/>
              <a:t>errorCallback</a:t>
            </a:r>
            <a:r>
              <a:rPr lang="en-US" sz="2000" dirty="0" smtClean="0"/>
              <a:t>)  </a:t>
            </a:r>
            <a:endParaRPr lang="en-US" sz="2000" dirty="0"/>
          </a:p>
          <a:p>
            <a:pPr algn="l"/>
            <a:r>
              <a:rPr lang="en-US" sz="2000" dirty="0" err="1"/>
              <a:t>Calculator.prototype.add</a:t>
            </a:r>
            <a:r>
              <a:rPr lang="en-US" sz="2000" dirty="0"/>
              <a:t> 	</a:t>
            </a:r>
            <a:r>
              <a:rPr lang="en-US" sz="2000" dirty="0" smtClean="0"/>
              <a:t>             = </a:t>
            </a:r>
            <a:r>
              <a:rPr lang="en-US" sz="2000" dirty="0"/>
              <a:t>function(x, y) </a:t>
            </a:r>
          </a:p>
          <a:p>
            <a:pPr algn="l"/>
            <a:r>
              <a:rPr lang="en-US" sz="2000" dirty="0" err="1" smtClean="0"/>
              <a:t>Calculator.prototype.asyncAdd</a:t>
            </a:r>
            <a:r>
              <a:rPr lang="en-US" sz="2000" dirty="0" smtClean="0"/>
              <a:t> </a:t>
            </a:r>
            <a:r>
              <a:rPr lang="en-US" sz="2000" dirty="0"/>
              <a:t>	= function(x, y) </a:t>
            </a:r>
          </a:p>
          <a:p>
            <a:pPr algn="l"/>
            <a:r>
              <a:rPr lang="en-US" sz="2000" dirty="0" err="1"/>
              <a:t>Calculator.prototype.addAndDisplay</a:t>
            </a:r>
            <a:r>
              <a:rPr lang="en-US" sz="2000" dirty="0"/>
              <a:t> = function(x, y, </a:t>
            </a:r>
            <a:r>
              <a:rPr lang="en-US" sz="2000" dirty="0" err="1"/>
              <a:t>domEle</a:t>
            </a:r>
            <a:r>
              <a:rPr lang="en-US" sz="2000" dirty="0"/>
              <a:t>) </a:t>
            </a:r>
          </a:p>
          <a:p>
            <a:pPr algn="l"/>
            <a:r>
              <a:rPr lang="en-US" sz="2000" dirty="0" err="1"/>
              <a:t>Calculator.prototype.substract</a:t>
            </a:r>
            <a:r>
              <a:rPr lang="en-US" sz="2000" dirty="0"/>
              <a:t> 	= function(x, y) </a:t>
            </a:r>
          </a:p>
          <a:p>
            <a:pPr algn="l"/>
            <a:r>
              <a:rPr lang="en-US" sz="2000" dirty="0" err="1"/>
              <a:t>Calculator.prototype.multiply</a:t>
            </a:r>
            <a:r>
              <a:rPr lang="en-US" sz="2000" dirty="0"/>
              <a:t> 	= function(x, y)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535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209</TotalTime>
  <Words>508</Words>
  <Application>Microsoft Office PowerPoint</Application>
  <PresentationFormat>On-screen Show (4:3)</PresentationFormat>
  <Paragraphs>165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Javascript Testing with Jasmine</vt:lpstr>
      <vt:lpstr>Agenda</vt:lpstr>
      <vt:lpstr>What is Jasmine?</vt:lpstr>
      <vt:lpstr>Downloading Jasmine?</vt:lpstr>
      <vt:lpstr>Jasmine Syntax</vt:lpstr>
      <vt:lpstr>Jasmine “asserts”</vt:lpstr>
      <vt:lpstr>Jasmine matchers</vt:lpstr>
      <vt:lpstr>Jasmine Spies</vt:lpstr>
      <vt:lpstr>JS Module Under Test</vt:lpstr>
      <vt:lpstr>“Hello world” Jasmine Tests</vt:lpstr>
      <vt:lpstr>Async Testing for timeout()</vt:lpstr>
      <vt:lpstr>Async Testing for timeout() (cont)</vt:lpstr>
      <vt:lpstr>Async Testing for ajax</vt:lpstr>
      <vt:lpstr>Async Testing for ajax (cont)</vt:lpstr>
      <vt:lpstr>Testing with DOM Element</vt:lpstr>
      <vt:lpstr>Karma</vt:lpstr>
      <vt:lpstr>Karma Configuration</vt:lpstr>
      <vt:lpstr>Karma Execution</vt:lpstr>
    </vt:vector>
  </TitlesOfParts>
  <Company>General Dynamics Information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32</cp:revision>
  <dcterms:created xsi:type="dcterms:W3CDTF">2015-11-08T05:01:46Z</dcterms:created>
  <dcterms:modified xsi:type="dcterms:W3CDTF">2015-11-08T21:54:43Z</dcterms:modified>
</cp:coreProperties>
</file>