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66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Testing with Jasmine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11/20/2015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doneCallback</a:t>
            </a:r>
            <a:r>
              <a:rPr lang="en-US" dirty="0" smtClean="0"/>
              <a:t>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// 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err="1"/>
              <a:t>doneCallback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</a:t>
            </a:r>
            <a:r>
              <a:rPr lang="en-US" sz="4000" dirty="0" smtClean="0"/>
              <a:t>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</a:t>
            </a:r>
            <a:r>
              <a:rPr lang="en-US" sz="4000" dirty="0" smtClean="0"/>
              <a:t>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0662"/>
            <a:ext cx="7425654" cy="42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test involving display to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164" y="1143000"/>
            <a:ext cx="7884113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 is Jasmine?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</a:t>
            </a:r>
            <a:r>
              <a:rPr lang="en-US" sz="3200" dirty="0" err="1"/>
              <a:t>a</a:t>
            </a:r>
            <a:r>
              <a:rPr lang="en-US" sz="3200" dirty="0" err="1" smtClean="0"/>
              <a:t>sync</a:t>
            </a:r>
            <a:r>
              <a:rPr lang="en-US" sz="3200" dirty="0" smtClean="0"/>
              <a:t>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ajax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Testing of UI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Karma test runner.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Installation </a:t>
            </a:r>
            <a:r>
              <a:rPr lang="en-US" dirty="0" smtClean="0"/>
              <a:t>and karma </a:t>
            </a:r>
            <a:r>
              <a:rPr lang="en-US" dirty="0" err="1" smtClean="0"/>
              <a:t>init</a:t>
            </a:r>
            <a:r>
              <a:rPr lang="en-US" dirty="0" smtClean="0"/>
              <a:t> to product karma.conf.js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18" y="2286000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Execution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1600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11/9/2015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287</TotalTime>
  <Words>624</Words>
  <Application>Microsoft Office PowerPoint</Application>
  <PresentationFormat>On-screen Show (4:3)</PresentationFormat>
  <Paragraphs>197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Executive</vt:lpstr>
      <vt:lpstr>Javascript Testing with Jasmine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Testing with DOM Element</vt:lpstr>
      <vt:lpstr>Karma</vt:lpstr>
      <vt:lpstr>Karma Configuration</vt:lpstr>
      <vt:lpstr>Karma Configuration</vt:lpstr>
      <vt:lpstr>Karma Execution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Hoanh T. Tran (CTR)</cp:lastModifiedBy>
  <cp:revision>49</cp:revision>
  <dcterms:created xsi:type="dcterms:W3CDTF">2015-11-08T05:01:46Z</dcterms:created>
  <dcterms:modified xsi:type="dcterms:W3CDTF">2015-11-10T01:47:16Z</dcterms:modified>
</cp:coreProperties>
</file>