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6" r:id="rId10"/>
    <p:sldId id="264" r:id="rId11"/>
    <p:sldId id="265" r:id="rId12"/>
    <p:sldId id="273" r:id="rId13"/>
    <p:sldId id="274" r:id="rId14"/>
    <p:sldId id="275" r:id="rId15"/>
    <p:sldId id="268" r:id="rId16"/>
    <p:sldId id="269" r:id="rId17"/>
    <p:sldId id="270" r:id="rId18"/>
    <p:sldId id="271" r:id="rId19"/>
    <p:sldId id="272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dirty="0" smtClean="0"/>
              <a:t>More With 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12/5/2015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to the rescue.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Document"/>
          <p:cNvSpPr>
            <a:spLocks noEditPoints="1" noChangeArrowheads="1"/>
          </p:cNvSpPr>
          <p:nvPr/>
        </p:nvSpPr>
        <p:spPr bwMode="auto">
          <a:xfrm>
            <a:off x="2458116" y="2101334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3917275" y="2444737"/>
            <a:ext cx="1563955" cy="1221582"/>
            <a:chOff x="1632" y="1248"/>
            <a:chExt cx="2682" cy="2286"/>
          </a:xfrm>
        </p:grpSpPr>
        <p:sp>
          <p:nvSpPr>
            <p:cNvPr id="10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2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80309" y="3974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 Compiler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72516" y="3055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6105525" y="2841957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2458116" y="2798668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2458116" y="3478342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28109" y="30615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153400" cy="1066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	</a:t>
            </a:r>
            <a:r>
              <a:rPr lang="en-US" sz="2000" dirty="0" smtClean="0"/>
              <a:t>@error-color:    #FF0000;</a:t>
            </a:r>
          </a:p>
          <a:p>
            <a:pPr algn="l"/>
            <a:r>
              <a:rPr lang="en-US" sz="2000" dirty="0" smtClean="0"/>
              <a:t>	@my-fonts:        Times Roman, sans serif;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22098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Comments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000" y="35814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@import “</a:t>
            </a:r>
            <a:r>
              <a:rPr lang="en-US" sz="2800" dirty="0" err="1" smtClean="0"/>
              <a:t>other.less</a:t>
            </a:r>
            <a:r>
              <a:rPr lang="en-US" sz="2800" dirty="0" smtClean="0"/>
              <a:t>”</a:t>
            </a:r>
            <a:endParaRPr lang="en-US" sz="28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47700" y="42672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000" dirty="0" smtClean="0"/>
              <a:t>merge other .less files into single files for quicker download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2000" y="8382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2971800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	</a:t>
            </a:r>
            <a:r>
              <a:rPr lang="en-US" sz="2000" dirty="0" smtClean="0"/>
              <a:t>/*  */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	//</a:t>
            </a:r>
          </a:p>
        </p:txBody>
      </p:sp>
    </p:spTree>
    <p:extLst>
      <p:ext uri="{BB962C8B-B14F-4D97-AF65-F5344CB8AC3E}">
        <p14:creationId xmlns:p14="http://schemas.microsoft.com/office/powerpoint/2010/main" val="171829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153400" cy="1066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	</a:t>
            </a:r>
            <a:r>
              <a:rPr lang="en-US" sz="2000" dirty="0" smtClean="0"/>
              <a:t>font-size: 	5px + 4;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    color:		#00FFFF / 4;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2209800"/>
            <a:ext cx="53721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Built-in Functions</a:t>
            </a:r>
            <a:endParaRPr lang="en-US" sz="2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2000" y="838200"/>
            <a:ext cx="29337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Operation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2971800"/>
            <a:ext cx="8153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     color: lighten(   #0F0F0F, 10%);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color: darken(   @error-color,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smtClean="0"/>
              <a:t>saturate( </a:t>
            </a:r>
            <a:r>
              <a:rPr lang="en-US" dirty="0"/>
              <a:t>@error-color,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err="1" smtClean="0"/>
              <a:t>fadein</a:t>
            </a:r>
            <a:r>
              <a:rPr lang="en-US" dirty="0" smtClean="0"/>
              <a:t>(    @error-color</a:t>
            </a:r>
            <a:r>
              <a:rPr lang="en-US" dirty="0"/>
              <a:t>, 10%);</a:t>
            </a:r>
          </a:p>
          <a:p>
            <a:pPr algn="l"/>
            <a:r>
              <a:rPr lang="en-US" dirty="0" smtClean="0"/>
              <a:t>     color</a:t>
            </a:r>
            <a:r>
              <a:rPr lang="en-US" dirty="0"/>
              <a:t>: </a:t>
            </a:r>
            <a:r>
              <a:rPr lang="en-US" dirty="0" smtClean="0"/>
              <a:t>fadeout( </a:t>
            </a:r>
            <a:r>
              <a:rPr lang="en-US" dirty="0"/>
              <a:t>@error-color, 10%);</a:t>
            </a:r>
          </a:p>
          <a:p>
            <a:pPr algn="l"/>
            <a:r>
              <a:rPr lang="en-US" dirty="0" smtClean="0"/>
              <a:t>// Math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@pi:   round(3.1456)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388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Basics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990600"/>
            <a:ext cx="53721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Built-in Functions</a:t>
            </a:r>
            <a:endParaRPr lang="en-US" sz="28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800100" y="1600200"/>
            <a:ext cx="81534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@top:   	ceil(3.1456)</a:t>
            </a:r>
          </a:p>
          <a:p>
            <a:pPr algn="l"/>
            <a:r>
              <a:rPr lang="en-US" dirty="0" smtClean="0"/>
              <a:t>@bottom:   	floor(3.1456)</a:t>
            </a:r>
          </a:p>
          <a:p>
            <a:pPr algn="l"/>
            <a:r>
              <a:rPr lang="en-US" dirty="0" smtClean="0"/>
              <a:t>@my-width:   percentage(0.15); // 15%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26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207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Function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354909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Operations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321089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Built-in Functions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247993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Mix-in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96440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Built-in Functions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“Function”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Alias for more than 1 rules.</a:t>
            </a:r>
          </a:p>
        </p:txBody>
      </p:sp>
    </p:spTree>
    <p:extLst>
      <p:ext uri="{BB962C8B-B14F-4D97-AF65-F5344CB8AC3E}">
        <p14:creationId xmlns:p14="http://schemas.microsoft.com/office/powerpoint/2010/main" val="96440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CSS Pain.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Why LESS?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Grunt &amp; LESS compiler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72377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Demo App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1"/>
            <a:ext cx="448551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1" y="3429000"/>
            <a:ext cx="4503738" cy="24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CSS Pain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Style duplication – violation of DRY principle.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Magic number &amp; lack of color names.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support for mathematic calculation.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Cascading issues</a:t>
            </a:r>
          </a:p>
        </p:txBody>
      </p:sp>
    </p:spTree>
    <p:extLst>
      <p:ext uri="{BB962C8B-B14F-4D97-AF65-F5344CB8AC3E}">
        <p14:creationId xmlns:p14="http://schemas.microsoft.com/office/powerpoint/2010/main" val="1269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Style duplication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#my-ok-button {</a:t>
            </a:r>
          </a:p>
          <a:p>
            <a:pPr algn="l"/>
            <a:r>
              <a:rPr lang="en-US" sz="2000" dirty="0" smtClean="0"/>
              <a:t>   background: #FEFEFE;</a:t>
            </a:r>
          </a:p>
          <a:p>
            <a:pPr algn="l"/>
            <a:r>
              <a:rPr lang="en-US" sz="2000" dirty="0"/>
              <a:t>   font-size: </a:t>
            </a:r>
            <a:r>
              <a:rPr lang="en-US" sz="2000" dirty="0" smtClean="0"/>
              <a:t>		18px;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width:		20px;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#</a:t>
            </a:r>
            <a:r>
              <a:rPr lang="en-US" sz="2000" dirty="0" smtClean="0"/>
              <a:t>my-cancel-button 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background: #FEFEFE;</a:t>
            </a:r>
          </a:p>
          <a:p>
            <a:pPr algn="l"/>
            <a:r>
              <a:rPr lang="en-US" sz="2000" dirty="0"/>
              <a:t>   font-size: 		18px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width:		</a:t>
            </a:r>
            <a:r>
              <a:rPr lang="en-US" sz="2000" dirty="0" smtClean="0"/>
              <a:t>30px;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border-radius</a:t>
            </a:r>
            <a:r>
              <a:rPr lang="en-US" sz="2000" dirty="0"/>
              <a:t>: 5px;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-</a:t>
            </a:r>
            <a:r>
              <a:rPr lang="en-US" sz="2000" dirty="0" err="1"/>
              <a:t>moz</a:t>
            </a:r>
            <a:r>
              <a:rPr lang="en-US" sz="2000" dirty="0"/>
              <a:t>-border-radius: 5px;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-</a:t>
            </a:r>
            <a:r>
              <a:rPr lang="en-US" sz="2000" dirty="0" err="1"/>
              <a:t>webkit</a:t>
            </a:r>
            <a:r>
              <a:rPr lang="en-US" sz="2000" dirty="0"/>
              <a:t>-border-radius: 5px;</a:t>
            </a:r>
          </a:p>
          <a:p>
            <a:pPr algn="l"/>
            <a:r>
              <a:rPr lang="en-US" sz="2000" dirty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5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Magic number &amp; color name?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   /* important color */</a:t>
            </a:r>
          </a:p>
          <a:p>
            <a:pPr algn="l"/>
            <a:r>
              <a:rPr lang="en-US" dirty="0"/>
              <a:t>   font-size: </a:t>
            </a:r>
            <a:r>
              <a:rPr lang="en-US" dirty="0" smtClean="0"/>
              <a:t>		18px;   /* important font */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</a:t>
            </a:r>
            <a:r>
              <a:rPr lang="en-US" dirty="0" smtClean="0"/>
              <a:t>my-cancel-button 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   background: </a:t>
            </a:r>
            <a:r>
              <a:rPr lang="en-US" dirty="0" smtClean="0"/>
              <a:t>#EEEEEE; /* unimportant color */</a:t>
            </a:r>
            <a:endParaRPr lang="en-US" dirty="0"/>
          </a:p>
          <a:p>
            <a:pPr algn="l"/>
            <a:r>
              <a:rPr lang="en-US" dirty="0"/>
              <a:t>   font-size: 		</a:t>
            </a:r>
            <a:r>
              <a:rPr lang="en-US" dirty="0" smtClean="0"/>
              <a:t>15px; /* unimportant font */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7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No Support for Calculation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9906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18px;</a:t>
            </a:r>
          </a:p>
          <a:p>
            <a:pPr algn="l"/>
            <a:r>
              <a:rPr lang="en-US" dirty="0" smtClean="0"/>
              <a:t>   width:		20px;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#my-cancel-button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12px; /* must be 2/3 that of ok-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button */</a:t>
            </a:r>
          </a:p>
          <a:p>
            <a:pPr algn="l"/>
            <a:r>
              <a:rPr lang="en-US" dirty="0" smtClean="0"/>
              <a:t>   width:		30px; </a:t>
            </a:r>
            <a:r>
              <a:rPr lang="en-US" dirty="0"/>
              <a:t>/* must be </a:t>
            </a:r>
            <a:r>
              <a:rPr lang="en-US" dirty="0" smtClean="0"/>
              <a:t>1.5 that of ok-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    button </a:t>
            </a:r>
            <a:r>
              <a:rPr lang="en-US" dirty="0"/>
              <a:t>*/</a:t>
            </a:r>
            <a:endParaRPr lang="en-US" dirty="0" smtClean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18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Issues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53000" y="1371600"/>
            <a:ext cx="4114800" cy="43434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#my-form {</a:t>
            </a:r>
          </a:p>
          <a:p>
            <a:pPr algn="l"/>
            <a:r>
              <a:rPr lang="en-US" sz="1800" dirty="0" smtClean="0"/>
              <a:t>     width: 		200px;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background: 	#00FFFF;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margin: 		5px;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 smtClean="0"/>
              <a:t>#my-form input {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/>
              <a:t>border-radius	5px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div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border: 		1px;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label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padding</a:t>
            </a:r>
            <a:r>
              <a:rPr lang="en-US" sz="1800" dirty="0"/>
              <a:t>:	</a:t>
            </a:r>
            <a:r>
              <a:rPr lang="en-US" sz="1800" dirty="0" smtClean="0"/>
              <a:t>10px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1295400"/>
            <a:ext cx="41148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&lt;form id=“my-form”&gt;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&lt;div&gt;</a:t>
            </a:r>
          </a:p>
          <a:p>
            <a:pPr algn="l"/>
            <a:r>
              <a:rPr lang="en-US" sz="1800" dirty="0" smtClean="0"/>
              <a:t>       &lt;label&gt;Name&lt;/label&gt;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&lt;input type=text&gt;&lt;/input&gt;</a:t>
            </a:r>
            <a:endParaRPr lang="en-US" sz="1800" dirty="0"/>
          </a:p>
          <a:p>
            <a:pPr algn="l"/>
            <a:r>
              <a:rPr lang="en-US" sz="1800" dirty="0" smtClean="0"/>
              <a:t> &lt;/div&gt;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/>
              <a:t>div&gt;</a:t>
            </a:r>
          </a:p>
          <a:p>
            <a:pPr algn="l"/>
            <a:r>
              <a:rPr lang="en-US" sz="1800" dirty="0"/>
              <a:t>       &lt;</a:t>
            </a:r>
            <a:r>
              <a:rPr lang="en-US" sz="1800" dirty="0" smtClean="0"/>
              <a:t>label&gt;Age&lt;/</a:t>
            </a:r>
            <a:r>
              <a:rPr lang="en-US" sz="1800" dirty="0"/>
              <a:t>label&gt;</a:t>
            </a:r>
          </a:p>
          <a:p>
            <a:pPr algn="l"/>
            <a:r>
              <a:rPr lang="en-US" sz="1800" dirty="0"/>
              <a:t>       &lt;input type=text&gt;&lt;/input&gt;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&lt;/</a:t>
            </a:r>
            <a:r>
              <a:rPr lang="en-US" sz="1800" dirty="0"/>
              <a:t>div&gt;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&lt;/form&gt;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369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663</TotalTime>
  <Words>382</Words>
  <Application>Microsoft Office PowerPoint</Application>
  <PresentationFormat>On-screen Show (4:3)</PresentationFormat>
  <Paragraphs>189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More With LESS</vt:lpstr>
      <vt:lpstr>Agenda</vt:lpstr>
      <vt:lpstr>Demo App</vt:lpstr>
      <vt:lpstr>CSS Pain</vt:lpstr>
      <vt:lpstr>Style duplication</vt:lpstr>
      <vt:lpstr>Magic number &amp; color name?</vt:lpstr>
      <vt:lpstr>No Support for Calculation</vt:lpstr>
      <vt:lpstr>Cascading Issues</vt:lpstr>
      <vt:lpstr>PowerPoint Presentation</vt:lpstr>
      <vt:lpstr>LESS to the rescue.</vt:lpstr>
      <vt:lpstr>LESS Basics</vt:lpstr>
      <vt:lpstr>LESS Basics (cont)</vt:lpstr>
      <vt:lpstr>LESS Basics (cont)</vt:lpstr>
      <vt:lpstr>PowerPoint Presentation</vt:lpstr>
      <vt:lpstr>LESS Function</vt:lpstr>
      <vt:lpstr>LESS Operations</vt:lpstr>
      <vt:lpstr>LESS Built-in Functions</vt:lpstr>
      <vt:lpstr>LESS Mix-in</vt:lpstr>
      <vt:lpstr>LESS Built-in Functions</vt:lpstr>
      <vt:lpstr>xx?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100</cp:revision>
  <dcterms:created xsi:type="dcterms:W3CDTF">2015-11-08T05:01:46Z</dcterms:created>
  <dcterms:modified xsi:type="dcterms:W3CDTF">2015-11-26T06:07:45Z</dcterms:modified>
</cp:coreProperties>
</file>