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7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Testing 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11/20/2015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Hoanh</a:t>
            </a:r>
            <a:r>
              <a:rPr lang="en-US" dirty="0" smtClean="0"/>
              <a:t> Tran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</TotalTime>
  <Words>18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Javascript Testing with Jasmine</vt:lpstr>
      <vt:lpstr>PowerPoint Presentation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3</cp:revision>
  <dcterms:created xsi:type="dcterms:W3CDTF">2015-11-08T05:01:46Z</dcterms:created>
  <dcterms:modified xsi:type="dcterms:W3CDTF">2015-11-08T05:03:07Z</dcterms:modified>
</cp:coreProperties>
</file>