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1" r:id="rId5"/>
    <p:sldId id="269" r:id="rId6"/>
    <p:sldId id="270" r:id="rId7"/>
    <p:sldId id="272" r:id="rId8"/>
    <p:sldId id="273" r:id="rId9"/>
    <p:sldId id="259" r:id="rId10"/>
    <p:sldId id="260" r:id="rId11"/>
    <p:sldId id="261" r:id="rId12"/>
    <p:sldId id="262" r:id="rId13"/>
    <p:sldId id="263" r:id="rId14"/>
    <p:sldId id="274" r:id="rId15"/>
    <p:sldId id="275" r:id="rId16"/>
    <p:sldId id="264" r:id="rId17"/>
    <p:sldId id="268" r:id="rId18"/>
    <p:sldId id="265" r:id="rId19"/>
    <p:sldId id="266" r:id="rId20"/>
    <p:sldId id="276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3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14250-C209-411D-AC59-DB73DE8B3D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2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14250-C209-411D-AC59-DB73DE8B3D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6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904999"/>
          </a:xfrm>
        </p:spPr>
        <p:txBody>
          <a:bodyPr/>
          <a:lstStyle/>
          <a:p>
            <a:r>
              <a:rPr lang="en-US" dirty="0" smtClean="0"/>
              <a:t>More With 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</a:t>
            </a:r>
            <a:r>
              <a:rPr lang="en-US" dirty="0" err="1" smtClean="0"/>
              <a:t>Hoanh</a:t>
            </a:r>
            <a:r>
              <a:rPr lang="en-US" dirty="0" smtClean="0"/>
              <a:t> Tran</a:t>
            </a:r>
            <a:br>
              <a:rPr lang="en-US" dirty="0" smtClean="0"/>
            </a:br>
            <a:r>
              <a:rPr lang="en-US" dirty="0" smtClean="0"/>
              <a:t>12/5/2015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“Hello world” Jasmine Tests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19200" y="1600200"/>
            <a:ext cx="6400800" cy="1219200"/>
          </a:xfrm>
        </p:spPr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8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timeout()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2400" y="1066800"/>
            <a:ext cx="8991600" cy="518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Each test uses the convention</a:t>
            </a:r>
          </a:p>
          <a:p>
            <a:pPr algn="l"/>
            <a:r>
              <a:rPr lang="en-US" dirty="0"/>
              <a:t>d</a:t>
            </a:r>
            <a:r>
              <a:rPr lang="en-US" dirty="0" smtClean="0"/>
              <a:t>escribe( &lt;</a:t>
            </a:r>
            <a:r>
              <a:rPr lang="en-US" dirty="0" err="1" smtClean="0"/>
              <a:t>async</a:t>
            </a:r>
            <a:r>
              <a:rPr lang="en-US" dirty="0" smtClean="0"/>
              <a:t> function &gt; )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     if( “should… “, function(</a:t>
            </a:r>
            <a:r>
              <a:rPr lang="en-US" dirty="0" err="1" smtClean="0"/>
              <a:t>doneCallback</a:t>
            </a:r>
            <a:r>
              <a:rPr lang="en-US" dirty="0" smtClean="0"/>
              <a:t>) {</a:t>
            </a:r>
          </a:p>
          <a:p>
            <a:pPr algn="l"/>
            <a:r>
              <a:rPr lang="en-US" dirty="0" smtClean="0"/>
              <a:t>                     // execute </a:t>
            </a:r>
            <a:r>
              <a:rPr lang="en-US" dirty="0" err="1" smtClean="0"/>
              <a:t>async</a:t>
            </a:r>
            <a:r>
              <a:rPr lang="en-US" dirty="0" smtClean="0"/>
              <a:t> function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done ();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}, </a:t>
            </a:r>
            <a:r>
              <a:rPr lang="en-US" dirty="0" err="1" smtClean="0"/>
              <a:t>waitTimeout</a:t>
            </a:r>
            <a:r>
              <a:rPr lang="en-US" dirty="0" smtClean="0"/>
              <a:t>); 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    </a:t>
            </a:r>
            <a:r>
              <a:rPr lang="en-US" dirty="0"/>
              <a:t>if( “should… “, function(</a:t>
            </a:r>
            <a:r>
              <a:rPr lang="en-US" dirty="0" err="1"/>
              <a:t>doneCallback</a:t>
            </a:r>
            <a:r>
              <a:rPr lang="en-US" dirty="0"/>
              <a:t>) {</a:t>
            </a:r>
          </a:p>
          <a:p>
            <a:pPr algn="l"/>
            <a:r>
              <a:rPr lang="en-US" dirty="0"/>
              <a:t>         </a:t>
            </a:r>
            <a:r>
              <a:rPr lang="en-US" dirty="0" smtClean="0"/>
              <a:t>              // </a:t>
            </a:r>
            <a:r>
              <a:rPr lang="en-US" dirty="0"/>
              <a:t>execute </a:t>
            </a:r>
            <a:r>
              <a:rPr lang="en-US" dirty="0" err="1"/>
              <a:t>async</a:t>
            </a:r>
            <a:r>
              <a:rPr lang="en-US" dirty="0"/>
              <a:t> function</a:t>
            </a:r>
          </a:p>
          <a:p>
            <a:pPr algn="l"/>
            <a:r>
              <a:rPr lang="en-US" dirty="0"/>
              <a:t>         </a:t>
            </a:r>
            <a:r>
              <a:rPr lang="en-US" dirty="0" smtClean="0"/>
              <a:t>              done ();</a:t>
            </a:r>
            <a:endParaRPr lang="en-US" dirty="0"/>
          </a:p>
          <a:p>
            <a:pPr algn="l"/>
            <a:r>
              <a:rPr lang="en-US" dirty="0"/>
              <a:t>     }, </a:t>
            </a:r>
            <a:r>
              <a:rPr lang="en-US" dirty="0" err="1"/>
              <a:t>waitTimeout</a:t>
            </a:r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58172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timeout()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7010400" cy="32004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jasmine.clock</a:t>
            </a:r>
            <a:r>
              <a:rPr lang="en-US" dirty="0" smtClean="0"/>
              <a:t>() to speed up timeout expiration</a:t>
            </a:r>
          </a:p>
          <a:p>
            <a:pPr algn="l"/>
            <a:endParaRPr lang="en-US" dirty="0"/>
          </a:p>
          <a:p>
            <a:r>
              <a:rPr lang="en-US" b="1" dirty="0"/>
              <a:t>C</a:t>
            </a:r>
            <a:r>
              <a:rPr lang="en-US" b="1" dirty="0" smtClean="0"/>
              <a:t>ode 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747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ajax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465" y="990600"/>
            <a:ext cx="8686800" cy="55483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Spy to intercept $.ajax() </a:t>
            </a:r>
          </a:p>
          <a:p>
            <a:pPr algn="l"/>
            <a:r>
              <a:rPr lang="en-US" dirty="0" smtClean="0"/>
              <a:t>    Syntax </a:t>
            </a:r>
            <a:r>
              <a:rPr lang="en-US" dirty="0" err="1" smtClean="0"/>
              <a:t>spyOn</a:t>
            </a:r>
            <a:r>
              <a:rPr lang="en-US" dirty="0" smtClean="0"/>
              <a:t>( object, “function to intercept” 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e.g. </a:t>
            </a:r>
            <a:r>
              <a:rPr lang="en-US" dirty="0" err="1" smtClean="0"/>
              <a:t>spyOn</a:t>
            </a:r>
            <a:r>
              <a:rPr lang="en-US" dirty="0" smtClean="0"/>
              <a:t>( $, “ajax” 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Some spying functions</a:t>
            </a:r>
          </a:p>
          <a:p>
            <a:pPr algn="l"/>
            <a:r>
              <a:rPr lang="en-US" dirty="0"/>
              <a:t>	</a:t>
            </a:r>
            <a:r>
              <a:rPr lang="en-US" dirty="0" err="1" smtClean="0"/>
              <a:t>spyOn</a:t>
            </a:r>
            <a:r>
              <a:rPr lang="en-US" dirty="0" smtClean="0"/>
              <a:t>().</a:t>
            </a:r>
            <a:r>
              <a:rPr lang="en-US" dirty="0" err="1" smtClean="0"/>
              <a:t>and.callThough</a:t>
            </a:r>
            <a:r>
              <a:rPr lang="en-US" dirty="0" smtClean="0"/>
              <a:t>() </a:t>
            </a:r>
          </a:p>
          <a:p>
            <a:pPr algn="l"/>
            <a:r>
              <a:rPr lang="en-US" dirty="0" smtClean="0"/>
              <a:t>   	</a:t>
            </a:r>
            <a:r>
              <a:rPr lang="en-US" dirty="0" err="1" smtClean="0"/>
              <a:t>spyOn</a:t>
            </a:r>
            <a:r>
              <a:rPr lang="en-US" dirty="0" smtClean="0"/>
              <a:t>().</a:t>
            </a:r>
            <a:r>
              <a:rPr lang="en-US" dirty="0" err="1" smtClean="0"/>
              <a:t>and.callFake</a:t>
            </a:r>
            <a:r>
              <a:rPr lang="en-US" dirty="0" smtClean="0"/>
              <a:t>()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spyOn</a:t>
            </a:r>
            <a:r>
              <a:rPr lang="en-US" dirty="0" smtClean="0"/>
              <a:t>().</a:t>
            </a:r>
            <a:r>
              <a:rPr lang="en-US" dirty="0" err="1" smtClean="0"/>
              <a:t>and.throwError</a:t>
            </a:r>
            <a:r>
              <a:rPr lang="en-US" dirty="0" smtClean="0"/>
              <a:t>()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spyOn</a:t>
            </a:r>
            <a:r>
              <a:rPr lang="en-US" dirty="0"/>
              <a:t>().</a:t>
            </a:r>
            <a:r>
              <a:rPr lang="en-US" dirty="0" err="1" smtClean="0"/>
              <a:t>and.returnValue</a:t>
            </a:r>
            <a:r>
              <a:rPr lang="en-US" dirty="0" smtClean="0"/>
              <a:t>()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Some </a:t>
            </a:r>
            <a:r>
              <a:rPr lang="en-US" dirty="0" err="1" smtClean="0"/>
              <a:t>expections</a:t>
            </a:r>
            <a:r>
              <a:rPr lang="en-US" dirty="0" smtClean="0"/>
              <a:t> to perform on spied object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expect( $.ajax ).</a:t>
            </a:r>
            <a:r>
              <a:rPr lang="en-US" dirty="0" err="1" smtClean="0"/>
              <a:t>toHaveBeenCalled</a:t>
            </a:r>
            <a:r>
              <a:rPr lang="en-US" dirty="0" smtClean="0"/>
              <a:t>()</a:t>
            </a:r>
          </a:p>
          <a:p>
            <a:pPr algn="l"/>
            <a:r>
              <a:rPr lang="en-US" dirty="0" smtClean="0"/>
              <a:t>         </a:t>
            </a:r>
            <a:r>
              <a:rPr lang="en-US" dirty="0"/>
              <a:t>expect( $.</a:t>
            </a:r>
            <a:r>
              <a:rPr lang="en-US" dirty="0" err="1" smtClean="0"/>
              <a:t>ajax.calls.count</a:t>
            </a:r>
            <a:r>
              <a:rPr lang="en-US" dirty="0" smtClean="0"/>
              <a:t>() ).</a:t>
            </a:r>
            <a:r>
              <a:rPr lang="en-US" dirty="0" err="1" smtClean="0"/>
              <a:t>toEquals</a:t>
            </a:r>
            <a:r>
              <a:rPr lang="en-US" dirty="0" smtClean="0"/>
              <a:t>(1)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0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ajax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1066799"/>
            <a:ext cx="8686800" cy="1265417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 smtClean="0"/>
              <a:t>spyOn</a:t>
            </a:r>
            <a:r>
              <a:rPr lang="en-US" dirty="0" smtClean="0"/>
              <a:t>().</a:t>
            </a:r>
            <a:r>
              <a:rPr lang="en-US" dirty="0" err="1" smtClean="0"/>
              <a:t>and.callThough</a:t>
            </a:r>
            <a:r>
              <a:rPr lang="en-US" dirty="0" smtClean="0"/>
              <a:t>() – intercept and invoke the </a:t>
            </a:r>
          </a:p>
          <a:p>
            <a:pPr algn="l"/>
            <a:r>
              <a:rPr lang="en-US" dirty="0" smtClean="0"/>
              <a:t>real function </a:t>
            </a:r>
          </a:p>
          <a:p>
            <a:pPr algn="l"/>
            <a:r>
              <a:rPr lang="en-US" dirty="0" smtClean="0"/>
              <a:t>   	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49654"/>
            <a:ext cx="7141415" cy="438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78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ajax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1066799"/>
            <a:ext cx="8686800" cy="1265417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spyOn</a:t>
            </a:r>
            <a:r>
              <a:rPr lang="en-US" dirty="0" smtClean="0"/>
              <a:t>().</a:t>
            </a:r>
            <a:r>
              <a:rPr lang="en-US" dirty="0" err="1" smtClean="0"/>
              <a:t>and.callFake</a:t>
            </a:r>
            <a:r>
              <a:rPr lang="en-US" dirty="0" smtClean="0"/>
              <a:t>() – intercept and invoke mock functions.</a:t>
            </a:r>
          </a:p>
          <a:p>
            <a:pPr algn="l"/>
            <a:r>
              <a:rPr lang="en-US" dirty="0" smtClean="0"/>
              <a:t>   	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06050"/>
            <a:ext cx="7959054" cy="454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93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err="1" smtClean="0"/>
              <a:t>Async</a:t>
            </a:r>
            <a:r>
              <a:rPr lang="en-US" sz="4000" dirty="0" smtClean="0"/>
              <a:t> Testing for ajax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19200" y="1295400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Code 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131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Unit Testing with DOM Element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33400" y="2559050"/>
            <a:ext cx="7620000" cy="3079750"/>
          </a:xfrm>
        </p:spPr>
        <p:txBody>
          <a:bodyPr>
            <a:normAutofit/>
          </a:bodyPr>
          <a:lstStyle/>
          <a:p>
            <a:pPr lvl="0" algn="l"/>
            <a:r>
              <a:rPr lang="en-US" altLang="en-US" dirty="0" err="1" smtClean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addAndDisplay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domEle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Code Demo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45" y="1254173"/>
            <a:ext cx="3933155" cy="107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76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Karma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59164" y="1143000"/>
            <a:ext cx="7884113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/>
              <a:t>unit test driver written in </a:t>
            </a:r>
            <a:r>
              <a:rPr lang="en-US" dirty="0" err="1" smtClean="0"/>
              <a:t>NodeJS</a:t>
            </a:r>
            <a:r>
              <a:rPr lang="en-US" dirty="0" smtClean="0"/>
              <a:t> by Angular team.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onstantly </a:t>
            </a:r>
            <a:r>
              <a:rPr lang="en-US" dirty="0"/>
              <a:t>monitors your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code and execute unit tests very fast.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Productivity tool. No need to leave your IDE to run </a:t>
            </a:r>
            <a:r>
              <a:rPr lang="en-US" dirty="0" smtClean="0"/>
              <a:t>unit tests</a:t>
            </a:r>
            <a:r>
              <a:rPr lang="en-US" dirty="0"/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4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Karma Configuration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28600" y="990600"/>
            <a:ext cx="8610600" cy="88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C:\nodejs   </a:t>
            </a:r>
            <a:r>
              <a:rPr lang="en-US" dirty="0" err="1" smtClean="0"/>
              <a:t>npm</a:t>
            </a:r>
            <a:r>
              <a:rPr lang="en-US" dirty="0" smtClean="0"/>
              <a:t> install karma</a:t>
            </a:r>
          </a:p>
          <a:p>
            <a:pPr algn="l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58" y="1956046"/>
            <a:ext cx="5790476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1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Why LESS?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Drawback of </a:t>
            </a:r>
            <a:r>
              <a:rPr lang="en-US" sz="3200" smtClean="0"/>
              <a:t>CSS.</a:t>
            </a:r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Karma Configuration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28600" y="990600"/>
            <a:ext cx="86106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C:\code karma </a:t>
            </a:r>
            <a:r>
              <a:rPr lang="en-US" dirty="0" err="1" smtClean="0"/>
              <a:t>init</a:t>
            </a:r>
            <a:r>
              <a:rPr lang="en-US" dirty="0" smtClean="0"/>
              <a:t>    to generate karma.conf.js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C:\code karma start   to run karma.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Code 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9405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458200" cy="685800"/>
          </a:xfrm>
        </p:spPr>
        <p:txBody>
          <a:bodyPr/>
          <a:lstStyle/>
          <a:p>
            <a:pPr algn="l"/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81000" y="1600200"/>
            <a:ext cx="84582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Introduction to Jasmine.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Use Jasmine to mock ajax and long running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Use Karma to improve productivity.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Questions?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3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What is Jasmine?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Unit testing framework for </a:t>
            </a:r>
            <a:r>
              <a:rPr lang="en-US" dirty="0" err="1" smtClean="0"/>
              <a:t>Javascript</a:t>
            </a:r>
            <a:r>
              <a:rPr lang="en-US" dirty="0" smtClean="0"/>
              <a:t>.  Jasmine is to </a:t>
            </a:r>
            <a:r>
              <a:rPr lang="en-US" dirty="0" err="1" smtClean="0"/>
              <a:t>Javascript</a:t>
            </a:r>
            <a:r>
              <a:rPr lang="en-US" dirty="0" smtClean="0"/>
              <a:t> as Junit is to Java.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/>
              <a:t>for white-box testing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Uses Behavior Driven Development (BDD) to allows testers/developers to write tests using natural language.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“Testing framework of choice” for Angular apps.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Opened </a:t>
            </a:r>
            <a:r>
              <a:rPr lang="en-US" dirty="0" smtClean="0"/>
              <a:t>source with MIT license.</a:t>
            </a:r>
          </a:p>
        </p:txBody>
      </p:sp>
    </p:spTree>
    <p:extLst>
      <p:ext uri="{BB962C8B-B14F-4D97-AF65-F5344CB8AC3E}">
        <p14:creationId xmlns:p14="http://schemas.microsoft.com/office/powerpoint/2010/main" val="258682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Downloading Jasmine?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10668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Opened </a:t>
            </a:r>
            <a:r>
              <a:rPr lang="en-US" dirty="0"/>
              <a:t>source http://jasmine.github.io/2.3/introduction.html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265271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36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Jasmine Syntax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80060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d</a:t>
            </a:r>
            <a:r>
              <a:rPr lang="en-US" dirty="0" smtClean="0"/>
              <a:t>escribe( &lt;JS module&gt; 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beforeEach</a:t>
            </a:r>
            <a:r>
              <a:rPr lang="en-US" dirty="0"/>
              <a:t>() {   }</a:t>
            </a:r>
          </a:p>
          <a:p>
            <a:pPr algn="l"/>
            <a:r>
              <a:rPr lang="en-US" dirty="0"/>
              <a:t>     </a:t>
            </a:r>
            <a:r>
              <a:rPr lang="en-US" dirty="0" err="1" smtClean="0"/>
              <a:t>afterEach</a:t>
            </a:r>
            <a:r>
              <a:rPr lang="en-US" dirty="0"/>
              <a:t>()    {   </a:t>
            </a:r>
            <a:r>
              <a:rPr lang="en-US" dirty="0" smtClean="0"/>
              <a:t>}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describe ( &lt;JS function &gt; 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beforeEach</a:t>
            </a:r>
            <a:r>
              <a:rPr lang="en-US" dirty="0" smtClean="0"/>
              <a:t>() {   }</a:t>
            </a:r>
          </a:p>
          <a:p>
            <a:pPr algn="l"/>
            <a:r>
              <a:rPr lang="en-US" dirty="0" smtClean="0"/>
              <a:t>         </a:t>
            </a:r>
            <a:r>
              <a:rPr lang="en-US" dirty="0" err="1" smtClean="0"/>
              <a:t>afterEach</a:t>
            </a:r>
            <a:r>
              <a:rPr lang="en-US" dirty="0"/>
              <a:t>() </a:t>
            </a:r>
            <a:r>
              <a:rPr lang="en-US" dirty="0" smtClean="0"/>
              <a:t>   {   }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 it( “should do something         ) { // test logic }</a:t>
            </a:r>
          </a:p>
          <a:p>
            <a:pPr algn="l"/>
            <a:r>
              <a:rPr lang="en-US" dirty="0" smtClean="0"/>
              <a:t>         </a:t>
            </a:r>
            <a:r>
              <a:rPr lang="en-US" dirty="0"/>
              <a:t>it( “should do </a:t>
            </a:r>
            <a:r>
              <a:rPr lang="en-US" dirty="0" smtClean="0"/>
              <a:t>something else </a:t>
            </a:r>
            <a:r>
              <a:rPr lang="en-US" dirty="0"/>
              <a:t>) { // test logic 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832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Jasmine “asserts”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2209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3400" y="1371600"/>
            <a:ext cx="8153400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Uses “fluent language” syntax to describe test expectation.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expect( </a:t>
            </a:r>
            <a:r>
              <a:rPr lang="en-US" dirty="0" err="1" smtClean="0"/>
              <a:t>testResult</a:t>
            </a:r>
            <a:r>
              <a:rPr lang="en-US" dirty="0" smtClean="0"/>
              <a:t> ).</a:t>
            </a:r>
            <a:r>
              <a:rPr lang="en-US" dirty="0" err="1" smtClean="0"/>
              <a:t>toBe</a:t>
            </a:r>
            <a:r>
              <a:rPr lang="en-US" dirty="0" smtClean="0"/>
              <a:t>( </a:t>
            </a:r>
            <a:r>
              <a:rPr lang="en-US" dirty="0" err="1" smtClean="0"/>
              <a:t>expectedResult</a:t>
            </a:r>
            <a:r>
              <a:rPr lang="en-US" dirty="0" smtClean="0"/>
              <a:t>)</a:t>
            </a:r>
          </a:p>
          <a:p>
            <a:pPr algn="l"/>
            <a:r>
              <a:rPr lang="en-US" dirty="0"/>
              <a:t>expect( </a:t>
            </a:r>
            <a:r>
              <a:rPr lang="en-US" dirty="0" err="1"/>
              <a:t>testResult</a:t>
            </a:r>
            <a:r>
              <a:rPr lang="en-US" dirty="0"/>
              <a:t> </a:t>
            </a:r>
            <a:r>
              <a:rPr lang="en-US" dirty="0" smtClean="0"/>
              <a:t>).</a:t>
            </a:r>
            <a:r>
              <a:rPr lang="en-US" dirty="0" err="1" smtClean="0"/>
              <a:t>not.toBe</a:t>
            </a:r>
            <a:r>
              <a:rPr lang="en-US" dirty="0"/>
              <a:t>( </a:t>
            </a:r>
            <a:r>
              <a:rPr lang="en-US" dirty="0" err="1"/>
              <a:t>expectedResult</a:t>
            </a:r>
            <a:r>
              <a:rPr lang="en-US" dirty="0"/>
              <a:t>)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39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Jasmine matchers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2209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3400" y="1143000"/>
            <a:ext cx="2895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/>
              <a:t>toBe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toThrowError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toMatch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toBeDefined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toBeUndefined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toBeNull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toBeTruthy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toEqual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toContain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toBeLessThan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toBeGreaterThan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toBeCloseTo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toThrow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toBeFalsy</a:t>
            </a:r>
            <a:r>
              <a:rPr lang="en-US" sz="1800" dirty="0"/>
              <a:t>()</a:t>
            </a:r>
            <a:endParaRPr lang="en-US" sz="1800" dirty="0" smtClean="0"/>
          </a:p>
          <a:p>
            <a:pPr algn="l"/>
            <a:endParaRPr lang="en-US" dirty="0" smtClean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429000" y="1143000"/>
            <a:ext cx="2895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 smtClean="0"/>
              <a:t>not.toBe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toThrowError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toMatch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toBeDefined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toBeUndefined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toBeNull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toBeTruthy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toEqual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toContain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toBeLessThan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not.toBeGreaterThan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toBeCloseTo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toThrow</a:t>
            </a:r>
            <a:r>
              <a:rPr lang="en-US" sz="1800" dirty="0"/>
              <a:t>()</a:t>
            </a:r>
          </a:p>
          <a:p>
            <a:pPr algn="l"/>
            <a:r>
              <a:rPr lang="en-US" sz="1800" dirty="0" err="1"/>
              <a:t>not.</a:t>
            </a:r>
            <a:r>
              <a:rPr lang="en-US" sz="1800" dirty="0" err="1" smtClean="0"/>
              <a:t>toBeFalsy</a:t>
            </a:r>
            <a:r>
              <a:rPr lang="en-US" sz="1800" dirty="0"/>
              <a:t>()</a:t>
            </a:r>
            <a:endParaRPr lang="en-US" sz="1800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618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Jasmine Spies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2209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3400" y="1143000"/>
            <a:ext cx="79248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to replace actual calls with fakes.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Similar to various mocking libraries such as </a:t>
            </a:r>
            <a:r>
              <a:rPr lang="en-US" dirty="0" err="1" smtClean="0"/>
              <a:t>JMockit</a:t>
            </a:r>
            <a:r>
              <a:rPr lang="en-US" dirty="0" smtClean="0"/>
              <a:t>, </a:t>
            </a:r>
            <a:r>
              <a:rPr lang="en-US" dirty="0" err="1" smtClean="0"/>
              <a:t>RhinoMock</a:t>
            </a:r>
            <a:r>
              <a:rPr lang="en-US" dirty="0" smtClean="0"/>
              <a:t>, </a:t>
            </a:r>
            <a:r>
              <a:rPr lang="en-US" dirty="0" err="1" smtClean="0"/>
              <a:t>Moq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spyOn</a:t>
            </a:r>
            <a:r>
              <a:rPr lang="en-US" dirty="0" smtClean="0"/>
              <a:t>(), </a:t>
            </a:r>
            <a:r>
              <a:rPr lang="en-US" dirty="0" err="1" smtClean="0"/>
              <a:t>jasmine.createSpy</a:t>
            </a:r>
            <a:r>
              <a:rPr lang="en-US" dirty="0" smtClean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92306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JS Module Under Test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382000" cy="4800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Calculator module</a:t>
            </a:r>
          </a:p>
          <a:p>
            <a:pPr algn="l"/>
            <a:r>
              <a:rPr lang="en-US" sz="2000" dirty="0" err="1"/>
              <a:t>Calculator.prototype.configure</a:t>
            </a:r>
            <a:r>
              <a:rPr lang="en-US" sz="2000" dirty="0"/>
              <a:t> 	= function(</a:t>
            </a:r>
            <a:r>
              <a:rPr lang="en-US" sz="2000" dirty="0" err="1"/>
              <a:t>successCallback</a:t>
            </a:r>
            <a:r>
              <a:rPr lang="en-US" sz="2000" dirty="0"/>
              <a:t>, </a:t>
            </a:r>
            <a:r>
              <a:rPr lang="en-US" sz="2000" dirty="0" smtClean="0"/>
              <a:t> 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                 </a:t>
            </a:r>
            <a:r>
              <a:rPr lang="en-US" sz="2000" dirty="0" err="1" smtClean="0"/>
              <a:t>errorCallback</a:t>
            </a:r>
            <a:r>
              <a:rPr lang="en-US" sz="2000" dirty="0" smtClean="0"/>
              <a:t>)  </a:t>
            </a:r>
            <a:endParaRPr lang="en-US" sz="2000" dirty="0"/>
          </a:p>
          <a:p>
            <a:pPr algn="l"/>
            <a:r>
              <a:rPr lang="en-US" sz="2000" dirty="0" err="1"/>
              <a:t>Calculator.prototype.add</a:t>
            </a:r>
            <a:r>
              <a:rPr lang="en-US" sz="2000" dirty="0"/>
              <a:t> 	</a:t>
            </a:r>
            <a:r>
              <a:rPr lang="en-US" sz="2000" dirty="0" smtClean="0"/>
              <a:t>             = </a:t>
            </a:r>
            <a:r>
              <a:rPr lang="en-US" sz="2000" dirty="0"/>
              <a:t>function(x, y) </a:t>
            </a:r>
          </a:p>
          <a:p>
            <a:pPr algn="l"/>
            <a:r>
              <a:rPr lang="en-US" sz="2000" dirty="0" err="1" smtClean="0"/>
              <a:t>Calculator.prototype.asyncAdd</a:t>
            </a:r>
            <a:r>
              <a:rPr lang="en-US" sz="2000" dirty="0" smtClean="0"/>
              <a:t> </a:t>
            </a:r>
            <a:r>
              <a:rPr lang="en-US" sz="2000" dirty="0"/>
              <a:t>	= function(x, y) </a:t>
            </a:r>
          </a:p>
          <a:p>
            <a:pPr algn="l"/>
            <a:r>
              <a:rPr lang="en-US" sz="2000" dirty="0" err="1"/>
              <a:t>Calculator.prototype.addAndDisplay</a:t>
            </a:r>
            <a:r>
              <a:rPr lang="en-US" sz="2000" dirty="0"/>
              <a:t> = function(x, y, </a:t>
            </a:r>
            <a:r>
              <a:rPr lang="en-US" sz="2000" dirty="0" err="1"/>
              <a:t>domEle</a:t>
            </a:r>
            <a:r>
              <a:rPr lang="en-US" sz="2000" dirty="0"/>
              <a:t>) </a:t>
            </a:r>
          </a:p>
          <a:p>
            <a:pPr algn="l"/>
            <a:r>
              <a:rPr lang="en-US" sz="2000" dirty="0" err="1"/>
              <a:t>Calculator.prototype.substract</a:t>
            </a:r>
            <a:r>
              <a:rPr lang="en-US" sz="2000" dirty="0"/>
              <a:t> 	= function(x, y) </a:t>
            </a:r>
          </a:p>
          <a:p>
            <a:pPr algn="l"/>
            <a:r>
              <a:rPr lang="en-US" sz="2000" dirty="0" err="1"/>
              <a:t>Calculator.prototype.multiply</a:t>
            </a:r>
            <a:r>
              <a:rPr lang="en-US" sz="2000" dirty="0"/>
              <a:t> 	= function(x, y) </a:t>
            </a:r>
            <a:endParaRPr lang="en-US" sz="2000" dirty="0" smtClean="0"/>
          </a:p>
          <a:p>
            <a:pPr algn="l"/>
            <a:r>
              <a:rPr lang="en-US" sz="2000" dirty="0" err="1" smtClean="0"/>
              <a:t>Calculator.prototype.divide</a:t>
            </a:r>
            <a:r>
              <a:rPr lang="en-US" sz="2000" dirty="0" smtClean="0"/>
              <a:t>                 </a:t>
            </a:r>
            <a:r>
              <a:rPr lang="en-US" sz="2000" dirty="0"/>
              <a:t>= function(x, y) 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5351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322</TotalTime>
  <Words>631</Words>
  <Application>Microsoft Office PowerPoint</Application>
  <PresentationFormat>On-screen Show (4:3)</PresentationFormat>
  <Paragraphs>205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Executive</vt:lpstr>
      <vt:lpstr>More With LESS</vt:lpstr>
      <vt:lpstr>Agenda</vt:lpstr>
      <vt:lpstr>What is Jasmine?</vt:lpstr>
      <vt:lpstr>Downloading Jasmine?</vt:lpstr>
      <vt:lpstr>Jasmine Syntax</vt:lpstr>
      <vt:lpstr>Jasmine “asserts”</vt:lpstr>
      <vt:lpstr>Jasmine matchers</vt:lpstr>
      <vt:lpstr>Jasmine Spies</vt:lpstr>
      <vt:lpstr>JS Module Under Test</vt:lpstr>
      <vt:lpstr>“Hello world” Jasmine Tests</vt:lpstr>
      <vt:lpstr>Async Testing for timeout()</vt:lpstr>
      <vt:lpstr>Async Testing for timeout() (cont)</vt:lpstr>
      <vt:lpstr>Async Testing for ajax</vt:lpstr>
      <vt:lpstr>Async Testing for ajax (cont)</vt:lpstr>
      <vt:lpstr>Async Testing for ajax (cont)</vt:lpstr>
      <vt:lpstr>Async Testing for ajax (cont)</vt:lpstr>
      <vt:lpstr>Unit Testing with DOM Element</vt:lpstr>
      <vt:lpstr>Karma</vt:lpstr>
      <vt:lpstr>Karma Configuration</vt:lpstr>
      <vt:lpstr>Karma Configuration</vt:lpstr>
      <vt:lpstr>Conclusion</vt:lpstr>
    </vt:vector>
  </TitlesOfParts>
  <Company>General Dynamics Information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66</cp:revision>
  <dcterms:created xsi:type="dcterms:W3CDTF">2015-11-08T05:01:46Z</dcterms:created>
  <dcterms:modified xsi:type="dcterms:W3CDTF">2015-11-23T19:57:28Z</dcterms:modified>
</cp:coreProperties>
</file>