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width:		20px;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#FEFEFE;</a:t>
            </a:r>
          </a:p>
          <a:p>
            <a:pPr algn="l"/>
            <a:r>
              <a:rPr lang="en-US" dirty="0"/>
              <a:t>   font-size: 		18px</a:t>
            </a:r>
            <a:r>
              <a:rPr lang="en-US" dirty="0" smtClean="0"/>
              <a:t>;</a:t>
            </a:r>
            <a:endParaRPr lang="en-US" dirty="0"/>
          </a:p>
          <a:p>
            <a:pPr algn="l"/>
            <a:r>
              <a:rPr lang="en-US" dirty="0"/>
              <a:t>   width:		</a:t>
            </a:r>
            <a:r>
              <a:rPr lang="en-US" dirty="0" smtClean="0"/>
              <a:t>30px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446</TotalTime>
  <Words>196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xx?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82</cp:revision>
  <dcterms:created xsi:type="dcterms:W3CDTF">2015-11-08T05:01:46Z</dcterms:created>
  <dcterms:modified xsi:type="dcterms:W3CDTF">2015-11-23T22:01:45Z</dcterms:modified>
</cp:coreProperties>
</file>