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7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Testing with Jasmine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Hoanh</a:t>
            </a:r>
            <a:r>
              <a:rPr lang="en-US" dirty="0" smtClean="0"/>
              <a:t> Tran</a:t>
            </a:r>
            <a:br>
              <a:rPr lang="en-US" dirty="0" smtClean="0"/>
            </a:br>
            <a:r>
              <a:rPr lang="en-US" dirty="0" smtClean="0"/>
              <a:t>11/20/2015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Testing with DOM Element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/>
              <a:t>Display </a:t>
            </a:r>
            <a:r>
              <a:rPr lang="en-US" dirty="0" smtClean="0"/>
              <a:t>test involving display to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7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16002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 intro and karma 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Configuration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16002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Installation and karma </a:t>
            </a:r>
            <a:r>
              <a:rPr lang="en-US" dirty="0" err="1" smtClean="0"/>
              <a:t>init</a:t>
            </a:r>
            <a:r>
              <a:rPr lang="en-US" dirty="0" smtClean="0"/>
              <a:t> to product karma.conf.js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1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Execution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16002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Jasmine?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Jasmine.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</a:t>
            </a:r>
            <a:r>
              <a:rPr lang="en-US" sz="3200" dirty="0" err="1"/>
              <a:t>a</a:t>
            </a:r>
            <a:r>
              <a:rPr lang="en-US" sz="3200" dirty="0" err="1" smtClean="0"/>
              <a:t>sync</a:t>
            </a:r>
            <a:r>
              <a:rPr lang="en-US" sz="3200" dirty="0" smtClean="0"/>
              <a:t>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ajax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UI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Karma test runner.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Jasmine?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JS Module Under Test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 smtClean="0"/>
              <a:t>Display </a:t>
            </a:r>
            <a:r>
              <a:rPr lang="en-US" dirty="0" err="1" smtClean="0"/>
              <a:t>calc</a:t>
            </a:r>
            <a:r>
              <a:rPr lang="en-US" dirty="0" smtClean="0"/>
              <a:t>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5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JS Module Under Test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 err="1" smtClean="0"/>
              <a:t>calc</a:t>
            </a:r>
            <a:r>
              <a:rPr lang="en-US" dirty="0" smtClean="0"/>
              <a:t>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 smtClean="0"/>
              <a:t>Display </a:t>
            </a:r>
            <a:r>
              <a:rPr lang="en-US" dirty="0" err="1" smtClean="0"/>
              <a:t>asyncAdd</a:t>
            </a:r>
            <a:r>
              <a:rPr lang="en-US" dirty="0" smtClean="0"/>
              <a:t> function and show failed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2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 smtClean="0"/>
              <a:t>Display real test code using runs() and waits()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7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/>
              <a:t>Display </a:t>
            </a:r>
            <a:r>
              <a:rPr lang="en-US" dirty="0" smtClean="0"/>
              <a:t>configure() function </a:t>
            </a:r>
            <a:r>
              <a:rPr lang="en-US" dirty="0"/>
              <a:t>and show failed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0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9200" y="16002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Display real test code using </a:t>
            </a:r>
            <a:r>
              <a:rPr lang="en-US" dirty="0" err="1" smtClean="0"/>
              <a:t>spyon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13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87</TotalTime>
  <Words>196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Javascript Testing with Jasmine</vt:lpstr>
      <vt:lpstr>Agenda</vt:lpstr>
      <vt:lpstr>What is Jasmine?</vt:lpstr>
      <vt:lpstr>JS Module Under Test</vt:lpstr>
      <vt:lpstr>JS Module Under Test (cont)</vt:lpstr>
      <vt:lpstr>Async Testing for timeout()</vt:lpstr>
      <vt:lpstr>Async Testing for timeout() (cont)</vt:lpstr>
      <vt:lpstr>Async Testing for ajax</vt:lpstr>
      <vt:lpstr>Async Testing for ajax (cont)</vt:lpstr>
      <vt:lpstr>Testing with DOM Element</vt:lpstr>
      <vt:lpstr>Karma</vt:lpstr>
      <vt:lpstr>Karma Configuration</vt:lpstr>
      <vt:lpstr>Karma Execution</vt:lpstr>
    </vt:vector>
  </TitlesOfParts>
  <Company>General Dynamics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11</cp:revision>
  <dcterms:created xsi:type="dcterms:W3CDTF">2015-11-08T05:01:46Z</dcterms:created>
  <dcterms:modified xsi:type="dcterms:W3CDTF">2015-11-08T06:28:53Z</dcterms:modified>
</cp:coreProperties>
</file>