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yu Tu" initials="HT" lastIdx="1" clrIdx="0">
    <p:extLst>
      <p:ext uri="{19B8F6BF-5375-455C-9EA6-DF929625EA0E}">
        <p15:presenceInfo xmlns:p15="http://schemas.microsoft.com/office/powerpoint/2012/main" userId="Hongyu 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9AB0F-F5C0-4B0D-9BBF-76FEC0473D5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9657-A735-4162-BBE7-991A75FF8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1A7F-BFCB-4A18-A713-E64A2BEF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5140-B89D-48AC-A0EB-B62A5865D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1152-121A-4B68-9ADA-55EC7461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C45E-16E3-4314-AB2B-390B281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E2A3-D714-4C6C-9CD3-070BE78A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6-5AAC-42AC-B592-BD582EB8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0D71A-52CB-4980-8112-1A3B31EF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602C-8707-46A9-90BF-88B6D35B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B178-DC74-4FE3-8F58-89ABCFF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3E76-974B-459C-9125-B2A411DC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A080-49AB-4A2D-851A-D369C7A7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FD798-2ED9-472B-B42D-CA712BDB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14B3-82C5-40A7-B8A9-C800DE8E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6EF7-4501-43DF-B827-762C6531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5F91-F4E5-4F33-9FBE-B837576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9509-DBF5-4C5A-977F-E32C130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3A88-C60A-47F8-A0A2-2E8A824B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AD8A-7A95-45E5-A472-5CF1DBC1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87A7-A45F-457A-A029-C9258E16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8425-E007-4EA9-8281-87E3D9D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62C2-F178-4352-90C9-D6F94E44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E553-361F-4F19-A8BF-579629C7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C51E-5E1D-4BC7-968C-12D5530E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77C5-71ED-4390-9CD8-18B9A18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16CA-2F0E-4DD4-9CC1-60FDBFC3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F941-8829-49CA-888A-9D189E7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75DE-114E-4B51-9DD3-A280B9A7D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9727-C69A-407C-9C29-99C2FCD8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6FCF-3677-461E-96D7-63E8A2E9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A315-42BF-4392-B77F-473709F7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05053-F2B6-4496-802A-E419FBB5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C7CB-F319-4498-B74F-77DA45D4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8647-DDA7-4C74-A3E5-2E47D67E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03F6-A506-4EAC-AFE0-04B7898A8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D67F5-4E88-4CDE-B902-74DF3AED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CC255-0D85-4538-AC5D-A41FB7D63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9C50-106A-4072-A75B-C4141BC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5A819-2E64-4402-BD76-19D9B049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5565-023E-4336-A7DA-6B89E159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892E-31D2-4423-BBDC-7D1E4FC5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55ADC-A858-44F1-A536-8656B1F9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665E-3964-495C-BD69-6BEC8DC4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46023-0562-46E5-AB76-ADF3B84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B697C-B0D2-4230-BCA9-61C010FD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BD8B9-27ED-48A5-B73A-7B15B934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893AA-C2DD-4F70-80A9-D6900CC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C7A2-5FA8-4698-AAFE-34787338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C82B-E990-4583-BA6B-23E18E72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FD82B-7D31-4664-9B8F-8E0D9C39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0DEBB-8D29-414C-8486-5BAC281E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1D93-D65E-480E-9694-DFE7916F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8C59D-CB8F-4BA3-9451-C3FA01A4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9AE6-DE68-4EB5-8384-A56A2E8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DADC-81CD-4AB7-80C2-9E5134C1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3F2A-BF20-4A84-9B00-EAD3A340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512DF-5199-4226-B8B6-9CDA4395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C37-93D4-40C9-99EE-1C32C3E7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7A1A-5BF6-4AFA-B37A-8500B4A0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196CC-746C-4588-852C-FA65C18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CB3C-02FF-4BC7-B479-56E76E3E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F554-32BC-4F98-86E6-C6E5BF030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3BA5-19FC-48B0-9E72-7D32F27D1F6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747C-6131-4A0A-97E9-AD6192536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BFFD-5E7B-4F8B-8475-5231D2AF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364A-AF15-4F28-BAF6-FA99EABBD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156C3-E2C7-4955-866C-A40D233E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r="383"/>
          <a:stretch/>
        </p:blipFill>
        <p:spPr>
          <a:xfrm>
            <a:off x="0" y="770965"/>
            <a:ext cx="12192000" cy="60870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6F2141-31AE-40A8-B683-E3F4D60B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45" y="3328123"/>
            <a:ext cx="3181110" cy="2480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0CA4D-6177-4E98-8C69-197BEC60E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0" y="923084"/>
            <a:ext cx="900868" cy="879131"/>
          </a:xfrm>
          <a:prstGeom prst="rect">
            <a:avLst/>
          </a:prstGeom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2CEDA5C-76C9-48CB-AADE-B97609B35A9F}"/>
              </a:ext>
            </a:extLst>
          </p:cNvPr>
          <p:cNvSpPr/>
          <p:nvPr/>
        </p:nvSpPr>
        <p:spPr>
          <a:xfrm>
            <a:off x="89648" y="80706"/>
            <a:ext cx="5782646" cy="61856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Send and receive position information through communication module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469ED6E-C57D-476A-89A6-728E1DF48F87}"/>
              </a:ext>
            </a:extLst>
          </p:cNvPr>
          <p:cNvSpPr/>
          <p:nvPr/>
        </p:nvSpPr>
        <p:spPr>
          <a:xfrm>
            <a:off x="6112740" y="100302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1) Turn 90 degrees and move in parallel direction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93F2C99-3152-4E3A-A701-B7016F4C1538}"/>
              </a:ext>
            </a:extLst>
          </p:cNvPr>
          <p:cNvSpPr/>
          <p:nvPr/>
        </p:nvSpPr>
        <p:spPr>
          <a:xfrm>
            <a:off x="89648" y="8070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B) Move to the same altitude as  mission site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EAABAB0-CF5E-42CB-964E-B7E97C68187F}"/>
              </a:ext>
            </a:extLst>
          </p:cNvPr>
          <p:cNvSpPr/>
          <p:nvPr/>
        </p:nvSpPr>
        <p:spPr>
          <a:xfrm>
            <a:off x="6112740" y="100302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2) Compare the altitude difference. Stop when it’s same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48AED7-1BC4-4024-A14C-AD26A602DA4F}"/>
              </a:ext>
            </a:extLst>
          </p:cNvPr>
          <p:cNvSpPr/>
          <p:nvPr/>
        </p:nvSpPr>
        <p:spPr>
          <a:xfrm>
            <a:off x="419100" y="4371709"/>
            <a:ext cx="9467849" cy="85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973D08-6686-4F71-A0CF-FFD0DF51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641" y="933953"/>
            <a:ext cx="900868" cy="8791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CDC703-D915-4BDD-86FF-7AB460735317}"/>
              </a:ext>
            </a:extLst>
          </p:cNvPr>
          <p:cNvSpPr/>
          <p:nvPr/>
        </p:nvSpPr>
        <p:spPr>
          <a:xfrm>
            <a:off x="330094" y="1341073"/>
            <a:ext cx="14097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01C760-E304-4F62-BFB7-CDC9C5178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641" y="3960719"/>
            <a:ext cx="900868" cy="879131"/>
          </a:xfrm>
          <a:prstGeom prst="rect">
            <a:avLst/>
          </a:prstGeom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4770C-A8C7-436E-A726-53D6B43D9BD2}"/>
              </a:ext>
            </a:extLst>
          </p:cNvPr>
          <p:cNvSpPr/>
          <p:nvPr/>
        </p:nvSpPr>
        <p:spPr>
          <a:xfrm>
            <a:off x="6112740" y="101652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tantia" panose="02030602050306030303" pitchFamily="18" charset="0"/>
              </a:rPr>
              <a:t>3</a:t>
            </a:r>
            <a:r>
              <a:rPr lang="en-US" dirty="0">
                <a:latin typeface="Constantia" panose="02030602050306030303" pitchFamily="18" charset="0"/>
              </a:rPr>
              <a:t>) Turn 90 degrees back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079E04-F5EF-49A5-9549-6680274B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16" y="1988287"/>
            <a:ext cx="799919" cy="6236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116F9F-0A92-4238-9A3F-562AAD71F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72" y="2438400"/>
            <a:ext cx="400816" cy="483672"/>
          </a:xfrm>
          <a:prstGeom prst="rect">
            <a:avLst/>
          </a:prstGeom>
        </p:spPr>
      </p:pic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90BF7C38-6883-4992-B81A-C9E69BC74729}"/>
              </a:ext>
            </a:extLst>
          </p:cNvPr>
          <p:cNvSpPr/>
          <p:nvPr/>
        </p:nvSpPr>
        <p:spPr>
          <a:xfrm>
            <a:off x="89648" y="93641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C) Go through terrain and head toward mission site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432691AD-B34A-4C54-93BB-2DB4DEADB241}"/>
              </a:ext>
            </a:extLst>
          </p:cNvPr>
          <p:cNvSpPr/>
          <p:nvPr/>
        </p:nvSpPr>
        <p:spPr>
          <a:xfrm>
            <a:off x="6112740" y="103170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25% time there are no obstacles – Go straight forward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7B47317-711F-4656-8C9D-0A551939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0" y="3949850"/>
            <a:ext cx="900868" cy="879131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645232B4-129A-492A-8669-166A6D2463C2}"/>
              </a:ext>
            </a:extLst>
          </p:cNvPr>
          <p:cNvSpPr/>
          <p:nvPr/>
        </p:nvSpPr>
        <p:spPr>
          <a:xfrm>
            <a:off x="6112740" y="92013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If there are obstacle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489E938-B784-458F-AAD6-F0AFD3762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82" y="4905962"/>
            <a:ext cx="799919" cy="623699"/>
          </a:xfrm>
          <a:prstGeom prst="rect">
            <a:avLst/>
          </a:prstGeom>
        </p:spPr>
      </p:pic>
      <p:pic>
        <p:nvPicPr>
          <p:cNvPr id="40" name="Graphic 39" descr="Wireless router">
            <a:extLst>
              <a:ext uri="{FF2B5EF4-FFF2-40B4-BE49-F238E27FC236}">
                <a16:creationId xmlns:a16="http://schemas.microsoft.com/office/drawing/2014/main" id="{4D6822B9-298E-46EC-BF4C-8C31E4FC3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02179" y="5849471"/>
            <a:ext cx="914400" cy="914400"/>
          </a:xfrm>
          <a:prstGeom prst="rect">
            <a:avLst/>
          </a:prstGeom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943905F-46DD-4987-96DB-DDA379857ACA}"/>
              </a:ext>
            </a:extLst>
          </p:cNvPr>
          <p:cNvSpPr/>
          <p:nvPr/>
        </p:nvSpPr>
        <p:spPr>
          <a:xfrm>
            <a:off x="6112740" y="10731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Use two sensors in front to detect obstacle and correspondingly adjust the direction through motor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068112B-C2AF-4FF6-AEB6-F6887629F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3" y="3949850"/>
            <a:ext cx="900868" cy="879131"/>
          </a:xfrm>
          <a:prstGeom prst="rect">
            <a:avLst/>
          </a:prstGeom>
        </p:spPr>
      </p:pic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E2FF8148-F3BD-448A-9978-BD5AEFADC970}"/>
              </a:ext>
            </a:extLst>
          </p:cNvPr>
          <p:cNvSpPr/>
          <p:nvPr/>
        </p:nvSpPr>
        <p:spPr>
          <a:xfrm>
            <a:off x="89648" y="81268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D) Collect data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4C370D3-16B0-4146-9331-D11BBCE3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78" y="3975138"/>
            <a:ext cx="900868" cy="879131"/>
          </a:xfrm>
          <a:prstGeom prst="rect">
            <a:avLst/>
          </a:prstGeom>
        </p:spPr>
      </p:pic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B4C2173F-A0F2-425E-A5A8-2150A1C888FF}"/>
              </a:ext>
            </a:extLst>
          </p:cNvPr>
          <p:cNvSpPr/>
          <p:nvPr/>
        </p:nvSpPr>
        <p:spPr>
          <a:xfrm>
            <a:off x="6112740" y="139077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1) Use sensor to detect the material of the item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83B20912-FD33-4D3D-9991-9DCD0BB9CD69}"/>
              </a:ext>
            </a:extLst>
          </p:cNvPr>
          <p:cNvSpPr/>
          <p:nvPr/>
        </p:nvSpPr>
        <p:spPr>
          <a:xfrm>
            <a:off x="6112740" y="92761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2) Release the claw and securely grab the item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500E8495-DB85-4DCF-B5A8-587814C31D9F}"/>
              </a:ext>
            </a:extLst>
          </p:cNvPr>
          <p:cNvSpPr/>
          <p:nvPr/>
        </p:nvSpPr>
        <p:spPr>
          <a:xfrm>
            <a:off x="6112740" y="9955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3) Collect the force used to pick up the item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137AB-3B98-4C2B-B7E6-F210ABA06F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927"/>
          <a:stretch/>
        </p:blipFill>
        <p:spPr>
          <a:xfrm>
            <a:off x="9714246" y="3998397"/>
            <a:ext cx="872034" cy="803774"/>
          </a:xfrm>
          <a:prstGeom prst="rect">
            <a:avLst/>
          </a:prstGeom>
        </p:spPr>
      </p:pic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D7C81F12-084A-4EDE-866F-8234AF50FD37}"/>
              </a:ext>
            </a:extLst>
          </p:cNvPr>
          <p:cNvSpPr/>
          <p:nvPr/>
        </p:nvSpPr>
        <p:spPr>
          <a:xfrm>
            <a:off x="89648" y="8070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E) Transmit the data</a:t>
            </a:r>
          </a:p>
        </p:txBody>
      </p:sp>
    </p:spTree>
    <p:extLst>
      <p:ext uri="{BB962C8B-B14F-4D97-AF65-F5344CB8AC3E}">
        <p14:creationId xmlns:p14="http://schemas.microsoft.com/office/powerpoint/2010/main" val="33664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0195 0.441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4.16667E-6 0.443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67682 0.0083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4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8203 0.15648 C 0.21979 0.19143 0.27669 0.21134 0.33646 0.21134 C 0.4043 0.21134 0.45873 0.19143 0.49649 0.15648 L 0.67865 3.33333E-6 " pathEditMode="relative" rAng="0" ptsTypes="AAAAA">
                                      <p:cBhvr>
                                        <p:cTn id="119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03581 -0.0041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27" grpId="2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E88D0D-44C5-4B2F-A013-531E9669F15D}"/>
              </a:ext>
            </a:extLst>
          </p:cNvPr>
          <p:cNvSpPr/>
          <p:nvPr/>
        </p:nvSpPr>
        <p:spPr>
          <a:xfrm>
            <a:off x="156760" y="6099551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E) Transmit the data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AE88743-A688-435D-8BF4-3120911C1764}"/>
              </a:ext>
            </a:extLst>
          </p:cNvPr>
          <p:cNvSpPr/>
          <p:nvPr/>
        </p:nvSpPr>
        <p:spPr>
          <a:xfrm>
            <a:off x="261622" y="4440807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D) Collect data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C4597F0-8627-4643-BA7E-9CEE54779681}"/>
              </a:ext>
            </a:extLst>
          </p:cNvPr>
          <p:cNvSpPr/>
          <p:nvPr/>
        </p:nvSpPr>
        <p:spPr>
          <a:xfrm>
            <a:off x="156760" y="2205003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C) Go through terrain and head toward mission site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30B63EB-D752-4CB2-A825-FCAEBE2C6DFE}"/>
              </a:ext>
            </a:extLst>
          </p:cNvPr>
          <p:cNvSpPr/>
          <p:nvPr/>
        </p:nvSpPr>
        <p:spPr>
          <a:xfrm>
            <a:off x="81259" y="136441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B) Move to the same altitude as  mission site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22E5DB4-7461-4F32-BF79-0D41B9D6E3C6}"/>
              </a:ext>
            </a:extLst>
          </p:cNvPr>
          <p:cNvSpPr/>
          <p:nvPr/>
        </p:nvSpPr>
        <p:spPr>
          <a:xfrm>
            <a:off x="81259" y="634837"/>
            <a:ext cx="5782646" cy="61856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Send and receive position information through communication module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0888FA1-642D-440D-8E7D-62AF33693BC6}"/>
              </a:ext>
            </a:extLst>
          </p:cNvPr>
          <p:cNvSpPr/>
          <p:nvPr/>
        </p:nvSpPr>
        <p:spPr>
          <a:xfrm>
            <a:off x="6224632" y="578477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1) Turn 90 degrees and move in parallel direction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1C8E8BE-4E41-4BD7-87BC-F703248319F2}"/>
              </a:ext>
            </a:extLst>
          </p:cNvPr>
          <p:cNvSpPr/>
          <p:nvPr/>
        </p:nvSpPr>
        <p:spPr>
          <a:xfrm>
            <a:off x="6224631" y="1313593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2) Compare the altitude difference. Stop when it’s same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7E3D929-12FB-49F8-AB61-FA1C079BAC5D}"/>
              </a:ext>
            </a:extLst>
          </p:cNvPr>
          <p:cNvSpPr/>
          <p:nvPr/>
        </p:nvSpPr>
        <p:spPr>
          <a:xfrm>
            <a:off x="6224632" y="2069133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tantia" panose="02030602050306030303" pitchFamily="18" charset="0"/>
              </a:rPr>
              <a:t>3</a:t>
            </a:r>
            <a:r>
              <a:rPr lang="en-US" dirty="0">
                <a:latin typeface="Constantia" panose="02030602050306030303" pitchFamily="18" charset="0"/>
              </a:rPr>
              <a:t>) Turn 90 degrees back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76FD02-4BF2-416B-B8BF-FA2A8DCFC8FC}"/>
              </a:ext>
            </a:extLst>
          </p:cNvPr>
          <p:cNvSpPr/>
          <p:nvPr/>
        </p:nvSpPr>
        <p:spPr>
          <a:xfrm>
            <a:off x="156760" y="3442133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25% time there are no obstacles – Go straight forward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8B313DC-FD6F-41E9-A08A-1FA14A2320A3}"/>
              </a:ext>
            </a:extLst>
          </p:cNvPr>
          <p:cNvSpPr/>
          <p:nvPr/>
        </p:nvSpPr>
        <p:spPr>
          <a:xfrm>
            <a:off x="6224632" y="2804249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If there are obstacle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EE6B7964-CFF0-4D17-AF19-A45806EE90DB}"/>
              </a:ext>
            </a:extLst>
          </p:cNvPr>
          <p:cNvSpPr/>
          <p:nvPr/>
        </p:nvSpPr>
        <p:spPr>
          <a:xfrm>
            <a:off x="6224632" y="3570087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Use two sensors in front to detect obstacle and correspondingly adjust the direction through motor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8604EB0-8F77-4DF5-8C71-816B93621259}"/>
              </a:ext>
            </a:extLst>
          </p:cNvPr>
          <p:cNvSpPr/>
          <p:nvPr/>
        </p:nvSpPr>
        <p:spPr>
          <a:xfrm>
            <a:off x="6224632" y="4447494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1) Use sensor to detect the material of the item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4852D9D-59BA-497B-A913-8C6692AF5987}"/>
              </a:ext>
            </a:extLst>
          </p:cNvPr>
          <p:cNvSpPr/>
          <p:nvPr/>
        </p:nvSpPr>
        <p:spPr>
          <a:xfrm>
            <a:off x="6224631" y="5263772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2) Release the claw and securely grab the item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83382DC-011C-42DD-8EB3-487AEBDDBD77}"/>
              </a:ext>
            </a:extLst>
          </p:cNvPr>
          <p:cNvSpPr/>
          <p:nvPr/>
        </p:nvSpPr>
        <p:spPr>
          <a:xfrm>
            <a:off x="6224632" y="6099550"/>
            <a:ext cx="5782646" cy="618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tantia" panose="02030602050306030303" pitchFamily="18" charset="0"/>
              </a:rPr>
              <a:t>3) Collect the force used to pick up the item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B2FBCF-F6C3-40DD-A470-36F29BA44A3E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972582" y="1253402"/>
            <a:ext cx="0" cy="11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474652-B54D-436F-A366-2A4FAE59378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63905" y="887760"/>
            <a:ext cx="360727" cy="7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4A546-35C0-4F29-949C-5C1934560C5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115954" y="1197042"/>
            <a:ext cx="1" cy="11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76D486-04B6-4CE6-A596-1973CFF574E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15954" y="1932158"/>
            <a:ext cx="1" cy="13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A3B725-7912-41EF-97F8-3ED59A9D8C88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5939406" y="2378416"/>
            <a:ext cx="285226" cy="13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BA7C8B-460F-42DB-A512-F978D2977A52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3048083" y="2823568"/>
            <a:ext cx="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C4C21-4E79-4980-B380-31DEB2E4927F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>
            <a:off x="3048083" y="2823568"/>
            <a:ext cx="3176549" cy="28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816FF3-0504-4A20-B22F-43197E006C6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115955" y="3422814"/>
            <a:ext cx="0" cy="14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85C060-152A-43B4-B30A-11B896737F6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048083" y="4060698"/>
            <a:ext cx="0" cy="38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89BE68-AE87-4CFA-809D-0BA690323596}"/>
              </a:ext>
            </a:extLst>
          </p:cNvPr>
          <p:cNvCxnSpPr>
            <a:cxnSpLocks/>
          </p:cNvCxnSpPr>
          <p:nvPr/>
        </p:nvCxnSpPr>
        <p:spPr>
          <a:xfrm flipH="1">
            <a:off x="2957901" y="4239093"/>
            <a:ext cx="5963010" cy="25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284E14-B4BB-4E7C-8A73-1DAC62131703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6044268" y="4750090"/>
            <a:ext cx="180364" cy="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11157F-1D43-4AAE-B6B9-D8A477C4FEC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115954" y="5882337"/>
            <a:ext cx="1" cy="21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D05035-1721-4F78-BCC8-5435C6F292E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115954" y="5066059"/>
            <a:ext cx="1" cy="19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83F48C-753A-49FC-833A-1BA23A4A9ADC}"/>
              </a:ext>
            </a:extLst>
          </p:cNvPr>
          <p:cNvCxnSpPr>
            <a:stCxn id="22" idx="1"/>
            <a:endCxn id="8" idx="3"/>
          </p:cNvCxnSpPr>
          <p:nvPr/>
        </p:nvCxnSpPr>
        <p:spPr>
          <a:xfrm flipH="1">
            <a:off x="5939406" y="6408833"/>
            <a:ext cx="28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CC2CF0-0579-4EFA-AC97-0892749DD955}"/>
              </a:ext>
            </a:extLst>
          </p:cNvPr>
          <p:cNvSpPr/>
          <p:nvPr/>
        </p:nvSpPr>
        <p:spPr>
          <a:xfrm>
            <a:off x="4708781" y="-100637"/>
            <a:ext cx="24612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8028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Constantia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Hongyu Tu</dc:creator>
  <cp:lastModifiedBy>Hongyu Tu</cp:lastModifiedBy>
  <cp:revision>36</cp:revision>
  <dcterms:created xsi:type="dcterms:W3CDTF">2018-02-21T12:56:05Z</dcterms:created>
  <dcterms:modified xsi:type="dcterms:W3CDTF">2018-03-05T02:28:27Z</dcterms:modified>
</cp:coreProperties>
</file>