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6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740"/>
  </p:normalViewPr>
  <p:slideViewPr>
    <p:cSldViewPr snapToGrid="0" snapToObjects="1">
      <p:cViewPr varScale="1">
        <p:scale>
          <a:sx n="108" d="100"/>
          <a:sy n="108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eiyou.bytedance.com/api/invoke/video/invoke/vide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homework@bytedan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942650" y="171312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8272A3-F470-4CA5-B092-2C514ABC62C6}"/>
              </a:ext>
            </a:extLst>
          </p:cNvPr>
          <p:cNvSpPr txBox="1"/>
          <p:nvPr/>
        </p:nvSpPr>
        <p:spPr>
          <a:xfrm>
            <a:off x="4922919" y="3060959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黄炜杰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分工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参考第五讲网络的第二个作业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必须要完成的功能：</a:t>
            </a: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-US" altLang="zh-CN" sz="1800" dirty="0">
                <a:solidFill>
                  <a:srgbClr val="3A5BAE"/>
                </a:solidFill>
              </a:rPr>
              <a:t>API:</a:t>
            </a:r>
            <a:r>
              <a:rPr lang="zh-CN" altLang="en-US" sz="1800" dirty="0">
                <a:solidFill>
                  <a:srgbClr val="3A5BAE"/>
                </a:solidFill>
              </a:rPr>
              <a:t>  </a:t>
            </a:r>
            <a:r>
              <a:rPr lang="en-US" altLang="zh-CN" dirty="0">
                <a:hlinkClick r:id="rId4"/>
              </a:rPr>
              <a:t>https://beiyou.bytedance.com/api/invoke/video/invoke/video</a:t>
            </a:r>
            <a:endParaRPr lang="zh-CN" altLang="en-US" dirty="0"/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使用</a:t>
            </a:r>
            <a:r>
              <a:rPr lang="en-US" altLang="zh-CN" sz="1800" dirty="0" err="1">
                <a:solidFill>
                  <a:srgbClr val="3A5BAE"/>
                </a:solidFill>
              </a:rPr>
              <a:t>RecyclerView</a:t>
            </a:r>
            <a:r>
              <a:rPr lang="zh-CN" altLang="en-US" sz="1800" dirty="0">
                <a:solidFill>
                  <a:srgbClr val="3A5BAE"/>
                </a:solidFill>
              </a:rPr>
              <a:t>显示视频列表 </a:t>
            </a:r>
            <a:r>
              <a:rPr lang="en-US" altLang="zh-CN" sz="1800" dirty="0">
                <a:solidFill>
                  <a:srgbClr val="3A5BAE"/>
                </a:solidFill>
              </a:rPr>
              <a:t>(</a:t>
            </a:r>
            <a:r>
              <a:rPr lang="zh-CN" altLang="en-US" sz="1800" dirty="0">
                <a:solidFill>
                  <a:srgbClr val="3A5BAE"/>
                </a:solidFill>
              </a:rPr>
              <a:t>一页显示多个</a:t>
            </a:r>
            <a:r>
              <a:rPr lang="en-US" altLang="zh-CN" sz="1800" dirty="0">
                <a:solidFill>
                  <a:srgbClr val="3A5BAE"/>
                </a:solidFill>
              </a:rPr>
              <a:t>item)</a:t>
            </a:r>
            <a:endParaRPr lang="zh-CN" altLang="en-US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使用</a:t>
            </a:r>
            <a:r>
              <a:rPr lang="en-US" altLang="zh-CN" sz="1800" dirty="0">
                <a:solidFill>
                  <a:srgbClr val="3A5BAE"/>
                </a:solidFill>
              </a:rPr>
              <a:t>Glide</a:t>
            </a:r>
            <a:r>
              <a:rPr lang="zh-CN" altLang="en-US" sz="1800" dirty="0">
                <a:solidFill>
                  <a:srgbClr val="3A5BAE"/>
                </a:solidFill>
              </a:rPr>
              <a:t>加载封面图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可选功能：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显示每个视频必要的信息（比如作者，时间等）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可以改成类似抖音全屏</a:t>
            </a:r>
            <a:r>
              <a:rPr lang="en-US" altLang="zh-CN" sz="1800" dirty="0">
                <a:solidFill>
                  <a:srgbClr val="3A5BAE"/>
                </a:solidFill>
              </a:rPr>
              <a:t>item(</a:t>
            </a:r>
            <a:r>
              <a:rPr lang="zh-CN" altLang="en-US" sz="1800" dirty="0">
                <a:solidFill>
                  <a:srgbClr val="3A5BAE"/>
                </a:solidFill>
              </a:rPr>
              <a:t>即一页就一个</a:t>
            </a:r>
            <a:r>
              <a:rPr lang="en-US" altLang="zh-CN" sz="1800" dirty="0">
                <a:solidFill>
                  <a:srgbClr val="3A5BAE"/>
                </a:solidFill>
              </a:rPr>
              <a:t>)</a:t>
            </a:r>
            <a:r>
              <a:rPr lang="zh-CN" altLang="en-US" sz="1800" dirty="0">
                <a:solidFill>
                  <a:srgbClr val="3A5BAE"/>
                </a:solidFill>
              </a:rPr>
              <a:t>，可以采用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来实现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创新点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）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lvl="0">
              <a:buClr>
                <a:srgbClr val="5E5E5E"/>
              </a:buClr>
              <a:buSzPts val="1900"/>
            </a:pPr>
            <a:r>
              <a:rPr lang="zh-CN" altLang="en-US" sz="24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解决的最难的问题</a:t>
            </a:r>
            <a:endParaRPr sz="24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2人一组，自由组队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如果自己可以搞定，允许1人自己组队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代码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放在github上，发邮件给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home</a:t>
            </a:r>
            <a:r>
              <a:rPr lang="en-US" altLang="zh-CN" u="sng" dirty="0">
                <a:solidFill>
                  <a:schemeClr val="hlink"/>
                </a:solidFill>
                <a:hlinkClick r:id="rId4"/>
              </a:rPr>
              <a:t>work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@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bytedance.com</a:t>
            </a:r>
            <a:r>
              <a:rPr lang="en" dirty="0" err="1">
                <a:solidFill>
                  <a:srgbClr val="3A5BAE"/>
                </a:solidFill>
              </a:rPr>
              <a:t>，标题</a:t>
            </a:r>
            <a:r>
              <a:rPr lang="en" dirty="0">
                <a:solidFill>
                  <a:srgbClr val="3A5BAE"/>
                </a:solidFill>
              </a:rPr>
              <a:t> “</a:t>
            </a:r>
            <a:r>
              <a:rPr lang="en" dirty="0" err="1">
                <a:solidFill>
                  <a:srgbClr val="3A5BAE"/>
                </a:solidFill>
              </a:rPr>
              <a:t>Android大作业</a:t>
            </a:r>
            <a:r>
              <a:rPr lang="en" dirty="0">
                <a:solidFill>
                  <a:srgbClr val="3A5BAE"/>
                </a:solidFill>
              </a:rPr>
              <a:t>”，</a:t>
            </a:r>
            <a:r>
              <a:rPr lang="en" dirty="0" err="1">
                <a:solidFill>
                  <a:srgbClr val="3A5BAE"/>
                </a:solidFill>
              </a:rPr>
              <a:t>内容是github地址，队员的姓名和学号</a:t>
            </a:r>
            <a:r>
              <a:rPr lang="en" dirty="0">
                <a:solidFill>
                  <a:srgbClr val="3A5BAE"/>
                </a:solidFill>
              </a:rPr>
              <a:t>。</a:t>
            </a:r>
            <a:endParaRPr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PPT </a:t>
            </a:r>
            <a:r>
              <a:rPr lang="en" sz="1800" dirty="0" err="1">
                <a:solidFill>
                  <a:srgbClr val="3A5BAE"/>
                </a:solidFill>
              </a:rPr>
              <a:t>内容包含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本队两个同学如何分工的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作业里创新的地方在哪里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作业中解决的最难的问题是什么</a:t>
            </a:r>
            <a:endParaRPr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作业要求和考评方法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145</Words>
  <Application>Microsoft Office PowerPoint</Application>
  <PresentationFormat>全屏显示(16:9)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Helvetica Neue Light</vt:lpstr>
      <vt:lpstr>Arial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Vampire HWJ</cp:lastModifiedBy>
  <cp:revision>5</cp:revision>
  <dcterms:modified xsi:type="dcterms:W3CDTF">2020-05-31T15:10:45Z</dcterms:modified>
</cp:coreProperties>
</file>