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0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8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D352-0B29-452D-B6DE-AB592F31A50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3D40-FC85-4CA7-90C5-2E0FFECF4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장영준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2020/06/20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6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6" y="0"/>
            <a:ext cx="8915233" cy="67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050" y="2447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/>
              <a:t>기능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087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2886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/>
              <a:t>수요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006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2886" y="2700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dirty="0" smtClean="0"/>
              <a:t>확장성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739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장영준 발표</vt:lpstr>
      <vt:lpstr>PowerPoint 프레젠테이션</vt:lpstr>
      <vt:lpstr>기능</vt:lpstr>
      <vt:lpstr>수요</vt:lpstr>
      <vt:lpstr>확장성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장영준 발표</dc:title>
  <dc:creator>장 영준</dc:creator>
  <cp:lastModifiedBy>장 영준</cp:lastModifiedBy>
  <cp:revision>1</cp:revision>
  <dcterms:created xsi:type="dcterms:W3CDTF">2020-06-20T04:27:16Z</dcterms:created>
  <dcterms:modified xsi:type="dcterms:W3CDTF">2020-06-20T04:33:29Z</dcterms:modified>
</cp:coreProperties>
</file>