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1585" r:id="rId5"/>
    <p:sldId id="1756" r:id="rId6"/>
    <p:sldId id="1757" r:id="rId7"/>
    <p:sldId id="1583" r:id="rId8"/>
    <p:sldId id="1758" r:id="rId9"/>
    <p:sldId id="1207" r:id="rId10"/>
    <p:sldId id="1759" r:id="rId11"/>
    <p:sldId id="1206" r:id="rId12"/>
    <p:sldId id="959" r:id="rId13"/>
    <p:sldId id="853" r:id="rId14"/>
    <p:sldId id="846" r:id="rId15"/>
    <p:sldId id="852" r:id="rId16"/>
    <p:sldId id="847" r:id="rId17"/>
    <p:sldId id="848" r:id="rId18"/>
    <p:sldId id="849" r:id="rId19"/>
    <p:sldId id="850" r:id="rId20"/>
    <p:sldId id="851" r:id="rId21"/>
    <p:sldId id="854" r:id="rId22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9B7"/>
    <a:srgbClr val="DFD1E1"/>
    <a:srgbClr val="CBB5CF"/>
    <a:srgbClr val="49702E"/>
    <a:srgbClr val="7E0C6E"/>
    <a:srgbClr val="7F2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710" autoAdjust="0"/>
  </p:normalViewPr>
  <p:slideViewPr>
    <p:cSldViewPr snapToGrid="0" showGuides="1">
      <p:cViewPr varScale="1">
        <p:scale>
          <a:sx n="92" d="100"/>
          <a:sy n="92" d="100"/>
        </p:scale>
        <p:origin x="154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19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4850.000000 28050.000000,'0.000000'-100.000000,"0.000000"50.000000,0.000000 0.000000,0.000000 25.000000,0.000000 0.000000,-50.000000 0.000000,0.000000 0.000000,-25.000000 25.000000,0.000000 0.000000,25.000000 0.000000,0.000000 0.000000,0.000000 0.000000,0.000000 0.000000,0.000000 25.000000,0.000000 0.000000,25.000000 0.000000,0.000000 0.000000,0.000000 25.000000,0.000000 0.000000,25.000000 0.000000,0.000000 0.000000,0.000000 0.000000,0.000000 0.000000,25.000000 0.000000,0.000000 0.000000,0.000000 0.000000,0.000000 0.000000,0.000000 0.000000,0.000000 0.000000,-25.000000 0.000000,0.000000 0.000000,0.000000 25.000000,0.000000 0.000000,-25.000000 0.000000,0.000000 0.000000,-25.000000 0.000000,0.000000 0.000000,-50.000000 50.000000,0.000000 0.000000,25.000000-25.000000,0.000000 0.000000,25.000000-50.000000,0.000000 0.000000,50.000000 0.000000,0.000000 0.000000,0.000000 0.000000,0.000000 0.000000,25.000000-25.000000,0.000000 0.000000,25.000000 0.000000,0.000000 0.000000,0.000000 50.000000,0.000000 0.000000,0.000000 0.000000,0.000000 0.000000,-25.000000 25.000000,0.000000 0.000000,0.000000 50.000000,0.000000 0.000000,-25.000000 0.000000,0.000000 0.000000,0.000000 0.000000,0.000000 0.000000,0.000000 0.000000,0.000000 0.000000,-25.000000 0.000000,0.000000 0.000000,-25.000000-25.000000,0.000000 0.000000,25.000000 0.000000,0.000000 0.000000,0.000000 0.000000,0.000000 0.000000,-25.000000 25.000000,0.000000 0.000000,25.000000 0.000000,0.000000 0.000000,0.000000 0.000000,0.000000 0.000000,0.000000-50.000000,0.000000 0.000000,25.000000 0.000000,0.000000 0.000000,0.000000-25.000000,0.000000 0.000000,25.000000 25.000000,0.000000 0.000000,25.000000-25.000000,0.000000 0.000000,-25.000000 25.000000,0.000000 0.000000,25.000000 0.000000,0.000000 0.000000,-25.000000 0.000000,0.000000 0.000000,0.000000 25.000000,0.000000 0.000000,-25.000000 50.000000,0.000000 0.000000,0.000000 25.000000,0.000000 0.000000,0.000000 25.000000,0.000000 0.000000,0.000000-25.000000,0.000000 0.000000,-25.000000 0.000000,0.000000 0.000000,0.000000 0.000000,0.000000 0.000000,25.000000 0.000000,0.000000 0.000000,-25.000000 50.000000,0.000000 0.000000,25.000000 0.000000,0.000000 0.000000,0.000000-50.000000,0.000000 0.000000,25.000000-75.000000,0.000000 0.000000,0.000000-25.000000,0.000000 0.000000,25.000000-25.000000,0.000000 0.000000,-25.000000 0.000000,0.000000 0.000000,25.000000 0.000000,0.000000 0.000000,0.000000 0.000000,0.000000 0.000000,0.000000 0.000000,0.000000 0.000000,0.000000 0.000000,0.000000 0.000000,0.000000-25.000000,0.000000 0.000000,0.000000 25.000000,0.000000 0.000000,-25.000000 0.000000,0.000000 0.000000,25.000000-50.000000,0.000000 0.000000,-25.000000-75.000000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15900.000000 35650.000000,'-50.000000'0.000000,"25.000000"25.000000,0.000000 0.000000,25.000000 100.000000,0.000000 0.000000,0.000000-50.000000,0.000000 0.000000,0.000000 50.000000,0.000000 0.000000,0.000000 100.000000,0.000000 0.000000,0.000000-50.000000,0.000000 0.000000,0.000000-150.000000,0.000000 0.000000,0.000000 25.000000,0.000000 0.000000,25.000000-25.000000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57800.000000 26250.000000,'-50.000000'-50.000000,"25.000000"25.000000,0.000000 0.000000,0.000000 25.000000,0.000000 0.000000,0.000000 0.000000,0.000000 0.000000,-50.000000 100.000000,0.000000 0.000000,0.000000 0.000000,0.000000 0.000000,-50.000000 25.000000,0.000000 0.000000,100.000000-100.000000,0.000000 0.000000,-25.000000 25.000000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56650.000000 27100.000000,'-50.000000'50.000000,"0.000000"0.000000,0.000000 0.000000,25.000000-50.000000,0.000000 0.000000,75.000000 0.000000,0.000000 0.000000,100.000000-50.000000,0.000000 0.000000,25.000000 0.000000,0.000000 0.000000,-25.000000 25.000000,0.000000 0.000000,-25.000000 0.000000,0.000000 0.000000,-75.000000 25.000000,0.000000 0.000000,-25.000000 0.000000,0.000000 0.000000,-50.000000 0.000000,0.000000 0.000000,0.000000 0.000000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57400.000000 26650.000000,'-50.000000'50.000000,"50.000000"-25.000000,0.000000 0.000000,0.000000 25.000000,0.000000 0.000000,0.000000 75.000000,0.000000 0.000000,0.000000 50.000000,0.000000 0.000000,0.000000 75.000000,0.000000 0.000000,-25.000000-75.000000,0.000000 0.000000,0.000000-50.000000,0.000000 0.000000,0.000000-100.000000,0.000000 0.000000,25.000000-125.000000,0.000000 0.000000,25.000000 50.000000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57400.000000 27450.000000,'-50.000000'0.000000,"25.000000"0.000000,0.000000 0.000000,-25.000000 0.000000,0.000000 0.000000,0.000000 100.000000,0.000000 0.000000,-25.000000 25.000000,0.000000 0.000000,0.000000 0.000000,0.000000 0.000000,0.000000-50.000000,0.000000 0.000000,25.000000-25.000000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57050.000000 27950.000000,'150.000000'-100.000000,"-75.000000"75.000000,0.000000 0.000000,-25.000000 25.000000,0.000000 0.000000,-25.000000 0.000000,0.000000 0.000000,0.000000 25.000000,0.000000 0.000000,0.000000-25.000000,0.000000 0.000000,0.000000 0.000000,0.000000 0.000000,-25.000000 25.000000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57650.000000 27550.000000,'0.000000'-50.000000,"25.000000"25.000000,0.000000 0.000000,-25.000000 0.000000,0.000000 0.000000,25.000000 25.000000,0.000000 0.000000,-25.000000 50.000000,0.000000 0.000000,25.000000 0.000000,0.000000 0.000000,-25.000000 0.000000,0.000000 0.000000,25.000000-50.000000,0.000000 0.000000,0.000000-50.000000,0.000000 0.000000,-25.000000-25.000000,0.000000 0.000000,0.000000 0.000000,0.000000 0.000000,-25.000000 25.000000,0.000000 0.000000,0.000000 25.000000,0.000000 0.000000,25.000000 0.000000,0.000000 0.000000,25.000000 25.000000,0.000000 0.000000,25.000000 0.000000,0.000000 0.000000,25.000000 0.000000,0.000000 0.000000,50.000000-25.000000,0.000000 0.000000,-25.000000 0.000000,0.000000 0.000000,-50.000000 25.000000,0.000000 0.000000,-25.000000 50.000000,0.000000 0.000000,-75.000000 75.000000,0.000000 0.000000,-50.000000-50.000000,0.000000 0.000000,25.000000 0.000000,0.000000 0.000000,0.000000-50.000000,0.000000 0.000000,25.000000-25.000000,0.000000 0.000000,50.000000-25.000000,0.000000 0.000000,50.000000-25.000000,0.000000 0.000000,-25.000000 50.000000,0.000000 0.000000,0.000000-25.000000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59750.000000 28050.000000,'50.000000'0.000000,"-25.000000"25.000000,0.000000 0.000000,0.000000 0.000000,0.000000 0.000000,-25.000000 0.000000,0.000000 0.000000,25.000000-25.000000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61900.000000 25650.000000,'0.000000'-50.000000,"-25.000000"0.000000,0.000000 0.000000,25.000000 25.000000,0.000000 0.000000,0.000000 75.000000,0.000000 0.000000,0.000000 25.000000,0.000000 0.000000,-25.000000 25.000000,0.000000 0.000000,-25.000000 0.000000,0.000000 0.000000,-25.000000-25.000000,0.000000 0.000000,25.000000-25.000000,0.000000 0.000000,25.000000-50.000000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61800.000000 25850.000000,'150.000000'-50.000000,"-50.000000"0.000000,0.000000 0.000000,-25.000000 25.000000,0.000000 0.000000,25.000000 25.000000,0.000000 0.000000,-50.000000 0.000000,0.000000 0.000000,-50.000000 25.000000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61850.000000 26250.000000,'0.000000'50.000000,"0.000000"-25.000000,0.000000 0.000000,-25.000000 25.000000,0.000000 0.000000,25.000000 0.000000,0.000000 0.000000,0.000000 0.000000,0.000000 0.000000,0.000000 0.000000,0.000000 0.000000,0.000000-25.000000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41800.000000 40000.000000,'0.000000'-50.000000,"25.000000"25.000000,0.000000 0.000000,50.000000 25.000000,0.000000 0.000000,0.000000-25.000000,0.000000 0.000000,0.000000 25.000000,0.000000 0.000000,-50.000000 0.000000,0.000000 0.000000,-25.000000 25.000000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61750.000000 26250.000000,'50.000000'0.000000,"50.000000"-25.000000,0.000000 0.000000,0.000000 25.000000,0.000000 0.000000,0.000000 0.000000,0.000000 0.000000,0.000000 0.000000,0.000000 0.000000,-75.000000 25.000000,0.000000 0.000000,0.000000 50.000000,0.000000 0.000000,-50.000000 0.000000,0.000000 0.000000,-50.000000 0.000000,0.000000 0.000000,0.000000-25.000000,0.000000 0.000000,50.000000-50.000000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62100.000000 26550.000000,'50.000000'0.000000,"-50.000000"-25.000000,0.000000 0.000000,25.000000 25.000000,0.000000 0.000000,0.000000 0.000000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62050.000000 26750.000000,'0.000000'50.000000,"25.000000"-50.000000,0.000000 0.000000,25.000000 0.000000,0.000000 0.000000,-25.000000 0.000000,0.000000 0.000000,0.000000 0.000000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62250.000000 26850.000000,'-50.000000'0.000000,"50.000000"25.000000,0.000000 0.000000,-25.000000 0.000000,0.000000 0.000000,0.000000-25.000000,0.000000 0.000000,0.000000 50.000000,0.000000 0.000000,-25.000000 0.000000,0.000000 0.000000,-25.000000 25.000000,0.000000 0.000000,0.000000 25.000000,0.000000 0.000000,0.000000-25.000000,0.000000 0.000000,50.000000-50.000000,0.000000 0.000000,50.000000-50.000000,0.000000 0.000000,100.000000-25.000000,0.000000 0.000000,-25.000000-25.000000,0.000000 0.000000,0.000000 50.000000,0.000000 0.000000,-25.000000 0.000000,0.000000 0.000000,-25.000000 25.000000,0.000000 0.000000,-50.000000 75.000000,0.000000 0.000000,-75.000000 25.000000,0.000000 0.000000,-25.000000-25.000000,0.000000 0.000000,-25.000000 0.000000,0.000000 0.000000,25.000000-25.000000,0.000000 0.000000,0.000000-50.000000,0.000000 0.000000,50.000000 0.000000,0.000000 0.000000,0.000000-25.000000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61300.000000 27850.000000,'100.000000'0.000000,"-50.000000"0.000000,0.000000 0.000000,25.000000 0.000000,0.000000 0.000000,50.000000 0.000000,0.000000 0.000000,50.000000 0.000000,0.000000 0.000000,-25.000000 25.000000,0.000000 0.000000,-100.000000-25.000000,0.000000 0.000000,0.000000 0.000000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63050.000000 26700.000000,'50.000000'0.000000,"-50.000000"-25.000000,0.000000 0.000000,25.000000 25.000000,0.000000 0.000000,0.000000 25.000000,0.000000 0.000000,-25.000000 75.000000,0.000000 0.000000,0.000000 25.000000,0.000000 0.000000,-25.000000 0.000000,0.000000 0.000000,-25.000000 0.000000,0.000000 0.000000,25.000000-75.000000,0.000000 0.000000,0.000000-50.000000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63100.000000 26600.000000,'0.000000'-50.000000,"0.000000"25.000000,0.000000 0.000000,50.000000-50.000000,0.000000 0.000000,0.000000 0.000000,0.000000 0.000000,50.000000 0.000000,0.000000 0.000000,0.000000 50.000000,0.000000 0.000000,0.000000 25.000000,0.000000 0.000000,-50.000000 0.000000,0.000000 0.000000,0.000000 25.000000,0.000000 0.000000,-25.000000 0.000000,0.000000 0.000000,0.000000 50.000000,0.000000 0.000000,-25.000000 0.000000,0.000000 0.000000,0.000000 0.000000,0.000000 0.000000,0.000000 50.000000,0.000000 0.000000,-25.000000 25.000000,0.000000 0.000000,0.000000 25.000000,0.000000 0.000000,25.000000-25.000000,0.000000 0.000000,-25.000000-25.000000,0.000000 0.000000,25.000000-50.000000,0.000000 0.000000,-50.000000-50.000000,0.000000 0.000000,25.000000-25.000000,0.000000 0.000000,0.000000 0.000000,0.000000 0.000000,-25.000000-75.000000,0.000000 0.000000,50.000000 0.000000,0.000000 0.000000,-25.000000 25.000000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63500.000000 26750.000000,'0.000000'-50.000000,"0.000000"25.000000,0.000000 0.000000,50.000000 25.000000,0.000000 0.000000,25.000000-25.000000,0.000000 0.000000,-25.000000 0.000000,0.000000 0.000000,-25.000000 25.000000,0.000000 0.000000,0.000000 0.000000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63400.000000 27050.000000,'0.000000'-50.000000,"25.000000"25.000000,0.000000 0.000000,50.000000 0.000000,0.000000 0.000000,0.000000 25.000000,0.000000 0.000000,0.000000-25.000000,0.000000 0.000000,-50.000000 25.000000,0.000000 0.000000,0.000000 0.000000,0.000000 0.000000,-25.000000-25.000000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63800.000000 26350.000000,'-50.000000'0.000000,"50.000000"50.000000,0.000000 0.000000,-25.000000 25.000000,0.000000 0.000000,0.000000 100.000000,0.000000 0.000000,0.000000 0.000000,0.000000 0.000000,25.000000-50.000000,0.000000 0.000000,0.000000-100.000000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40950.000000 41050.000000,'0.000000'50.000000,"25.000000"-25.000000,0.000000 0.000000,75.000000-75.000000,0.000000 0.000000,75.000000-75.000000,0.000000 0.000000,50.000000 25.000000,0.000000 0.000000,-50.000000 50.000000,0.000000 0.000000,-75.000000 25.000000,0.000000 0.000000,-50.000000 25.000000,0.000000 0.000000,-50.000000 25.000000,0.000000 0.000000,-50.000000 0.000000,0.000000 0.000000,25.000000-25.000000,0.000000 0.000000,0.000000 25.000000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64950.000000 26300.000000,'-50.000000'0.000000,"25.000000"0.000000,0.000000 0.000000,-25.000000 50.000000,0.000000 0.000000,0.000000 50.000000,0.000000 0.000000,0.000000 0.000000,0.000000 0.000000,0.000000-25.000000,0.000000 0.000000,50.000000-50.000000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65300.000000 26250.000000,'100.000000'0.000000,"-50.000000"50.000000,0.000000 0.000000,0.000000-25.000000,0.000000 0.000000,0.000000 25.000000,0.000000 0.000000,0.000000-25.000000,0.000000 0.000000,-25.000000 0.000000,0.000000 0.000000,0.000000 0.000000,0.000000 0.000000,-50.000000 0.000000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64900.000000 26850.000000,'-50.000000'0.000000,"25.000000"25.000000,0.000000 0.000000,100.000000-25.000000,0.000000 0.000000,25.000000 0.000000,0.000000 0.000000,25.000000-25.000000,0.000000 0.000000,-25.000000 25.000000,0.000000 0.000000,-50.000000 0.000000,0.000000 0.000000,-25.000000 75.000000,0.000000 0.000000,-25.000000 75.000000,0.000000 0.000000,-75.000000 25.000000,0.000000 0.000000,25.000000-50.000000,0.000000 0.000000,-25.000000-25.000000,0.000000 0.000000,50.000000-75.000000,0.000000 0.000000,-25.000000-25.000000,0.000000 0.000000,25.000000-50.000000,0.000000 0.000000,0.000000 0.000000,0.000000 0.000000,25.000000 0.000000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65150.000000 27050.000000,'-50.000000'100.000000,"0.000000"-25.000000,0.000000 0.000000,-25.000000 25.000000,0.000000 0.000000,-25.000000 25.000000,0.000000 0.000000,25.000000-50.000000,0.000000 0.000000,50.000000-50.000000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66050.000000 26600.000000,'50.000000'0.000000,"-25.000000"0.000000,0.000000 0.000000,-25.000000 25.000000,0.000000 0.000000,0.000000 75.000000,0.000000 0.000000,-25.000000 75.000000,0.000000 0.000000,-50.000000-25.000000,0.000000 0.000000,0.000000-25.000000,0.000000 0.000000,0.000000-50.000000,0.000000 0.000000,50.000000-75.000000,0.000000 0.000000,0.000000-25.000000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66200.000000 26500.000000,'50.000000'-50.000000,"-25.000000"0.000000,0.000000 0.000000,50.000000 0.000000,0.000000 0.000000,0.000000 0.000000,0.000000 0.000000,25.000000 50.000000,0.000000 0.000000,-25.000000 0.000000,0.000000 0.000000,-25.000000 50.000000,0.000000 0.000000,-25.000000 0.000000,0.000000 0.000000,-25.000000 25.000000,0.000000 0.000000,0.000000 25.000000,0.000000 0.000000,-25.000000 0.000000,0.000000 0.000000,0.000000 100.000000,0.000000 0.000000,0.000000 0.000000,0.000000 0.000000,0.000000 25.000000,0.000000 0.000000,25.000000-75.000000,0.000000 0.000000,0.000000-75.000000,0.000000 0.000000,0.000000-50.000000,0.000000 0.000000,-25.000000-25.000000,0.000000 0.000000,0.000000-25.000000,0.000000 0.000000,-25.000000-50.000000,0.000000 0.000000,0.000000-25.000000,0.000000 0.000000,0.000000 0.000000,0.000000 0.000000,25.000000 25.000000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66250.000000 26950.000000,'50.000000'-50.000000,"0.000000"0.000000,0.000000 0.000000,25.000000 25.000000,0.000000 0.000000,0.000000 0.000000,0.000000 0.000000,-25.000000 25.000000,0.000000 0.000000,-25.000000 0.000000,0.000000 0.000000,-25.000000 25.000000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66200.000000 27300.000000,'50.000000'0.000000,"25.000000"-25.000000,0.000000 0.000000,0.000000 25.000000,0.000000 0.000000,-25.000000 0.000000,0.000000 0.000000,0.000000 0.000000,0.000000 0.000000,-25.000000-25.000000,0.000000 0.000000,0.000000 0.000000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66600.000000 26650.000000,'-50.000000'0.000000,"25.000000"50.000000,0.000000 0.000000,0.000000 75.000000,0.000000 0.000000,0.000000 125.000000,0.000000 0.000000,0.000000-125.000000,0.000000 0.000000,0.000000-50.000000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42350.000000 34250.000000,'-50.000000'0.000000,"0.000000"25.000000,0.000000 0.000000,25.000000-25.000000,0.000000 0.000000,0.000000 0.000000,0.000000 0.000000,50.000000 0.000000,0.000000 0.000000,25.000000-25.000000,0.000000 0.000000,50.000000 0.000000,0.000000 0.000000,0.000000-25.000000,0.000000 0.000000,-25.000000 25.000000,0.000000 0.000000,-25.000000 25.000000,0.000000 0.000000,-100.000000 25.000000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42050.000000 40250.000000,'-50.000000'0.000000,"25.000000"0.000000,0.000000 0.000000,0.000000 50.000000,0.000000 0.000000,0.000000 50.000000,0.000000 0.000000,0.000000 50.000000,0.000000 0.000000,-25.000000 25.000000,0.000000 0.000000,0.000000-25.000000,0.000000 0.000000,25.000000-100.000000,0.000000 0.000000,0.000000-75.000000,0.000000 0.000000,25.000000 0.000000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41600.000000 35100.000000,'-100.000000'50.000000,"75.000000"-25.000000,0.000000 0.000000,-25.000000 25.000000,0.000000 0.000000,50.000000-25.000000,0.000000 0.000000,75.000000-25.000000,0.000000 0.000000,50.000000-50.000000,0.000000 0.000000,25.000000-25.000000,0.000000 0.000000,-25.000000 25.000000,0.000000 0.000000,0.000000 25.000000,0.000000 0.000000,-25.000000 0.000000,0.000000 0.000000,-25.000000 0.000000,0.000000 0.000000,-25.000000 25.000000,0.000000 0.000000,-25.000000-25.000000,0.000000 0.000000,-50.000000 25.000000,0.000000 0.000000,-50.000000 0.000000,0.000000 0.000000,25.000000 25.000000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42350.000000 34700.000000,'-50.000000'0.000000,"25.000000"-25.000000,0.000000 0.000000,0.000000 25.000000,0.000000 0.000000,25.000000 75.000000,0.000000 0.000000,0.000000 25.000000,0.000000 0.000000,-25.000000 50.000000,0.000000 0.000000,-25.000000 50.000000,0.000000 0.000000,-50.000000 0.000000,0.000000 0.000000,25.000000-75.000000,0.000000 0.000000,0.000000-50.000000,0.000000 0.000000,75.000000-125.000000,0.000000 0.000000,25.000000 0.000000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42100.000000 35300.000000,'50.000000'0.000000,"-25.000000"0.000000,0.000000 0.000000,0.000000-25.000000,0.000000 0.000000,0.000000 25.000000,0.000000 0.000000,0.000000 50.000000,0.000000 0.000000,0.000000 50.000000,0.000000 0.000000,-25.000000 25.000000,0.000000 0.000000,50.000000 0.000000,0.000000 0.000000,25.000000-50.000000,0.000000 0.000000,0.000000-50.000000,0.000000 0.000000,-25.000000-25.000000,0.000000 0.000000,0.000000-50.000000,0.000000 0.000000,-50.000000 25.000000,0.000000 0.000000,0.000000-50.000000,0.000000 0.000000,0.000000 0.000000,0.000000 0.000000,0.000000-25.000000,0.000000 0.000000,0.000000 25.000000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43950.000000 34000.000000,'0.000000'-50.000000,"25.000000"25.000000,0.000000 0.000000,0.000000 0.000000,0.000000 0.000000,25.000000 0.000000,0.000000 0.000000,0.000000 0.000000,0.000000 0.000000,-25.000000 25.000000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43650.000000 34500.000000,'-50.000000'100.000000,"25.000000"-25.000000,0.000000 0.000000,25.000000-25.000000,0.000000 0.000000,0.000000-25.000000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43250.000000 34450.000000,'0.000000'50.000000,"-25.000000"-50.000000,0.000000 0.000000,50.000000 25.000000,0.000000 0.000000,75.000000-25.000000,0.000000 0.000000,50.000000-50.000000,0.000000 0.000000,25.000000 25.000000,0.000000 0.000000,0.000000 0.000000,0.000000 0.000000,-50.000000 0.000000,0.000000 0.000000,-50.000000 50.000000,0.000000 0.000000,-25.000000 0.000000,0.000000 0.000000,-50.000000 50.000000,0.000000 0.000000,-50.000000 0.000000,0.000000 0.000000,-25.000000-25.000000,0.000000 0.000000,25.000000-25.000000,0.000000 0.000000,25.000000 0.000000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44000.000000 34200.000000,'0.000000'50.000000,"0.000000"0.000000,0.000000 0.000000,0.000000 25.000000,0.000000 0.000000,0.000000 0.000000,0.000000 0.000000,25.000000 0.000000,0.000000 0.000000,-25.000000 0.000000,0.000000 0.000000,0.000000 25.000000,0.000000 0.000000,-25.000000-50.000000,0.000000 0.000000,25.000000 0.000000,0.000000 0.000000,-25.000000-50.000000,0.000000 0.000000,0.000000 0.000000,0.000000 0.000000,25.000000-50.000000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43800.000000 34950.000000,'-50.000000'0.000000,"25.000000"0.000000,0.000000 0.000000,0.000000 0.000000,0.000000 0.000000,25.000000 25.000000,0.000000 0.000000,0.000000 0.000000,0.000000 0.000000,0.000000 0.000000,0.000000 0.000000,25.000000-25.000000,0.000000 0.000000,25.000000 0.000000,0.000000 0.000000,0.000000 0.000000,0.000000 0.000000,25.000000 0.000000,0.000000 0.000000,-50.000000 0.000000,0.000000 0.000000,0.000000 0.000000,0.000000 0.000000,-25.000000 25.000000,0.000000 0.000000,-75.000000 50.000000,0.000000 0.000000,0.000000 0.000000,0.000000 0.000000,50.000000-50.000000,0.000000 0.000000,25.000000 0.000000,0.000000 0.000000,25.000000-25.000000,0.000000 0.000000,50.000000-50.000000,0.000000 0.000000,0.000000 0.000000,0.000000 0.000000,-25.000000 25.000000,0.000000 0.000000,-25.000000 0.000000,0.000000 0.000000,-50.000000 75.000000,0.000000 0.000000,-50.000000 50.000000,0.000000 0.000000,0.000000 25.000000,0.000000 0.000000,0.000000 0.000000,0.000000 0.000000,25.000000 0.000000,0.000000 0.000000,50.000000-50.000000,0.000000 0.000000,0.000000-25.000000,0.000000 0.000000,0.000000-25.000000,0.000000 0.000000,0.000000 0.000000,0.000000 0.000000,25.000000-25.000000,0.000000 0.000000,-25.000000-25.000000,0.000000 0.000000,0.000000 0.000000,0.000000 0.000000,0.000000-25.000000,0.000000 0.000000,-25.000000 0.000000,0.000000 0.000000,25.000000 0.000000,0.000000 0.000000,-25.000000 0.000000,0.000000 0.000000,25.000000 25.000000,0.000000 0.000000,0.000000 0.000000,0.000000 0.000000,25.000000 25.000000,0.000000 0.000000,50.000000-25.000000,0.000000 0.000000,75.000000-50.000000,0.000000 0.000000,25.000000 0.000000,0.000000 0.000000,-50.000000 50.000000,0.000000 0.000000,-25.000000 0.000000,0.000000 0.000000,-50.000000 125.000000,0.000000 0.000000,-50.000000 25.000000,0.000000 0.000000,0.000000 25.000000,0.000000 0.000000,-50.000000-25.000000,0.000000 0.000000,0.000000-50.000000,0.000000 0.000000,-25.000000-50.000000,0.000000 0.000000,25.000000-25.000000,0.000000 0.000000,25.000000-50.000000,0.000000 0.000000,-25.000000 25.000000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44200.000000 35950.000000,'-50.000000'50.000000,"25.000000"0.000000,0.000000 0.000000,25.000000 25.000000,0.000000 0.000000,0.000000 0.000000,0.000000 0.000000,0.000000-50.000000,0.000000 0.000000,0.000000 0.000000,0.000000 0.000000,25.000000-25.000000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44500.000000 35900.000000,'0.000000'50.000000,"0.000000"25.000000,0.000000 0.000000,0.000000 25.000000,0.000000 0.000000,0.000000 0.000000,0.000000 0.000000,25.000000-75.000000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41950.000000 40700.000000,'0.000000'50.000000,"0.000000"-25.000000,0.000000 0.000000,0.000000 25.000000,0.000000 0.000000,50.000000 25.000000,0.000000 0.000000,-25.000000 0.000000,0.000000 0.000000,0.000000 0.000000,0.000000 0.000000,25.000000 0.000000,0.000000 0.000000,0.000000-50.000000,0.000000 0.000000,25.000000-50.000000,0.000000 0.000000,-25.000000-25.000000,0.000000 0.000000,0.000000-50.000000,0.000000 0.000000,-50.000000 25.000000,0.000000 0.000000,25.000000 0.000000,0.000000 0.000000,-25.000000 0.000000,0.000000 0.000000,25.000000 25.000000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45850.000000 34300.000000,'-50.000000'0.000000,"25.000000"-25.000000,0.000000 0.000000,0.000000 25.000000,0.000000 0.000000,25.000000 50.000000,0.000000 0.000000,0.000000 0.000000,0.000000 0.000000,-25.000000-25.000000,0.000000 0.000000,25.000000 0.000000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45250.000000 35050.000000,'0.000000'-50.000000,"25.000000"50.000000,0.000000 0.000000,0.000000-25.000000,0.000000 0.000000,25.000000 25.000000,0.000000 0.000000,-25.000000 0.000000,0.000000 0.000000,0.000000 50.000000,0.000000 0.000000,0.000000 50.000000,0.000000 0.000000,-25.000000 25.000000,0.000000 0.000000,0.000000 0.000000,0.000000 0.000000,-25.000000-25.000000,0.000000 0.000000,0.000000-25.000000,0.000000 0.000000,25.000000-50.000000,0.000000 0.000000,25.000000-50.000000,0.000000 0.000000,50.000000-75.000000,0.000000 0.000000,-50.000000 50.000000,0.000000 0.000000,0.000000 0.000000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46200.000000 34450.000000,'100.000000'-50.000000,"-50.000000"50.000000,0.000000 0.000000,-25.000000 0.000000,0.000000 0.000000,0.000000 25.000000,0.000000 0.000000,0.000000 0.000000,0.000000 0.000000,-25.000000 25.000000,0.000000 0.000000,-25.000000 0.000000,0.000000 0.000000,-25.000000-25.000000,0.000000 0.000000,25.000000 25.000000,0.000000 0.000000,-25.000000-25.000000,0.000000 0.000000,25.000000 0.000000,0.000000 0.000000,-25.000000 25.000000,0.000000 0.000000,25.000000-25.000000,0.000000 0.000000,25.000000 50.000000,0.000000 0.000000,0.000000 0.000000,0.000000 0.000000,0.000000 0.000000,0.000000 0.000000,50.000000 0.000000,0.000000 0.000000,25.000000 0.000000,0.000000 0.000000,0.000000-25.000000,0.000000 0.000000,0.000000-50.000000,0.000000 0.000000,-25.000000 0.000000,0.000000 0.000000,-25.000000-50.000000,0.000000 0.000000,-25.000000-50.000000,0.000000 0.000000,0.000000 0.000000,0.000000 0.000000,25.000000 0.000000,0.000000 0.000000,0.000000 50.000000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47500.000000 34300.000000,'-100.000000'-50.000000,"75.000000"50.000000,0.000000 0.000000,25.000000 50.000000,0.000000 0.000000,0.000000 25.000000,0.000000 0.000000,0.000000 25.000000,0.000000 0.000000,0.000000-75.000000,0.000000 0.000000,-25.000000 25.000000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47200.000000 35250.000000,'50.000000'-150.000000,"25.000000"75.000000,0.000000 0.000000,-25.000000 25.000000,0.000000 0.000000,-25.000000 25.000000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47750.000000 33900.000000,'0.000000'-50.000000,"0.000000"25.000000,0.000000 0.000000,0.000000 50.000000,0.000000 0.000000,-25.000000 50.000000,0.000000 0.000000,25.000000 50.000000,0.000000 0.000000,0.000000-25.000000,0.000000 0.000000,0.000000 50.000000,0.000000 0.000000,-25.000000 25.000000,0.000000 0.000000,0.000000-25.000000,0.000000 0.000000,0.000000 0.000000,0.000000 0.000000,25.000000-50.000000,0.000000 0.000000,-25.000000-100.000000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47650.000000 35050.000000,'50.000000'-50.000000,"-50.000000"25.000000,0.000000 0.000000,75.000000-75.000000,0.000000 0.000000,0.000000 50.000000,0.000000 0.000000,0.000000 0.000000,0.000000 0.000000,0.000000 25.000000,0.000000 0.000000,0.000000 25.000000,0.000000 0.000000,-50.000000-25.000000,0.000000 0.000000,-25.000000 0.000000,0.000000 0.000000,25.000000 25.000000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48150.000000 34150.000000,'0.000000'-50.000000,"0.000000"25.000000,0.000000 0.000000,0.000000 50.000000,0.000000 0.000000,0.000000 75.000000,0.000000 0.000000,0.000000 75.000000,0.000000 0.000000,-75.000000 0.000000,0.000000 0.000000,0.000000-25.000000,0.000000 0.000000,0.000000-75.000000,0.000000 0.000000,75.000000-100.000000,0.000000 0.000000,-25.000000 0.000000,0.000000 0.000000,25.000000 0.000000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47950.000000 34900.000000,'100.000000'150.000000,"-50.000000"-75.000000,0.000000 0.000000,0.000000 0.000000,0.000000 0.000000,0.000000 25.000000,0.000000 0.000000,-25.000000-75.000000,0.000000 0.000000,0.000000 0.000000,0.000000 0.000000,0.000000-100.000000,0.000000 0.000000,-25.000000 25.000000,0.000000 0.000000,25.000000 25.000000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48500.000000 34000.000000,'-50.000000'0.000000,"50.000000"25.000000,0.000000 0.000000,25.000000 0.000000,0.000000 0.000000,25.000000 25.000000,0.000000 0.000000,0.000000-25.000000,0.000000 0.000000,0.000000 0.000000,0.000000 0.000000,25.000000-25.000000,0.000000 0.000000,0.000000 0.000000,0.000000 0.000000,25.000000 0.000000,0.000000 0.000000,0.000000-50.000000,0.000000 0.000000,-25.000000 0.000000,0.000000 0.000000,-50.000000 25.000000,0.000000 0.000000,-25.000000 0.000000,0.000000 0.000000,-25.000000 25.000000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43300.000000 39750.000000,'0.000000'-50.000000,"25.000000"25.000000,0.000000 0.000000,25.000000 0.000000,0.000000 0.000000,25.000000-25.000000,0.000000 0.000000,0.000000 25.000000,0.000000 0.000000,-25.000000 25.000000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49250.000000 33600.000000,'0.000000'-50.000000,"0.000000"125.000000,0.000000 0.000000,0.000000 25.000000,0.000000 0.000000,-50.000000 25.000000,0.000000 0.000000,-50.000000 25.000000,0.000000 0.000000,-25.000000-25.000000,0.000000 0.000000,25.000000-50.000000,0.000000 0.000000,75.000000-75.000000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49100.000000 34400.000000,'150.000000'50.000000,"-75.000000"-25.000000,0.000000 0.000000,25.000000 0.000000,0.000000 0.000000,-75.000000 0.000000,0.000000 0.000000,25.000000-25.000000,0.000000 0.000000,0.000000 25.000000,0.000000 0.000000,-25.000000-25.000000,0.000000 0.000000,-25.000000 25.000000,0.000000 0.000000,-25.000000-25.000000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49250.000000 34950.000000,'-50.000000'0.000000,"50.000000"-25.000000,0.000000 0.000000,25.000000 25.000000,0.000000 0.000000,0.000000 0.000000,0.000000 0.000000,25.000000 0.000000,0.000000 0.000000,-25.000000 25.000000,0.000000 0.000000,0.000000-25.000000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49000.000000 35650.000000,'-50.000000'0.000000,"100.000000"25.000000,0.000000 0.000000,25.000000 0.000000,0.000000 0.000000,0.000000 25.000000,0.000000 0.000000,25.000000-50.000000,0.000000 0.000000,0.000000 0.000000,0.000000 0.000000,-50.000000 0.000000,0.000000 0.000000,-25.000000-50.000000,0.000000 0.000000,-50.000000 0.000000,0.000000 0.000000,-25.000000 0.000000,0.000000 0.000000,-25.000000 0.000000,0.000000 0.000000,25.000000 0.000000,0.000000 0.000000,0.000000 25.000000,0.000000 0.000000,0.000000 25.000000,0.000000 0.000000,25.000000 0.000000,0.000000 0.000000,50.000000 25.000000,0.000000 0.000000,25.000000 0.000000,0.000000 0.000000,0.000000-25.000000,0.000000 0.000000,0.000000 25.000000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49950.000000 35400.000000,'50.000000'50.000000,"-25.000000"-25.000000,0.000000 0.000000,0.000000 0.000000,0.000000 0.000000,0.000000-25.000000,0.000000 0.000000,0.000000 0.000000,0.000000 0.000000,0.000000 25.000000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50250.000000 34800.000000,'-50.000000'0.000000,"50.000000"-25.000000,0.000000 0.000000,75.000000 0.000000,0.000000 0.000000,25.000000 0.000000,0.000000 0.000000,-25.000000 25.000000,0.000000 0.000000,-25.000000-25.000000,0.000000 0.000000,-25.000000 25.000000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50450.000000 33750.000000,'0.000000'-100.000000,"0.000000"75.000000,0.000000 0.000000,0.000000 0.000000,0.000000 0.000000,25.000000 25.000000,0.000000 0.000000,0.000000 50.000000,0.000000 0.000000,0.000000 50.000000,0.000000 0.000000,-25.000000 0.000000,0.000000 0.000000,0.000000 25.000000,0.000000 0.000000,0.000000 50.000000,0.000000 0.000000,0.000000 0.000000,0.000000 0.000000,0.000000 50.000000,0.000000 0.000000,-25.000000 0.000000,0.000000 0.000000,-25.000000-75.000000,0.000000 0.000000,50.000000-75.000000,0.000000 0.000000,0.000000-100.000000,0.000000 0.000000,0.000000-100.000000,0.000000 0.000000,0.000000 75.000000,0.000000 0.000000,0.000000 0.000000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50450.000000 34900.000000,'0.000000'50.000000,"-25.000000"-25.000000,0.000000 0.000000,0.000000 0.000000,0.000000 0.000000,-25.000000 50.000000,0.000000 0.000000,0.000000 0.000000,0.000000 0.000000,25.000000 0.000000,0.000000 0.000000,25.000000-50.000000,0.000000 0.000000,-25.000000-25.000000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50600.000000 35100.000000,'100.000000'0.000000,"-75.000000"0.000000,0.000000 0.000000,25.000000 0.000000,0.000000 0.000000,-25.000000 0.000000,0.000000 0.000000,25.000000 0.000000,0.000000 0.000000,-25.000000 0.000000,0.000000 0.000000,-25.000000-25.000000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51100.000000 34600.000000,'0.000000'100.000000,"-25.000000"25.000000,0.000000 0.000000,0.000000 0.000000,0.000000 0.000000,0.000000-25.000000,0.000000 0.000000,0.000000-25.000000,0.000000 0.000000,0.000000-75.000000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43000.000000 40200.000000,'-50.000000'50.000000,"25.000000"0.000000,0.000000 0.000000,25.000000 0.000000,0.000000 0.000000,0.000000-25.000000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9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51150.000000 34600.000000,'0.000000'-100.000000,"25.000000"75.000000,0.000000 0.000000,0.000000 0.000000,0.000000 0.000000,25.000000 0.000000,0.000000 0.000000,-25.000000 25.000000,0.000000 0.000000,-25.000000 25.000000,0.000000 0.000000,25.000000 25.000000,0.000000 0.000000,-25.000000 50.000000,0.000000 0.000000,0.000000-25.000000,0.000000 0.000000,0.000000 25.000000,0.000000 0.000000,0.000000 0.000000,0.000000 0.000000,0.000000 0.000000,0.000000 0.000000,0.000000-25.000000,0.000000 0.000000,50.000000-25.000000,0.000000 0.000000,0.000000-50.000000,0.000000 0.000000,25.000000 0.000000,0.000000 0.000000,0.000000-25.000000,0.000000 0.000000,25.000000-25.000000,0.000000 0.000000,-50.000000 0.000000,0.000000 0.000000,-25.000000 25.000000,0.000000 0.000000,-25.000000-25.000000,0.000000 0.000000,0.000000-25.000000,0.000000 0.000000,0.000000-25.000000,0.000000 0.000000,-25.000000 0.000000,0.000000 0.000000,0.000000 50.000000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6250.000000 30950.000000,'0.000000'-50.000000,"-25.000000"100.000000,0.000000 0.000000,-75.000000 100.000000,0.000000 0.000000,-75.000000 100.000000,0.000000 0.000000,-75.000000 50.000000,0.000000 0.000000,25.000000 0.000000,0.000000 0.000000,175.000000-150.000000,0.000000 0.000000,100.000000-150.000000,0.000000 0.000000,125.000000-75.000000,0.000000 0.000000,100.000000-75.000000,0.000000 0.000000,-50.000000 50.000000,0.000000 0.000000,-25.000000 25.000000,0.000000 0.000000,-100.000000 25.000000,0.000000 0.000000,-100.000000 0.000000,0.000000 0.000000,-50.000000-25.000000,0.000000 0.000000,-75.000000-25.000000,0.000000 0.000000,-50.000000-50.000000,0.000000 0.000000,-25.000000 25.000000,0.000000 0.000000,50.000000 25.000000,0.000000 0.000000,50.000000 25.000000,0.000000 0.000000,75.000000 50.000000,0.000000 0.000000,50.000000 100.000000,0.000000 0.000000,75.000000 125.000000,0.000000 0.000000,0.000000 100.000000,0.000000 0.000000,-25.000000 25.000000,0.000000 0.000000,25.000000 25.000000,0.000000 0.000000,-50.000000-200.000000,0.000000 0.000000,-25.000000-150.000000,0.000000 0.000000,25.000000-75.000000,0.000000 0.000000,0.000000-175.000000,0.000000 0.000000,0.000000-100.000000,0.000000 0.000000,0.000000 25.000000,0.000000 0.000000,-25.000000 150.000000,0.000000 0.000000,-25.000000 100.000000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47700.000000 36750.000000,'-50.000000'-50.000000,"25.000000"25.000000,0.000000 0.000000,0.000000 0.000000,0.000000 0.000000,75.000000 25.000000,0.000000 0.000000,25.000000 0.000000,0.000000 0.000000,-25.000000 0.000000,0.000000 0.000000,0.000000 0.000000,0.000000 0.000000,0.000000 0.000000,0.000000 0.000000,-25.000000 0.000000,0.000000 0.000000,-25.000000 50.000000,0.000000 0.000000,0.000000 50.000000,0.000000 0.000000,-50.000000 0.000000,0.000000 0.000000,0.000000 0.000000,0.000000 0.000000,50.000000 0.000000,0.000000 0.000000,0.000000-25.000000,0.000000 0.000000,25.000000 0.000000,0.000000 0.000000,0.000000 0.000000,0.000000 0.000000,0.000000-25.000000,0.000000 0.000000,-25.000000 25.000000,0.000000 0.000000,-50.000000-25.000000,0.000000 0.000000,-25.000000 0.000000,0.000000 0.000000,0.000000-25.000000,0.000000 0.000000,25.000000-75.000000,0.000000 0.000000,50.000000 0.000000,0.000000 0.000000,0.000000 0.000000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49000.000000 36000.000000,'-50.000000'50.000000,"0.000000"50.000000,0.000000 0.000000,-25.000000 25.000000,0.000000 0.000000,0.000000 0.000000,0.000000 0.000000,25.000000-75.000000,0.000000 0.000000,50.000000-25.000000,0.000000 0.000000,25.000000-50.000000,0.000000 0.000000,50.000000-50.000000,0.000000 0.000000,0.000000 0.000000,0.000000 0.000000,0.000000 50.000000,0.000000 0.000000,-50.000000 0.000000,0.000000 0.000000,0.000000 0.000000,0.000000 0.000000,0.000000 25.000000,0.000000 0.000000,-25.000000 50.000000,0.000000 0.000000,0.000000 25.000000,0.000000 0.000000,-25.000000 0.000000,0.000000 0.000000,0.000000 0.000000,0.000000 0.000000,-25.000000 25.000000,0.000000 0.000000,0.000000-25.000000,0.000000 0.000000,25.000000 25.000000,0.000000 0.000000,0.000000 0.000000,0.000000 0.000000,25.000000-25.000000,0.000000 0.000000,0.000000 0.000000,0.000000 0.000000,-25.000000 0.000000,0.000000 0.000000,25.000000-50.000000,0.000000 0.000000,-25.000000-75.000000,0.000000 0.000000,25.000000-25.000000,0.000000 0.000000,0.000000-25.000000,0.000000 0.000000,0.000000 25.000000,0.000000 0.000000,0.000000 0.000000,0.000000 0.000000,0.000000 0.000000,0.000000 0.000000,50.000000 25.000000,0.000000 0.000000,0.000000 25.000000,0.000000 0.000000,50.000000 0.000000,0.000000 0.000000,-25.000000 25.000000,0.000000 0.000000,0.000000 25.000000,0.000000 0.000000,-25.000000 50.000000,0.000000 0.000000,0.000000 25.000000,0.000000 0.000000,-25.000000 0.000000,0.000000 0.000000,-25.000000 0.000000,0.000000 0.000000,0.000000 75.000000,0.000000 0.000000,-75.000000-25.000000,0.000000 0.000000,25.000000-50.000000,0.000000 0.000000,0.000000-75.000000,0.000000 0.000000,0.000000-75.000000,0.000000 0.000000,50.000000-25.000000,0.000000 0.000000,-25.000000 25.000000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48950.000000 37500.000000,'0.000000'-50.000000,"0.000000"25.000000,0.000000 0.000000,25.000000 25.000000,0.000000 0.000000,0.000000 0.000000,0.000000 0.000000,-25.000000 25.000000,0.000000 0.000000,0.000000 25.000000,0.000000 0.000000,-25.000000 0.000000,0.000000 0.000000,-25.000000 0.000000,0.000000 0.000000,25.000000-25.000000,0.000000 0.000000,25.000000 0.000000,0.000000 0.000000,50.000000-25.000000,0.000000 0.000000,0.000000 0.000000,0.000000 0.000000,-25.000000-25.000000,0.000000 0.000000,0.000000 25.000000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49150.000000 37500.000000,'-100.000000'100.000000,"100.000000"-50.000000,0.000000 0.000000,-25.000000 0.000000,0.000000 0.000000,25.000000 0.000000,0.000000 0.000000,0.000000 25.000000,0.000000 0.000000,25.000000-50.000000,0.000000 0.000000,0.000000-25.000000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49750.000000 36650.000000,'50.000000'-100.000000,"0.000000"50.000000,0.000000 0.000000,0.000000 50.000000,0.000000 0.000000,-25.000000 0.000000,0.000000 0.000000,-25.000000 25.000000,0.000000 0.000000,0.000000 25.000000,0.000000 0.000000,0.000000 0.000000,0.000000 0.000000,-50.000000 0.000000,0.000000 0.000000,25.000000-25.000000,0.000000 0.000000,0.000000 25.000000,0.000000 0.000000,0.000000-50.000000,0.000000 0.000000,0.000000 25.000000,0.000000 0.000000,25.000000 0.000000,0.000000 0.000000,0.000000 0.000000,0.000000 0.000000,-25.000000 0.000000,0.000000 0.000000,25.000000 0.000000,0.000000 0.000000,-25.000000 0.000000,0.000000 0.000000,25.000000 0.000000,0.000000 0.000000,0.000000 0.000000,0.000000 0.000000,25.000000-25.000000,0.000000 0.000000,0.000000 0.000000,0.000000 0.000000,-25.000000 25.000000,0.000000 0.000000,0.000000 0.000000,0.000000 0.000000,0.000000 0.000000,0.000000 0.000000,0.000000 0.000000,0.000000 0.000000,0.000000 0.000000,0.000000 0.000000,0.000000 0.000000,0.000000 0.000000,50.000000-25.000000,0.000000 0.000000,-25.000000 0.000000,0.000000 0.000000,-50.000000 50.000000,0.000000 0.000000,-25.000000 25.000000,0.000000 0.000000,0.000000-25.000000,0.000000 0.000000,25.000000 0.000000,0.000000 0.000000,0.000000-25.000000,0.000000 0.000000,75.000000-25.000000,0.000000 0.000000,25.000000 0.000000,0.000000 0.000000,25.000000-50.000000,0.000000 0.000000,0.000000 25.000000,0.000000 0.000000,0.000000-25.000000,0.000000 0.000000,-50.000000 0.000000,0.000000 0.000000,-50.000000 25.000000,0.000000 0.000000,0.000000 0.000000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50150.000000 37400.000000,'-50.000000'150.000000,"25.000000"-50.000000,0.000000 0.000000,0.000000 75.000000,0.000000 0.000000,25.000000-25.000000,0.000000 0.000000,-25.000000-25.000000,0.000000 0.000000,50.000000-75.000000,0.000000 0.000000,25.000000-50.000000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50800.000000 36950.000000,'-50.000000'-50.000000,"50.000000"25.000000,0.000000 0.000000,25.000000 0.000000,0.000000 0.000000,50.000000 0.000000,0.000000 0.000000,50.000000 25.000000,0.000000 0.000000,-25.000000 0.000000,0.000000 0.000000,-50.000000 0.000000,0.000000 0.000000,0.000000 25.000000,0.000000 0.000000,-50.000000 50.000000,0.000000 0.000000,-50.000000-25.000000,0.000000 0.000000,0.000000 25.000000,0.000000 0.000000,-25.000000-25.000000,0.000000 0.000000,50.000000-50.000000,0.000000 0.000000,-25.000000 0.000000,0.000000 0.000000,25.000000-50.000000,0.000000 0.000000,25.000000-25.000000,0.000000 0.000000,0.000000-25.000000,0.000000 0.000000,0.000000 0.000000,0.000000 0.000000,0.000000 25.000000,0.000000 0.000000,0.000000 50.000000,0.000000 0.000000,0.000000 100.000000,0.000000 0.000000,0.000000 25.000000,0.000000 0.000000,-25.000000 0.000000,0.000000 0.000000,0.000000 0.000000,0.000000 0.000000,0.000000-50.000000,0.000000 0.000000,25.000000 0.000000,0.000000 0.000000,25.000000-50.000000,0.000000 0.000000,25.000000-50.000000,0.000000 0.000000,0.000000 0.000000,0.000000 0.000000,0.000000 25.000000,0.000000 0.000000,0.000000 0.000000,0.000000 0.000000,-50.000000 0.000000,0.000000 0.000000,25.000000 25.000000,0.000000 0.000000,-25.000000-25.000000,0.000000 0.000000,50.000000 0.000000,0.000000 0.000000,0.000000 0.000000,0.000000 0.000000,0.000000 0.000000,0.000000 0.000000,-25.000000 0.000000,0.000000 0.000000,25.000000 25.000000,0.000000 0.000000,-25.000000 0.000000,0.000000 0.000000,0.000000 0.000000,0.000000 0.000000,-25.000000 25.000000,0.000000 0.000000,0.000000 25.000000,0.000000 0.000000,-25.000000 0.000000,0.000000 0.000000,-25.000000 25.000000,0.000000 0.000000,0.000000-25.000000,0.000000 0.000000,25.000000-25.000000,0.000000 0.000000,0.000000 0.000000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50650.000000 37850.000000,'-50.000000'0.000000,"25.000000"0.000000,0.000000 0.000000,0.000000 0.000000,0.000000 0.000000,175.000000-25.000000,0.000000 0.000000,100.000000-50.000000,0.000000 0.000000,-25.000000 25.000000,0.000000 0.000000,-50.000000 25.000000,0.000000 0.000000,-125.000000 0.000000,0.000000 0.000000,-25.000000 25.000000,0.000000 0.000000,-75.000000 25.000000,0.000000 0.000000,-50.000000 0.000000,0.000000 0.000000,75.000000 0.000000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42700.000000 40100.000000,'-50.000000'50.000000,"50.000000"-25.000000,0.000000 0.000000,50.000000-25.000000,0.000000 0.000000,50.000000 0.000000,0.000000 0.000000,75.000000-50.000000,0.000000 0.000000,25.000000 0.000000,0.000000 0.000000,-25.000000 0.000000,0.000000 0.000000,-25.000000 25.000000,0.000000 0.000000,-75.000000 50.000000,0.000000 0.000000,-50.000000 25.000000,0.000000 0.000000,-25.000000 25.000000,0.000000 0.000000,-75.000000 25.000000,0.000000 0.000000,0.000000-50.000000,0.000000 0.000000,25.000000-25.000000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51550.000000 37400.000000,'0.000000'50.000000,"-25.000000"-25.000000,0.000000 0.000000,0.000000 50.000000,0.000000 0.000000,25.000000 50.000000,0.000000 0.000000,0.000000 50.000000,0.000000 0.000000,-25.000000-25.000000,0.000000 0.000000,25.000000-75.000000,0.000000 0.000000,0.000000-50.000000,0.000000 0.000000,0.000000-50.000000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51400.000000 37750.000000,'-50.000000'0.000000,"25.000000"25.000000,0.000000 0.000000,-25.000000-25.000000,0.000000 0.000000,0.000000 50.000000,0.000000 0.000000,0.000000 50.000000,0.000000 0.000000,0.000000 25.000000,0.000000 0.000000,-25.000000-25.000000,0.000000 0.000000,75.000000-75.000000,0.000000 0.000000,-25.000000-25.000000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51450.000000 37950.000000,'50.000000'0.000000,"0.000000"25.000000,0.000000 0.000000,0.000000-25.000000,0.000000 0.000000,-25.000000 25.000000,0.000000 0.000000,25.000000-25.000000,0.000000 0.000000,-25.000000 0.000000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51900.000000 37800.000000,'50.000000'0.000000,"-25.000000"-25.000000,0.000000 0.000000,25.000000-25.000000,0.000000 0.000000,0.000000 25.000000,0.000000 0.000000,50.000000 0.000000,0.000000 0.000000,25.000000 0.000000,0.000000 0.000000,-25.000000-25.000000,0.000000 0.000000,-50.000000 50.000000,0.000000 0.000000,-25.000000-25.000000,0.000000 0.000000,-50.000000 0.000000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52450.000000 36600.000000,'0.000000'-100.000000,"0.000000"50.000000,0.000000 0.000000,25.000000 75.000000,0.000000 0.000000,25.000000 75.000000,0.000000 0.000000,-50.000000 25.000000,0.000000 0.000000,0.000000 25.000000,0.000000 0.000000,0.000000 50.000000,0.000000 0.000000,-25.000000 25.000000,0.000000 0.000000,0.000000 25.000000,0.000000 0.000000,0.000000-75.000000,0.000000 0.000000,25.000000-100.000000,0.000000 0.000000,0.000000-50.000000,0.000000 0.000000,0.000000-50.000000,0.000000 0.000000,0.000000-75.000000,0.000000 0.000000,0.000000-50.000000,0.000000 0.000000,25.000000 125.000000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52500.000000 37850.000000,'-50.000000'-50.000000,"25.000000"50.000000,0.000000 0.000000,-25.000000 25.000000,0.000000 0.000000,0.000000 75.000000,0.000000 0.000000,-25.000000 25.000000,0.000000 0.000000,25.000000-50.000000,0.000000 0.000000,25.000000-50.000000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52600.000000 37900.000000,'50.000000'0.000000,"-25.000000"0.000000,0.000000 0.000000,25.000000 0.000000,0.000000 0.000000,-25.000000 0.000000,0.000000 0.000000,0.000000 0.000000,0.000000 0.000000,0.000000 25.000000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53250.000000 36800.000000,'0.000000'-100.000000,"-25.000000"100.000000,0.000000 0.000000,0.000000 25.000000,0.000000 0.000000,-25.000000 100.000000,0.000000 0.000000,25.000000-25.000000,0.000000 0.000000,25.000000-50.000000,0.000000 0.000000,0.000000-25.000000,0.000000 0.000000,50.000000-25.000000,0.000000 0.000000,25.000000-50.000000,0.000000 0.000000,0.000000 0.000000,0.000000 0.000000,25.000000 50.000000,0.000000 0.000000,-25.000000 0.000000,0.000000 0.000000,0.000000 0.000000,0.000000 0.000000,-25.000000 75.000000,0.000000 0.000000,0.000000 50.000000,0.000000 0.000000,-50.000000 50.000000,0.000000 0.000000,-50.000000 50.000000,0.000000 0.000000,0.000000-25.000000,0.000000 0.000000,0.000000-50.000000,0.000000 0.000000,0.000000-75.000000,0.000000 0.000000,25.000000-25.000000,0.000000 0.000000,-25.000000-50.000000,0.000000 0.000000,0.000000 0.000000,0.000000 0.000000,0.000000-100.000000,0.000000 0.000000,25.000000-25.000000,0.000000 0.000000,0.000000 50.000000,0.000000 0.000000,25.000000 25.000000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53250.000000 37750.000000,'-50.000000'0.000000,"25.000000"0.000000,0.000000 0.000000,-25.000000 50.000000,0.000000 0.000000,50.000000 25.000000,0.000000 0.000000,0.000000-25.000000,0.000000 0.000000,0.000000-25.000000,0.000000 0.000000,25.000000 0.000000,0.000000 0.000000,25.000000-25.000000,0.000000 0.000000,0.000000-25.000000,0.000000 0.000000,0.000000-25.000000,0.000000 0.000000,-25.000000 50.000000,0.000000 0.000000,0.000000 0.000000,0.000000 0.000000,-25.000000 25.000000,0.000000 0.000000,25.000000-50.000000,0.000000 0.000000,0.000000 0.000000,0.000000 0.000000,0.000000 25.000000,0.000000 0.000000,-25.000000-25.000000,0.000000 0.000000,0.000000 0.000000,0.000000 0.000000,0.000000 50.000000,0.000000 0.000000,25.000000 50.000000,0.000000 0.000000,-25.000000 25.000000,0.000000 0.000000,0.000000-75.000000,0.000000 0.000000,25.000000 0.000000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5100.000000 44250.000000,'-100.000000'0.000000,"75.000000"-25.000000,0.000000 0.000000,100.000000 25.000000,0.000000 0.000000,50.000000 25.000000,0.000000 0.000000,0.000000 50.000000,0.000000 0.000000,-50.000000 0.000000,0.000000 0.000000,0.000000-25.000000,0.000000 0.000000,-50.000000 0.000000,0.000000 0.000000,0.000000-25.000000,0.000000 0.000000,0.000000-75.000000,0.000000 0.000000,0.000000-25.000000,0.000000 0.000000,-25.000000 50.000000,0.000000 0.000000,25.000000 0.000000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43500.000000 39850.000000,'-50.000000'0.000000,"50.000000"25.000000,0.000000 0.000000,0.000000 50.000000,0.000000 0.000000,0.000000 25.000000,0.000000 0.000000,25.000000 25.000000,0.000000 0.000000,-25.000000-25.000000,0.000000 0.000000,0.000000-50.000000,0.000000 0.000000,0.000000-25.000000,0.000000 0.000000,-25.000000-25.000000,0.000000 0.000000,0.000000-25.000000,0.000000 0.000000,0.000000 0.000000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6150.000000 44250.000000,'0.000000'-50.000000,"-25.000000"25.000000,0.000000 0.000000,25.000000-25.000000,0.000000 0.000000,-25.000000 0.000000,0.000000 0.000000,0.000000 25.000000,0.000000 0.000000,0.000000 25.000000,0.000000 0.000000,-25.000000 75.000000,0.000000 0.000000,0.000000 25.000000,0.000000 0.000000,-25.000000 25.000000,0.000000 0.000000,-25.000000-25.000000,0.000000 0.000000,-25.000000 0.000000,0.000000 0.000000,25.000000-50.000000,0.000000 0.000000,50.000000-25.000000,0.000000 0.000000,25.000000-25.000000,0.000000 0.000000,100.000000-75.000000,0.000000 0.000000,75.000000-25.000000,0.000000 0.000000,25.000000 0.000000,0.000000 0.000000,0.000000 25.000000,0.000000 0.000000,-50.000000 0.000000,0.000000 0.000000,-50.000000 25.000000,0.000000 0.000000,-50.000000 50.000000,0.000000 0.000000,-50.000000-25.000000,0.000000 0.000000,-50.000000 25.000000,0.000000 0.000000,-25.000000-25.000000,0.000000 0.000000,25.000000-50.000000,0.000000 0.000000,25.000000-25.000000,0.000000 0.000000,25.000000 0.000000,0.000000 0.000000,0.000000 0.000000,0.000000 0.000000,25.000000 75.000000,0.000000 0.000000,0.000000 100.000000,0.000000 0.000000,25.000000 125.000000,0.000000 0.000000,25.000000 100.000000,0.000000 0.000000,-25.000000 25.000000,0.000000 0.000000,-25.000000-125.000000,0.000000 0.000000,0.000000-75.000000,0.000000 0.000000,0.000000-75.000000,0.000000 0.000000,0.000000-75.000000,0.000000 0.000000,0.000000-25.000000,0.000000 0.000000,25.000000 50.000000,0.000000 0.000000,-25.000000-25.000000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5850.000000 45000.000000,'-100.000000'0.000000,"75.000000"25.000000,0.000000 0.000000,-25.000000 0.000000,0.000000 0.000000,25.000000 25.000000,0.000000 0.000000,-25.000000 50.000000,0.000000 0.000000,25.000000-50.000000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6150.000000 44800.000000,'-50.000000'50.000000,"50.000000"-75.000000,0.000000 0.000000,0.000000 0.000000,0.000000 0.000000,25.000000 25.000000,0.000000 0.000000,25.000000 0.000000,0.000000 0.000000,50.000000 75.000000,0.000000 0.000000,-25.000000-25.000000,0.000000 0.000000,-25.000000 25.000000,0.000000 0.000000,-25.000000-50.000000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5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5200.000000 62050.000000,'0.000000'50.000000,"0.000000"-25.000000,0.000000 0.000000,25.000000 0.000000,0.000000 0.000000,0.000000-25.000000,0.000000 0.000000,25.000000 25.000000,0.000000 0.000000,25.000000 0.000000,0.000000 0.000000,0.000000 0.000000,0.000000 0.000000,-25.000000 25.000000,0.000000 0.000000,0.000000 0.000000,0.000000 0.000000,0.000000-25.000000,0.000000 0.000000,-25.000000 0.000000,0.000000 0.000000,0.000000 0.000000,0.000000 0.000000,-25.000000-75.000000,0.000000 0.000000,0.000000-25.000000,0.000000 0.000000,0.000000 0.000000,0.000000 0.000000,0.000000 25.000000,0.000000 0.000000,0.000000 0.000000,0.000000 0.000000,0.000000 0.000000,0.000000 0.000000,-50.000000 125.000000,0.000000 0.000000,0.000000 0.000000,0.000000 0.000000,-25.000000 25.000000,0.000000 0.000000,-50.000000 25.000000,0.000000 0.000000,-25.000000-50.000000,0.000000 0.000000,50.000000-50.000000,0.000000 0.000000,50.000000-25.000000,0.000000 0.000000,50.000000-50.000000,0.000000 0.000000,100.000000-25.000000,0.000000 0.000000,50.000000-25.000000,0.000000 0.000000,-25.000000 0.000000,0.000000 0.000000,0.000000 50.000000,0.000000 0.000000,-50.000000 25.000000,0.000000 0.000000,-50.000000 25.000000,0.000000 0.000000,-50.000000 0.000000,0.000000 0.000000,-25.000000-50.000000,0.000000 0.000000,0.000000 0.000000,0.000000 0.000000,25.000000 0.000000,0.000000 0.000000,0.000000 0.000000,0.000000 0.000000,25.000000 25.000000,0.000000 0.000000,-25.000000 0.000000,0.000000 0.000000,25.000000 50.000000,0.000000 0.000000,0.000000 75.000000,0.000000 0.000000,25.000000 75.000000,0.000000 0.000000,0.000000 50.000000,0.000000 0.000000,0.000000-25.000000,0.000000 0.000000,-25.000000-50.000000,0.000000 0.000000,0.000000-75.000000,0.000000 0.000000,0.000000-150.000000,0.000000 0.000000,0.000000-25.000000,0.000000 0.000000,0.000000 0.000000,0.000000 0.000000,0.000000 25.000000,0.000000 0.000000,0.000000 25.000000,0.000000 0.000000,-25.000000 25.000000,0.000000 0.000000,25.000000 0.000000,0.000000 0.000000,-25.000000 25.000000,0.000000 0.000000,-25.000000 75.000000,0.000000 0.000000,25.000000 25.000000,0.000000 0.000000,0.000000-25.000000,0.000000 0.000000,0.000000-50.000000,0.000000 0.000000,50.000000-25.000000,0.000000 0.000000,50.000000-100.000000,0.000000 0.000000,50.000000-25.000000,0.000000 0.000000,-25.000000 50.000000,0.000000 0.000000,0.000000 50.000000,0.000000 0.000000,-25.000000 25.000000,0.000000 0.000000,-25.000000 50.000000,0.000000 0.000000,-50.000000-25.000000,0.000000 0.000000,25.000000 0.000000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7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37050.000000 27950.000000,'0.000000'-50.000000,"0.000000"25.000000,0.000000 0.000000,0.000000 0.000000,0.000000 0.000000,-25.000000 0.000000,0.000000 0.000000,0.000000 75.000000,0.000000 0.000000,0.000000 100.000000,0.000000 0.000000,0.000000 25.000000,0.000000 0.000000,-25.000000 25.000000,0.000000 0.000000,25.000000 0.000000,0.000000 0.000000,0.000000-25.000000,0.000000 0.000000,25.000000-25.000000,0.000000 0.000000,25.000000 0.000000,0.000000 0.000000,25.000000 0.000000,0.000000 0.000000,0.000000 25.000000,0.000000 0.000000,0.000000-25.000000,0.000000 0.000000,25.000000-50.000000,0.000000 0.000000,0.000000-25.000000,0.000000 0.000000,0.000000-25.000000,0.000000 0.000000,-25.000000-25.000000,0.000000 0.000000,-25.000000-25.000000,0.000000 0.000000,0.000000 0.000000,0.000000 0.000000,-25.000000 25.000000,0.000000 0.000000,75.000000 0.000000,0.000000 0.000000,-25.000000-25.000000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7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43900.000000 28200.000000,'0.000000'-50.000000,"25.000000"50.000000,0.000000 0.000000,0.000000 0.000000,0.000000 0.000000,25.000000 50.000000,0.000000 0.000000,25.000000 50.000000,0.000000 0.000000,-25.000000 50.000000,0.000000 0.000000,-25.000000 75.000000,0.000000 0.000000,0.000000 25.000000,0.000000 0.000000,-50.000000 0.000000,0.000000 0.000000,-25.000000 0.000000,0.000000 0.000000,-50.000000-75.000000,0.000000 0.000000,25.000000-75.000000,0.000000 0.000000,0.000000-75.000000,0.000000 0.000000,50.000000-25.000000,0.000000 0.000000,25.000000-25.000000,0.000000 0.000000,-25.000000 0.000000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7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26200.000000 32550.000000,'-50.000000'0.000000,"0.000000"0.000000,0.000000 0.000000,25.000000 0.000000,0.000000 0.000000,75.000000 0.000000,0.000000 0.000000,25.000000 0.000000,0.000000 0.000000,75.000000 25.000000,0.000000 0.000000,25.000000 0.000000,0.000000 0.000000,50.000000 0.000000,0.000000 0.000000,25.000000-25.000000,0.000000 0.000000,25.000000 0.000000,0.000000 0.000000,-75.000000-25.000000,0.000000 0.000000,-75.000000-25.000000,0.000000 0.000000,0.000000-25.000000,0.000000 0.000000,50.000000 0.000000,0.000000 0.000000,0.000000 0.000000,0.000000 0.000000,25.000000 25.000000,0.000000 0.000000,-50.000000 50.000000,0.000000 0.000000,-50.000000 0.000000,0.000000 0.000000,0.000000 50.000000,0.000000 0.000000,-25.000000-25.000000,0.000000 0.000000,0.000000-25.000000,0.000000 0.000000,25.000000 0.000000,0.000000 0.000000,0.000000 0.000000,0.000000 0.000000,-25.000000 0.000000,0.000000 0.000000,0.000000 0.000000,0.000000 0.000000,0.000000 0.000000,0.000000 0.000000,-25.000000 25.000000,0.000000 0.000000,0.000000 0.000000,0.000000 0.000000,0.000000 0.000000,0.000000 0.000000,0.000000 25.000000,0.000000 0.000000,-50.000000-25.000000,0.000000 0.000000,25.000000 0.000000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7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33750.000000 32150.000000,'-100.000000'0.000000,"50.000000"0.000000,0.000000 0.000000,-25.000000 50.000000,0.000000 0.000000,0.000000 50.000000,0.000000 0.000000,-25.000000 25.000000,0.000000 0.000000,-25.000000 25.000000,0.000000 0.000000,50.000000-25.000000,0.000000 0.000000,75.000000-50.000000,0.000000 0.000000,75.000000-50.000000,0.000000 0.000000,75.000000-50.000000,0.000000 0.000000,0.000000-25.000000,0.000000 0.000000,-25.000000-25.000000,0.000000 0.000000,-50.000000 0.000000,0.000000 0.000000,-75.000000-25.000000,0.000000 0.000000,0.000000 0.000000,0.000000 0.000000,-125.000000-25.000000,0.000000 0.000000,0.000000 0.000000,0.000000 0.000000,25.000000 25.000000,0.000000 0.000000,75.000000 75.000000,0.000000 0.000000,25.000000 50.000000,0.000000 0.000000,0.000000 125.000000,0.000000 0.000000,50.000000 25.000000,0.000000 0.000000,0.000000 0.000000,0.000000 0.000000,0.000000-50.000000,0.000000 0.000000,0.000000-25.000000,0.000000 0.000000,-25.000000-75.000000,0.000000 0.000000,0.000000-25.000000,0.000000 0.000000,0.000000-125.000000,0.000000 0.000000,25.000000-50.000000,0.000000 0.000000,-50.000000 100.000000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8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45250.000000 36900.000000,'-50.000000'0.000000,"-25.000000"25.000000,0.000000 0.000000,25.000000 75.000000,0.000000 0.000000,0.000000 50.000000,0.000000 0.000000,50.000000 0.000000,0.000000 0.000000,0.000000 0.000000,0.000000 0.000000,25.000000-50.000000,0.000000 0.000000,25.000000-25.000000,0.000000 0.000000,25.000000-50.000000,0.000000 0.000000,0.000000-50.000000,0.000000 0.000000,-50.000000 0.000000,0.000000 0.000000,25.000000-25.000000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8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46500.000000 36750.000000,'-150.000000'0.000000,"125.000000"-25.000000,0.000000 0.000000,-25.000000 0.000000,0.000000 0.000000,100.000000 25.000000,0.000000 0.000000,0.000000 25.000000,0.000000 0.000000,0.000000-25.000000,0.000000 0.000000,0.000000 25.000000,0.000000 0.000000,-25.000000-25.000000,0.000000 0.000000,0.000000 25.000000,0.000000 0.000000,0.000000 0.000000,0.000000 0.000000,-25.000000 25.000000,0.000000 0.000000,-50.000000 25.000000,0.000000 0.000000,0.000000 25.000000,0.000000 0.000000,25.000000-25.000000,0.000000 0.000000,25.000000 0.000000,0.000000 0.000000,0.000000 0.000000,0.000000 0.000000,25.000000-25.000000,0.000000 0.000000,0.000000 0.000000,0.000000 0.000000,-25.000000 0.000000,0.000000 0.000000,0.000000 0.000000,0.000000 0.000000,-50.000000 0.000000,0.000000 0.000000,-50.000000-25.000000,0.000000 0.000000,25.000000-25.000000,0.000000 0.000000,50.000000-100.000000,0.000000 0.000000,25.000000 50.000000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43250.000000 40400.000000,'-50.000000'50.000000,"25.000000"-25.000000,0.000000 0.000000,25.000000 25.000000,0.000000 0.000000,0.000000-25.000000,0.000000 0.000000,50.000000-25.000000,0.000000 0.000000,25.000000 0.000000,0.000000 0.000000,0.000000-25.000000,0.000000 0.000000,-25.000000-25.000000,0.000000 0.000000,0.000000 25.000000,0.000000 0.000000,-25.000000 25.000000,0.000000 0.000000,-50.000000 25.000000,0.000000 0.000000,-50.000000 50.000000,0.000000 0.000000,-25.000000 25.000000,0.000000 0.000000,25.000000-25.000000,0.000000 0.000000,75.000000-50.000000,0.000000 0.000000,-25.000000-25.000000,0.000000 0.000000,100.000000 0.000000,0.000000 0.000000,-25.000000-50.000000,0.000000 0.000000,25.000000 25.000000,0.000000 0.000000,-25.000000-25.000000,0.000000 0.000000,0.000000 25.000000,0.000000 0.000000,-25.000000 25.000000,0.000000 0.000000,-75.000000 75.000000,0.000000 0.000000,-25.000000 50.000000,0.000000 0.000000,-50.000000 50.000000,0.000000 0.000000,25.000000 0.000000,0.000000 0.000000,25.000000-25.000000,0.000000 0.000000,25.000000-75.000000,0.000000 0.000000,50.000000-25.000000,0.000000 0.000000,0.000000-100.000000,0.000000 0.000000,0.000000-25.000000,0.000000 0.000000,0.000000 0.000000,0.000000 0.000000,-25.000000 25.000000,0.000000 0.000000,0.000000 0.000000,0.000000 0.000000,0.000000 25.000000,0.000000 0.000000,25.000000 0.000000,0.000000 0.000000,0.000000 0.000000,0.000000 0.000000,25.000000 25.000000,0.000000 0.000000,75.000000-25.000000,0.000000 0.000000,50.000000 0.000000,0.000000 0.000000,75.000000-50.000000,0.000000 0.000000,-25.000000 0.000000,0.000000 0.000000,-75.000000 50.000000,0.000000 0.000000,-50.000000 50.000000,0.000000 0.000000,-50.000000 125.000000,0.000000 0.000000,-25.000000 0.000000,0.000000 0.000000,-50.000000-25.000000,0.000000 0.000000,0.000000-25.000000,0.000000 0.000000,0.000000-75.000000,0.000000 0.000000,0.000000-25.000000,0.000000 0.000000,-25.000000-25.000000,0.000000 0.000000,50.000000 0.000000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8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47650.000000 35750.000000,'0.000000'-100.000000,"-25.000000"175.000000,0.000000 0.000000,-50.000000 75.000000,0.000000 0.000000,0.000000-25.000000,0.000000 0.000000,50.000000-50.000000,0.000000 0.000000,0.000000-50.000000,0.000000 0.000000,50.000000-50.000000,0.000000 0.000000,25.000000-50.000000,0.000000 0.000000,25.000000 25.000000,0.000000 0.000000,-25.000000 25.000000,0.000000 0.000000,-25.000000-25.000000,0.000000 0.000000,25.000000 50.000000,0.000000 0.000000,-50.000000-25.000000,0.000000 0.000000,25.000000 25.000000,0.000000 0.000000,-25.000000 25.000000,0.000000 0.000000,0.000000 25.000000,0.000000 0.000000,-25.000000 25.000000,0.000000 0.000000,-25.000000 25.000000,0.000000 0.000000,0.000000 25.000000,0.000000 0.000000,0.000000 0.000000,0.000000 0.000000,-25.000000-25.000000,0.000000 0.000000,25.000000 0.000000,0.000000 0.000000,25.000000 0.000000,0.000000 0.000000,25.000000-25.000000,0.000000 0.000000,0.000000 0.000000,0.000000 0.000000,0.000000-25.000000,0.000000 0.000000,0.000000-25.000000,0.000000 0.000000,0.000000-100.000000,0.000000 0.000000,0.000000 0.000000,0.000000 0.000000,0.000000 0.000000,0.000000 0.000000,0.000000 0.000000,0.000000 0.000000,0.000000 25.000000,0.000000 0.000000,0.000000-25.000000,0.000000 0.000000,25.000000 25.000000,0.000000 0.000000,25.000000 0.000000,0.000000 0.000000,25.000000 0.000000,0.000000 0.000000,25.000000 25.000000,0.000000 0.000000,-50.000000 25.000000,0.000000 0.000000,25.000000 0.000000,0.000000 0.000000,-25.000000 50.000000,0.000000 0.000000,-50.000000 25.000000,0.000000 0.000000,0.000000 50.000000,0.000000 0.000000,0.000000 0.000000,0.000000 0.000000,-50.000000 0.000000,0.000000 0.000000,50.000000-75.000000,0.000000 0.000000,0.000000 75.000000,0.000000 0.000000,-25.000000 0.000000,0.000000 0.000000,0.000000-75.000000,0.000000 0.000000,25.000000 25.000000,0.000000 0.000000,-25.000000-25.000000,0.000000 0.000000,0.000000-50.000000,0.000000 0.000000,25.000000-100.000000,0.000000 0.000000,-25.000000 25.000000,0.000000 0.000000,25.000000 0.000000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8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47450.000000 37400.000000,'0.000000'-50.000000,"-25.000000"50.000000,0.000000 0.000000,25.000000-50.000000,0.000000 0.000000,25.000000 50.000000,0.000000 0.000000,0.000000 0.000000,0.000000 0.000000,0.000000 0.000000,0.000000 0.000000,0.000000 25.000000,0.000000 0.000000,-25.000000 0.000000,0.000000 0.000000,0.000000 0.000000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8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47450.000000 37550.000000,'-50.000000'0.000000,"25.000000"50.000000,0.000000 0.000000,0.000000-25.000000,0.000000 0.000000,50.000000-25.000000,0.000000 0.000000,50.000000 0.000000,0.000000 0.000000,-25.000000 0.000000,0.000000 0.000000,0.000000-50.000000,0.000000 0.000000,-25.000000 25.000000,0.000000 0.000000,0.000000 0.000000,0.000000 0.000000,-25.000000-25.000000,0.000000 0.000000,0.000000 0.000000,0.000000 0.000000,0.000000 0.000000,0.000000 0.000000,-25.000000 25.000000,0.000000 0.000000,0.000000 25.000000,0.000000 0.000000,0.000000 25.000000,0.000000 0.000000,0.000000 50.000000,0.000000 0.000000,0.000000 0.000000,0.000000 0.000000,25.000000 25.000000,0.000000 0.000000,-25.000000-25.000000,0.000000 0.000000,25.000000-50.000000,0.000000 0.000000,0.000000 0.000000,0.000000 0.000000,25.000000-25.000000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8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48100.000000 36350.000000,'0.000000'-50.000000,"25.000000"0.000000,0.000000 0.000000,25.000000 0.000000,0.000000 0.000000,-25.000000 50.000000,0.000000 0.000000,0.000000 0.000000,0.000000 0.000000,0.000000 0.000000,0.000000 0.000000,0.000000 25.000000,0.000000 0.000000,-25.000000 50.000000,0.000000 0.000000,-25.000000-25.000000,0.000000 0.000000,0.000000 0.000000,0.000000 0.000000,0.000000 0.000000,0.000000 0.000000,0.000000-25.000000,0.000000 0.000000,0.000000-25.000000,0.000000 0.000000,25.000000 25.000000,0.000000 0.000000,-25.000000-25.000000,0.000000 0.000000,25.000000 25.000000,0.000000 0.000000,0.000000 0.000000,0.000000 0.000000,0.000000 0.000000,0.000000 0.000000,0.000000 25.000000,0.000000 0.000000,0.000000 0.000000,0.000000 0.000000,-25.000000-25.000000,0.000000 0.000000,0.000000 25.000000,0.000000 0.000000,25.000000-25.000000,0.000000 0.000000,0.000000 0.000000,0.000000 0.000000,50.000000 0.000000,0.000000 0.000000,-25.000000-25.000000,0.000000 0.000000,25.000000 0.000000,0.000000 0.000000,-50.000000 25.000000,0.000000 0.000000,0.000000 0.000000,0.000000 0.000000,0.000000 0.000000,0.000000 0.000000,0.000000 0.000000,0.000000 0.000000,25.000000-25.000000,0.000000 0.000000,0.000000 25.000000,0.000000 0.000000,-50.000000 25.000000,0.000000 0.000000,0.000000 0.000000,0.000000 0.000000,-25.000000 0.000000,0.000000 0.000000,50.000000-25.000000,0.000000 0.000000,-25.000000 0.000000,0.000000 0.000000,50.000000 0.000000,0.000000 0.000000,25.000000-25.000000,0.000000 0.000000,0.000000 0.000000,0.000000 0.000000,25.000000-25.000000,0.000000 0.000000,-25.000000 0.000000,0.000000 0.000000,-50.000000 0.000000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8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48550.000000 37250.000000,'0.000000'50.000000,"-25.000000"0.000000,0.000000 0.000000,25.000000 25.000000,0.000000 0.000000,-25.000000 50.000000,0.000000 0.000000,25.000000 50.000000,0.000000 0.000000,-25.000000-25.000000,0.000000 0.000000,25.000000 0.000000,0.000000 0.000000,-25.000000-75.000000,0.000000 0.000000,25.000000-100.000000,0.000000 0.000000,0.000000 0.000000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38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49300.000000 36650.000000,'50.000000'-100.000000,"0.000000"100.000000,0.000000 0.000000,-25.000000 50.000000,0.000000 0.000000,-25.000000 75.000000,0.000000 0.000000,-25.000000 50.000000,0.000000 0.000000,-75.000000 25.000000,0.000000 0.000000,25.000000-75.000000,0.000000 0.000000,50.000000-50.000000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19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2450.000000 33300.000000,'50.000000'-50.000000,"-50.000000"100.000000,0.000000 0.000000,-75.000000 75.000000,0.000000 0.000000,-50.000000 0.000000,0.000000 0.000000,0.000000 25.000000,0.000000 0.000000,-25.000000-25.000000,0.000000 0.000000,50.000000 0.000000,0.000000 0.000000,100.000000-75.000000,0.000000 0.000000,25.000000 0.000000,0.000000 0.000000,100.000000-25.000000,0.000000 0.000000,25.000000-25.000000,0.000000 0.000000,0.000000-50.000000,0.000000 0.000000,0.000000 25.000000,0.000000 0.000000,-75.000000 0.000000,0.000000 0.000000,-50.000000-50.000000,0.000000 0.000000,-25.000000 0.000000,0.000000 0.000000,-100.000000-25.000000,0.000000 0.000000,-50.000000 25.000000,0.000000 0.000000,0.000000-25.000000,0.000000 0.000000,50.000000 0.000000,0.000000 0.000000,25.000000 0.000000,0.000000 0.000000,25.000000 25.000000,0.000000 0.000000,50.000000 125.000000,0.000000 0.000000,75.000000 125.000000,0.000000 0.000000,0.000000 50.000000,0.000000 0.000000,0.000000 25.000000,0.000000 0.000000,0.000000-50.000000,0.000000 0.000000,-50.000000-75.000000,0.000000 0.000000,0.000000-100.000000,0.000000 0.000000,25.000000-100.000000,0.000000 0.000000,0.000000-175.000000,0.000000 0.000000,-25.000000-75.000000,0.000000 0.000000,0.000000 100.000000,0.000000 0.000000,0.000000 100.000000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43600.000000 41450.000000,'-50.000000'0.000000,"25.000000"25.000000,0.000000 0.000000,0.000000 25.000000,0.000000 0.000000,25.000000 25.000000,0.000000 0.000000,0.000000 0.000000,0.000000 0.000000,25.000000-50.000000,0.000000 0.000000,0.000000 0.000000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44000.000000 41350.000000,'0.000000'50.000000,"-25.000000"75.000000,0.000000 0.000000,25.000000 0.000000,0.000000 0.000000,0.000000-50.000000,0.000000 0.000000,50.000000-50.000000,0.000000 0.000000,-25.000000-25.000000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45500.000000 39450.000000,'-50.000000'0.000000,"0.000000"0.000000,0.000000 0.000000,25.000000 25.000000,0.000000 0.000000,25.000000 0.000000,0.000000 0.000000,0.000000 25.000000,0.000000 0.000000,0.000000 25.000000,0.000000 0.000000,25.000000-50.000000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45000.000000 40150.000000,'0.000000'50.000000,"-25.000000"-25.000000,0.000000 0.000000,25.000000 0.000000,0.000000 0.000000,0.000000 0.000000,0.000000 0.000000,50.000000 0.000000,0.000000 0.000000,0.000000-25.000000,0.000000 0.000000,-25.000000 25.000000,0.000000 0.000000,0.000000 50.000000,0.000000 0.000000,-25.000000 25.000000,0.000000 0.000000,0.000000 25.000000,0.000000 0.000000,0.000000-50.000000,0.000000 0.000000,-25.000000 0.000000,0.000000 0.000000,25.000000-25.000000,0.000000 0.000000,0.000000-25.000000,0.000000 0.000000,25.000000-75.000000,0.000000 0.000000,25.000000-50.000000,0.000000 0.000000,-25.000000 25.000000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45700.000000 39850.000000,'0.000000'-50.000000,"50.000000"50.000000,0.000000 0.000000,25.000000 0.000000,0.000000 0.000000,-25.000000-25.000000,0.000000 0.000000,0.000000 25.000000,0.000000 0.000000,-50.000000 25.000000,0.000000 0.000000,0.000000 50.000000,0.000000 0.000000,-25.000000 0.000000,0.000000 0.000000,-25.000000 0.000000,0.000000 0.000000,0.000000-50.000000,0.000000 0.000000,0.000000 0.000000,0.000000 0.000000,25.000000-25.000000,0.000000 0.000000,0.000000 25.000000,0.000000 0.000000,-25.000000 0.000000,0.000000 0.000000,50.000000 25.000000,0.000000 0.000000,-25.000000 25.000000,0.000000 0.000000,25.000000 25.000000,0.000000 0.000000,25.000000-25.000000,0.000000 0.000000,75.000000-25.000000,0.000000 0.000000,0.000000-50.000000,0.000000 0.000000,-25.000000 0.000000,0.000000 0.000000,-25.000000 0.000000,0.000000 0.000000,0.000000-25.000000,0.000000 0.000000,-50.000000 0.000000,0.000000 0.000000,0.000000-75.000000,0.000000 0.000000,0.000000 50.000000,0.000000 0.000000,25.000000 0.000000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46750.000000 40000.000000,'-50.000000'0.000000,"75.000000"-25.000000,0.000000 0.000000,25.000000 0.000000,0.000000 0.000000,25.000000 0.000000,0.000000 0.000000,0.000000-25.000000,0.000000 0.000000,-25.000000 50.000000,0.000000 0.000000,-25.000000-25.000000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46850.000000 39000.000000,'-50.000000'0.000000,"50.000000"50.000000,0.000000 0.000000,25.000000 25.000000,0.000000 0.000000,0.000000 50.000000,0.000000 0.000000,25.000000 0.000000,0.000000 0.000000,-25.000000 25.000000,0.000000 0.000000,-25.000000 25.000000,0.000000 0.000000,0.000000 0.000000,0.000000 0.000000,0.000000-50.000000,0.000000 0.000000,-25.000000 0.000000,0.000000 0.000000,25.000000-75.000000,0.000000 0.000000,-25.000000-50.000000,0.000000 0.000000,0.000000 0.000000,0.000000 0.000000,-25.000000-50.000000,0.000000 0.000000,25.000000-50.000000,0.000000 0.000000,-25.000000-25.000000,0.000000 0.000000,25.000000 100.000000,0.000000 0.000000,0.000000 0.000000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46450.000000 40600.000000,'-50.000000'0.000000,"0.000000"0.000000,0.000000 0.000000,25.000000 0.000000,0.000000 0.000000,0.000000 0.000000,0.000000 0.000000,50.000000-25.000000,0.000000 0.000000,50.000000 0.000000,0.000000 0.000000,25.000000 0.000000,0.000000 0.000000,0.000000 0.000000,0.000000 0.000000,0.000000-25.000000,0.000000 0.000000,-50.000000 0.000000,0.000000 0.000000,0.000000-25.000000,0.000000 0.000000,25.000000 0.000000,0.000000 0.000000,-25.000000 0.000000,0.000000 0.000000,25.000000 0.000000,0.000000 0.000000,0.000000 25.000000,0.000000 0.000000,-50.000000 50.000000,0.000000 0.000000,0.000000 0.000000,0.000000 0.000000,-25.000000 25.000000,0.000000 0.000000,-50.000000 50.000000,0.000000 0.000000,0.000000-25.000000,0.000000 0.000000,0.000000-25.000000,0.000000 0.000000,0.000000 0.000000,0.000000 0.000000,25.000000 0.000000,0.000000 0.000000,0.000000 0.000000,0.000000 0.000000,0.000000 25.000000,0.000000 0.000000,0.000000 0.000000,0.000000 0.000000,25.000000 50.000000,0.000000 0.000000,0.000000 25.000000,0.000000 0.000000,0.000000 0.000000,0.000000 0.000000,0.000000-25.000000,0.000000 0.000000,-25.000000-50.000000,0.000000 0.000000,25.000000-25.000000,0.000000 0.000000,0.000000-50.000000,0.000000 0.000000,0.000000-25.000000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47250.000000 40750.000000,'50.000000'-50.000000,"-25.000000"-25.000000,0.000000 0.000000,25.000000 0.000000,0.000000 0.000000,0.000000 25.000000,0.000000 0.000000,0.000000 25.000000,0.000000 0.000000,0.000000 0.000000,0.000000 0.000000,0.000000 50.000000,0.000000 0.000000,-50.000000 75.000000,0.000000 0.000000,-25.000000 25.000000,0.000000 0.000000,-50.000000 0.000000,0.000000 0.000000,0.000000-50.000000,0.000000 0.000000,25.000000-25.000000,0.000000 0.000000,25.000000-50.000000,0.000000 0.000000,0.000000-50.000000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47300.000000 40800.000000,'50.000000'0.000000,"-25.000000"0.000000,0.000000 0.000000,0.000000 0.000000,0.000000 0.000000,25.000000 25.000000,0.000000 0.000000,50.000000 100.000000,0.000000 0.000000,25.000000 0.000000,0.000000 0.000000,-25.000000-50.000000,0.000000 0.000000,-50.000000-50.000000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0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4250.000000 47350.000000,'0.000000'-50.000000,"-25.000000"0.000000,0.000000 0.000000,0.000000 25.000000,0.000000 0.000000,0.000000 25.000000,0.000000 0.000000,25.000000 25.000000,0.000000 0.000000,0.000000 0.000000,0.000000 0.000000,25.000000 0.000000,0.000000 0.000000,25.000000 50.000000,0.000000 0.000000,25.000000 0.000000,0.000000 0.000000,0.000000 0.000000,0.000000 0.000000,25.000000 25.000000,0.000000 0.000000,0.000000 0.000000,0.000000 0.000000,-25.000000-50.000000,0.000000 0.000000,-25.000000 0.000000,0.000000 0.000000,-25.000000-50.000000,0.000000 0.000000,-25.000000-25.000000,0.000000 0.000000,0.000000 0.000000,0.000000 0.000000,0.000000 0.000000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48950.000000 39400.000000,'-100.000000'-50.000000,"75.000000"25.000000,0.000000 0.000000,25.000000 50.000000,0.000000 0.000000,0.000000 25.000000,0.000000 0.000000,0.000000 25.000000,0.000000 0.000000,-25.000000-50.000000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48450.000000 39850.000000,'-100.000000'0.000000,"75.000000"25.000000,0.000000 0.000000,150.000000-75.000000,0.000000 0.000000,25.000000 0.000000,0.000000 0.000000,0.000000 0.000000,0.000000 0.000000,-25.000000 0.000000,0.000000 0.000000,-75.000000 25.000000,0.000000 0.000000,-25.000000 25.000000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49200.000000 39800.000000,'0.000000'50.000000,"-25.000000"-25.000000,0.000000 0.000000,0.000000 0.000000,0.000000 0.000000,-25.000000 75.000000,0.000000 0.000000,0.000000 25.000000,0.000000 0.000000,-50.000000 25.000000,0.000000 0.000000,0.000000 0.000000,0.000000 0.000000,25.000000-100.000000,0.000000 0.000000,25.000000-50.000000,0.000000 0.000000,25.000000-25.000000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48400.000000 40200.000000,'150.000000'50.000000,"-25.000000"25.000000,0.000000 0.000000,50.000000 50.000000,0.000000 0.000000,-25.000000 25.000000,0.000000 0.000000,0.000000-25.000000,0.000000 0.000000,-25.000000-25.000000,0.000000 0.000000,-50.000000-25.000000,0.000000 0.000000,-50.000000-50.000000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10500.000000 65950.000000,'-100.000000'0.000000,"75.000000"0.000000,0.000000 0.000000,75.000000 25.000000,0.000000 0.000000,25.000000 25.000000,0.000000 0.000000,25.000000 50.000000,0.000000 0.000000,0.000000 25.000000,0.000000 0.000000,-50.000000-25.000000,0.000000 0.000000,0.000000-50.000000,0.000000 0.000000,-50.000000-25.000000,0.000000 0.000000,0.000000-75.000000,0.000000 0.000000,0.000000 25.000000,0.000000 0.000000,0.000000 0.000000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11100.000000 65950.000000,'-50.000000'0.000000,"25.000000"0.000000,0.000000 0.000000,25.000000 25.000000,0.000000 0.000000,-50.000000 25.000000,0.000000 0.000000,0.000000 25.000000,0.000000 0.000000,-25.000000 0.000000,0.000000 0.000000,-25.000000 25.000000,0.000000 0.000000,-25.000000-50.000000,0.000000 0.000000,50.000000-25.000000,0.000000 0.000000,0.000000-25.000000,0.000000 0.000000,75.000000-50.000000,0.000000 0.000000,0.000000 25.000000,0.000000 0.000000,75.000000-25.000000,0.000000 0.000000,0.000000 0.000000,0.000000 0.000000,50.000000 0.000000,0.000000 0.000000,0.000000 0.000000,0.000000 0.000000,0.000000 25.000000,0.000000 0.000000,-25.000000 0.000000,0.000000 0.000000,-75.000000 25.000000,0.000000 0.000000,-50.000000 0.000000,0.000000 0.000000,0.000000 0.000000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5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10600.000000 65350.000000,'0.000000'100.000000,"0.000000"-75.000000,0.000000 0.000000,25.000000 50.000000,0.000000 0.000000,-25.000000 75.000000,0.000000 0.000000,25.000000 25.000000,0.000000 0.000000,0.000000 0.000000,0.000000 0.000000,-25.000000-25.000000,0.000000 0.000000,25.000000-25.000000,0.000000 0.000000,-25.000000-50.000000,0.000000 0.000000,25.000000-50.000000,0.000000 0.000000,0.000000-50.000000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57200.000000 12200.000000,'-50.000000'0.000000,"0.000000"0.000000,0.000000 0.000000,75.000000 0.000000,0.000000 0.000000,100.000000-50.000000,0.000000 0.000000,75.000000 0.000000,0.000000 0.000000,-25.000000-25.000000,0.000000 0.000000,-50.000000 25.000000,0.000000 0.000000,-50.000000 0.000000,0.000000 0.000000,-50.000000 25.000000,0.000000 0.000000,-75.000000 50.000000,0.000000 0.000000,0.000000 0.000000,0.000000 0.000000,25.000000 0.000000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56950.000000 13050.000000,'0.000000'50.000000,"0.000000"-25.000000,0.000000 0.000000,0.000000 0.000000,0.000000 0.000000,0.000000 0.000000,0.000000 0.000000,0.000000 0.000000,0.000000 0.000000,25.000000 0.000000,0.000000 0.000000,-25.000000 0.000000,0.000000 0.000000,0.000000-50.000000,0.000000 0.000000,0.000000-25.000000,0.000000 0.000000,0.000000 0.000000,0.000000 0.000000,0.000000-25.000000,0.000000 0.000000,0.000000 50.000000,0.000000 0.000000,0.000000-25.000000,0.000000 0.000000,50.000000 25.000000,0.000000 0.000000,0.000000 0.000000,0.000000 0.000000,25.000000 25.000000,0.000000 0.000000,0.000000 0.000000,0.000000 0.000000,-25.000000 0.000000,0.000000 0.000000,-25.000000 25.000000,0.000000 0.000000,-25.000000 25.000000,0.000000 0.000000,-50.000000 25.000000,0.000000 0.000000,-25.000000-50.000000,0.000000 0.000000,50.000000 0.000000,0.000000 0.000000,0.000000 0.000000,0.000000 0.000000,0.000000-25.000000,0.000000 0.000000,50.000000-25.000000,0.000000 0.000000,0.000000 0.000000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58000.000000 12250.000000,'0.000000'100.000000,"0.000000"25.000000,0.000000 0.000000,-25.000000 50.000000,0.000000 0.000000,25.000000 50.000000,0.000000 0.000000,-25.000000-25.000000,0.000000 0.000000,0.000000 0.000000,0.000000 0.000000,-25.000000-100.000000,0.000000 0.000000,-25.000000-75.000000,0.000000 0.000000,0.000000-25.000000,0.000000 0.000000,50.000000-100.000000,0.000000 0.000000,25.000000-25.000000,0.000000 0.000000,0.000000 50.000000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0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5150.000000 47100.000000,'-50.000000'50.000000,"25.000000"-25.000000,0.000000 0.000000,-25.000000 25.000000,0.000000 0.000000,-25.000000 50.000000,0.000000 0.000000,0.000000 0.000000,0.000000 0.000000,-25.000000 25.000000,0.000000 0.000000,-25.000000 0.000000,0.000000 0.000000,25.000000-25.000000,0.000000 0.000000,75.000000-100.000000,0.000000 0.000000,-25.000000 50.000000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59000.000000 11350.000000,'0.000000'-50.000000,"0.000000"25.000000,0.000000 0.000000,0.000000 0.000000,0.000000 0.000000,0.000000 50.000000,0.000000 0.000000,0.000000 25.000000,0.000000 0.000000,-25.000000 50.000000,0.000000 0.000000,25.000000 0.000000,0.000000 0.000000,-25.000000 0.000000,0.000000 0.000000,0.000000-50.000000,0.000000 0.000000,0.000000-25.000000,0.000000 0.000000,25.000000 0.000000,0.000000 0.000000,25.000000-75.000000,0.000000 0.000000,50.000000-25.000000,0.000000 0.000000,25.000000 0.000000,0.000000 0.000000,-25.000000 25.000000,0.000000 0.000000,-25.000000 25.000000,0.000000 0.000000,0.000000 0.000000,0.000000 0.000000,-25.000000 0.000000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59450.000000 11450.000000,'0.000000'-50.000000,"0.000000"0.000000,0.000000 0.000000,0.000000 0.000000,0.000000 0.000000,0.000000 0.000000,0.000000 0.000000,0.000000 25.000000,0.000000 0.000000,0.000000 75.000000,0.000000 0.000000,0.000000 50.000000,0.000000 0.000000,-25.000000 0.000000,0.000000 0.000000,-25.000000 25.000000,0.000000 0.000000,0.000000-25.000000,0.000000 0.000000,0.000000-25.000000,0.000000 0.000000,-25.000000-25.000000,0.000000 0.000000,25.000000-25.000000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58550.000000 12300.000000,'-50.000000'50.000000,"25.000000"-50.000000,0.000000 0.000000,-25.000000 25.000000,0.000000 0.000000,25.000000-25.000000,0.000000 0.000000,50.000000 0.000000,0.000000 0.000000,125.000000-50.000000,0.000000 0.000000,50.000000-25.000000,0.000000 0.000000,25.000000 25.000000,0.000000 0.000000,-25.000000 0.000000,0.000000 0.000000,-50.000000 0.000000,0.000000 0.000000,-75.000000 50.000000,0.000000 0.000000,-125.000000 50.000000,0.000000 0.000000,0.000000-25.000000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59050.000000 12550.000000,'-50.000000'50.000000,"50.000000"-25.000000,0.000000 0.000000,0.000000 0.000000,0.000000 0.000000,0.000000-50.000000,0.000000 0.000000,0.000000 0.000000,0.000000 0.000000,25.000000 0.000000,0.000000 0.000000,-25.000000 0.000000,0.000000 0.000000,50.000000 25.000000,0.000000 0.000000,0.000000-25.000000,0.000000 0.000000,25.000000 25.000000,0.000000 0.000000,-25.000000 0.000000,0.000000 0.000000,-25.000000 0.000000,0.000000 0.000000,-25.000000 25.000000,0.000000 0.000000,-25.000000 0.000000,0.000000 0.000000,-25.000000 0.000000,0.000000 0.000000,25.000000 0.000000,0.000000 0.000000,-25.000000 0.000000,0.000000 0.000000,25.000000 0.000000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58750.000000 13100.000000,'-50.000000'0.000000,"25.000000"0.000000,0.000000 0.000000,75.000000 0.000000,0.000000 0.000000,-25.000000 0.000000,0.000000 0.000000,0.000000 25.000000,0.000000 0.000000,-25.000000 0.000000,0.000000 0.000000,0.000000 0.000000,0.000000 0.000000,0.000000 0.000000,0.000000 0.000000,-25.000000 0.000000,0.000000 0.000000,0.000000-25.000000,0.000000 0.000000,0.000000 25.000000,0.000000 0.000000,50.000000-50.000000,0.000000 0.000000,0.000000 25.000000,0.000000 0.000000,0.000000 0.000000,0.000000 0.000000,-25.000000 50.000000,0.000000 0.000000,-75.000000 25.000000,0.000000 0.000000,0.000000 0.000000,0.000000 0.000000,0.000000 0.000000,0.000000 0.000000,50.000000-50.000000,0.000000 0.000000,50.000000-25.000000,0.000000 0.000000,50.000000-50.000000,0.000000 0.000000,50.000000 0.000000,0.000000 0.000000,-50.000000 0.000000,0.000000 0.000000,0.000000 0.000000,0.000000 0.000000,-25.000000 25.000000,0.000000 0.000000,-25.000000-25.000000,0.000000 0.000000,-25.000000 0.000000,0.000000 0.000000,-25.000000-25.000000,0.000000 0.000000,0.000000 25.000000,0.000000 0.000000,25.000000 25.000000,0.000000 0.000000,-25.000000 25.000000,0.000000 0.000000,25.000000 50.000000,0.000000 0.000000,0.000000 25.000000,0.000000 0.000000,-25.000000 0.000000,0.000000 0.000000,25.000000 0.000000,0.000000 0.000000,0.000000-50.000000,0.000000 0.000000,0.000000 0.000000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59500.000000 12800.000000,'50.000000'0.000000,"-50.000000"50.000000,0.000000 0.000000,0.000000 75.000000,0.000000 0.000000,-25.000000 75.000000,0.000000 0.000000,0.000000 50.000000,0.000000 0.000000,-25.000000-25.000000,0.000000 0.000000,25.000000-75.000000,0.000000 0.000000,0.000000-100.000000,0.000000 0.000000,25.000000-75.000000,0.000000 0.000000,50.000000-100.000000,0.000000 0.000000,-25.000000 50.000000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59750.000000 13200.000000,'0.000000'-100.000000,"0.000000"75.000000,0.000000 0.000000,25.000000 25.000000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59750.000000 13300.000000,'-50.000000'0.000000,"25.000000"0.000000,0.000000 0.000000,25.000000 25.000000,0.000000 0.000000,50.000000-25.000000,0.000000 0.000000,-50.000000 25.000000,0.000000 0.000000,0.000000 25.000000,0.000000 0.000000,0.000000-25.000000,0.000000 0.000000,0.000000 25.000000,0.000000 0.000000,0.000000-25.000000,0.000000 0.000000,0.000000 0.000000,0.000000 0.000000,25.000000-75.000000,0.000000 0.000000,0.000000 25.000000,0.000000 0.000000,0.000000 0.000000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60150.000000 13250.000000,'50.000000'-50.000000,"-25.000000"25.000000,0.000000 0.000000,50.000000-25.000000,0.000000 0.000000,0.000000-25.000000,0.000000 0.000000,25.000000 25.000000,0.000000 0.000000,-25.000000 25.000000,0.000000 0.000000,-25.000000 0.000000,0.000000 0.000000,0.000000 0.000000,0.000000 0.000000,-75.000000 0.000000,0.000000 0.000000,0.000000 0.000000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60700.000000 11700.000000,'0.000000'-100.000000,"0.000000"50.000000,0.000000 0.000000,0.000000 0.000000,0.000000 0.000000,0.000000 125.000000,0.000000 0.000000,25.000000 75.000000,0.000000 0.000000,-25.000000 25.000000,0.000000 0.000000,0.000000 25.000000,0.000000 0.000000,-25.000000 25.000000,0.000000 0.000000,0.000000-25.000000,0.000000 0.000000,-25.000000-25.000000,0.000000 0.000000,25.000000-25.000000,0.000000 0.000000,25.000000-75.000000,0.000000 0.000000,-25.000000-75.000000,0.000000 0.000000,25.000000-50.000000,0.000000 0.000000,25.000000-100.000000,0.000000 0.000000,-25.000000 100.000000,0.000000 0.000000,25.000000 0.000000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0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3550.000000 48200.000000,'50.000000'0.000000,"-25.000000"0.000000,0.000000 0.000000,50.000000-50.000000,0.000000 0.000000,50.000000-25.000000,0.000000 0.000000,25.000000 0.000000,0.000000 0.000000,0.000000 25.000000,0.000000 0.000000,-50.000000 25.000000,0.000000 0.000000,-50.000000 25.000000,0.000000 0.000000,-100.000000 0.000000,0.000000 0.000000,25.000000 0.000000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60650.000000 13050.000000,'-100.000000'0.000000,"75.000000"-25.000000,0.000000 0.000000,-25.000000 50.000000,0.000000 0.000000,-25.000000 25.000000,0.000000 0.000000,25.000000 25.000000,0.000000 0.000000,0.000000-25.000000,0.000000 0.000000,25.000000-25.000000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60600.000000 13150.000000,'50.000000'0.000000,"-25.000000"25.000000,0.000000 0.000000,0.000000-25.000000,0.000000 0.000000,25.000000 25.000000,0.000000 0.000000,-25.000000-25.000000,0.000000 0.000000,-25.000000 25.000000,0.000000 0.000000,25.000000-25.000000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61150.000000 12750.000000,'-50.000000'0.000000,"50.000000"50.000000,0.000000 0.000000,0.000000 25.000000,0.000000 0.000000,-25.000000-25.000000,0.000000 0.000000,25.000000 0.000000,0.000000 0.000000,0.000000-75.000000,0.000000 0.000000,0.000000 0.000000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61200.000000 12700.000000,'50.000000'-50.000000,"-25.000000"25.000000,0.000000 0.000000,0.000000 25.000000,0.000000 0.000000,0.000000 0.000000,0.000000 0.000000,-25.000000 75.000000,0.000000 0.000000,0.000000 50.000000,0.000000 0.000000,0.000000-25.000000,0.000000 0.000000,0.000000 0.000000,0.000000 0.000000,25.000000-75.000000,0.000000 0.000000,0.000000 0.000000,0.000000 0.000000,0.000000-50.000000,0.000000 0.000000,0.000000-50.000000,0.000000 0.000000,-25.000000 0.000000,0.000000 0.000000,25.000000 50.000000,0.000000 0.000000,-25.000000 0.000000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62250.000000 11800.000000,'0.000000'-50.000000,"0.000000"0.000000,0.000000 0.000000,0.000000 25.000000,0.000000 0.000000,0.000000 50.000000,0.000000 0.000000,0.000000 50.000000,0.000000 0.000000,-25.000000 25.000000,0.000000 0.000000,-25.000000-25.000000,0.000000 0.000000,25.000000 0.000000,0.000000 0.000000,0.000000-50.000000,0.000000 0.000000,0.000000 0.000000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62150.000000 12100.000000,'50.000000'0.000000,"25.000000"0.000000,0.000000 0.000000,-25.000000 0.000000,0.000000 0.000000,0.000000 0.000000,0.000000 0.000000,0.000000 0.000000,0.000000 0.000000,-25.000000 0.000000,0.000000 0.000000,-25.000000 25.000000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62300.000000 12400.000000,'50.000000'0.000000,"-25.000000"0.000000,0.000000 0.000000,0.000000 25.000000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62150.000000 12700.000000,'-50.000000'50.000000,"0.000000"-25.000000,0.000000 0.000000,25.000000 0.000000,0.000000 0.000000,25.000000 25.000000,0.000000 0.000000,0.000000-25.000000,0.000000 0.000000,0.000000-50.000000,0.000000 0.000000,0.000000-25.000000,0.000000 0.000000,0.000000 25.000000,0.000000 0.000000,-25.000000 0.000000,0.000000 0.000000,25.000000 0.000000,0.000000 0.000000,25.000000 25.000000,0.000000 0.000000,100.000000 0.000000,0.000000 0.000000,0.000000 0.000000,0.000000 0.000000,25.000000-25.000000,0.000000 0.000000,-50.000000 25.000000,0.000000 0.000000,-25.000000 0.000000,0.000000 0.000000,-75.000000 50.000000,0.000000 0.000000,-50.000000 25.000000,0.000000 0.000000,-25.000000-25.000000,0.000000 0.000000,0.000000-25.000000,0.000000 0.000000,25.000000-25.000000,0.000000 0.000000,25.000000 0.000000,0.000000 0.000000,25.000000-25.000000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62650.000000 12100.000000,'0.000000'-50.000000,"0.000000"75.000000,0.000000 0.000000,0.000000 50.000000,0.000000 0.000000,-25.000000 50.000000,0.000000 0.000000,0.000000-25.000000,0.000000 0.000000,0.000000 0.000000,0.000000 0.000000,25.000000-50.000000,0.000000 0.000000,0.000000 0.000000,0.000000 0.000000,25.000000-50.000000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63400.000000 11950.000000,'0.000000'50.000000,"0.000000"0.000000,0.000000 0.000000,0.000000 0.000000,0.000000 0.000000,0.000000 25.000000,0.000000 0.000000,0.000000-25.000000,0.000000 0.000000,0.000000-25.000000,0.000000 0.000000,25.000000-25.000000,0.000000 0.000000,0.000000-25.000000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0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4350.000000 46950.000000,'0.000000'-200.000000,"0.000000"175.000000,0.000000 0.000000,0.000000 50.000000,0.000000 0.000000,0.000000 75.000000,0.000000 0.000000,25.000000 50.000000,0.000000 0.000000,0.000000 75.000000,0.000000 0.000000,0.000000-25.000000,0.000000 0.000000,25.000000 25.000000,0.000000 0.000000,-25.000000-75.000000,0.000000 0.000000,-25.000000-50.000000,0.000000 0.000000,25.000000-75.000000,0.000000 0.000000,0.000000-75.000000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64050.000000 11250.000000,'0.000000'50.000000,"-25.000000"25.000000,0.000000 0.000000,0.000000 125.000000,0.000000 0.000000,-25.000000 100.000000,0.000000 0.000000,0.000000-25.000000,0.000000 0.000000,0.000000-25.000000,0.000000 0.000000,0.000000-50.000000,0.000000 0.000000,25.000000-75.000000,0.000000 0.000000,-75.000000-25.000000,0.000000 0.000000,25.000000-50.000000,0.000000 0.000000,50.000000-75.000000,0.000000 0.000000,25.000000 0.000000,0.000000 0.000000,25.000000-25.000000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65750.000000 12550.000000,'-50.000000'50.000000,"25.000000"-25.000000,0.000000 0.000000,25.000000 0.000000,0.000000 0.000000,-25.000000 0.000000,0.000000 0.000000,0.000000 25.000000,0.000000 0.000000,0.000000 0.000000,0.000000 0.000000,-50.000000 25.000000,0.000000 0.000000,0.000000 0.000000,0.000000 0.000000,25.000000-25.000000,0.000000 0.000000,0.000000-50.000000,0.000000 0.000000,0.000000 0.000000,0.000000 0.000000,50.000000-75.000000,0.000000 0.000000,0.000000 0.000000,0.000000 0.000000,25.000000-50.000000,0.000000 0.000000,0.000000 50.000000,0.000000 0.000000,25.000000-25.000000,0.000000 0.000000,0.000000 25.000000,0.000000 0.000000,25.000000 25.000000,0.000000 0.000000,-25.000000 50.000000,0.000000 0.000000,0.000000 0.000000,0.000000 0.000000,0.000000 0.000000,0.000000 0.000000,-25.000000 25.000000,0.000000 0.000000,0.000000-25.000000,0.000000 0.000000,0.000000 0.000000,0.000000 0.000000,-25.000000-25.000000,0.000000 0.000000,-25.000000 0.000000,0.000000 0.000000,0.000000-25.000000,0.000000 0.000000,-25.000000 0.000000,0.000000 0.000000,25.000000 25.000000,0.000000 0.000000,-25.000000 25.000000,0.000000 0.000000,0.000000 0.000000,0.000000 0.000000,25.000000 75.000000,0.000000 0.000000,0.000000 50.000000,0.000000 0.000000,0.000000 0.000000,0.000000 0.000000,50.000000 0.000000,0.000000 0.000000,25.000000-25.000000,0.000000 0.000000,25.000000-25.000000,0.000000 0.000000,-25.000000-25.000000,0.000000 0.000000,0.000000-25.000000,0.000000 0.000000,-25.000000-25.000000,0.000000 0.000000,0.000000 0.000000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66950.000000 11250.000000,'0.000000'-50.000000,"-25.000000"0.000000,0.000000 0.000000,0.000000 50.000000,0.000000 0.000000,0.000000 50.000000,0.000000 0.000000,25.000000 50.000000,0.000000 0.000000,-50.000000 25.000000,0.000000 0.000000,0.000000 0.000000,0.000000 0.000000,0.000000-25.000000,0.000000 0.000000,0.000000-25.000000,0.000000 0.000000,25.000000-75.000000,0.000000 0.000000,50.000000-25.000000,0.000000 0.000000,50.000000-50.000000,0.000000 0.000000,25.000000 0.000000,0.000000 0.000000,25.000000 0.000000,0.000000 0.000000,-25.000000 25.000000,0.000000 0.000000,-25.000000 50.000000,0.000000 0.000000,-25.000000 0.000000,0.000000 0.000000,-50.000000 50.000000,0.000000 0.000000,-25.000000-25.000000,0.000000 0.000000,-25.000000 0.000000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66850.000000 12250.000000,'0.000000'50.000000,"-25.000000"0.000000,0.000000 0.000000,25.000000-25.000000,0.000000 0.000000,-25.000000 25.000000,0.000000 0.000000,25.000000 0.000000,0.000000 0.000000,0.000000-25.000000,0.000000 0.000000,0.000000-75.000000,0.000000 0.000000,-25.000000 25.000000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66700.000000 12300.000000,'-50.000000'0.000000,"25.000000"0.000000,0.000000 0.000000,0.000000 0.000000,0.000000 0.000000,50.000000 0.000000,0.000000 0.000000,25.000000 0.000000,0.000000 0.000000,0.000000 0.000000,0.000000 0.000000,25.000000 0.000000,0.000000 0.000000,-25.000000 0.000000,0.000000 0.000000,0.000000 0.000000,0.000000 0.000000,0.000000 25.000000,0.000000 0.000000,-50.000000 25.000000,0.000000 0.000000,0.000000 0.000000,0.000000 0.000000,-25.000000 0.000000,0.000000 0.000000,0.000000-25.000000,0.000000 0.000000,-25.000000-25.000000,0.000000 0.000000,25.000000 0.000000,0.000000 0.000000,25.000000-25.000000,0.000000 0.000000,0.000000 0.000000,0.000000 0.000000,-25.000000 25.000000,0.000000 0.000000,25.000000 25.000000,0.000000 0.000000,-25.000000 0.000000,0.000000 0.000000,25.000000 0.000000,0.000000 0.000000,0.000000 0.000000,0.000000 0.000000,-25.000000 0.000000,0.000000 0.000000,-50.000000 25.000000,0.000000 0.000000,-50.000000 50.000000,0.000000 0.000000,25.000000-50.000000,0.000000 0.000000,50.000000 0.000000,0.000000 0.000000,150.000000-75.000000,0.000000 0.000000,50.000000 0.000000,0.000000 0.000000,-25.000000 0.000000,0.000000 0.000000,-50.000000 0.000000,0.000000 0.000000,-50.000000 50.000000,0.000000 0.000000,-50.000000 25.000000,0.000000 0.000000,-100.000000 25.000000,0.000000 0.000000,0.000000 0.000000,0.000000 0.000000,0.000000-50.000000,0.000000 0.000000,25.000000-25.000000,0.000000 0.000000,75.000000-50.000000,0.000000 0.000000,25.000000 25.000000,0.000000 0.000000,-25.000000 0.000000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66250.000000 13300.000000,'50.000000'0.000000,"25.000000"50.000000,0.000000 0.000000,0.000000 0.000000,0.000000 0.000000,50.000000 25.000000,0.000000 0.000000,25.000000-25.000000,0.000000 0.000000,-25.000000-25.000000,0.000000 0.000000,25.000000-50.000000,0.000000 0.000000,-100.000000-25.000000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68050.000000 12400.000000,'0.000000'-100.000000,"50.000000"75.000000,0.000000 0.000000,-25.000000 75.000000,0.000000 0.000000,-25.000000 75.000000,0.000000 0.000000,-50.000000 0.000000,0.000000 0.000000,25.000000-25.000000,0.000000 0.000000,-25.000000-25.000000,0.000000 0.000000,0.000000-50.000000,0.000000 0.000000,50.000000-75.000000,0.000000 0.000000,0.000000-25.000000,0.000000 0.000000,0.000000 25.000000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68000.000000 12350.000000,'0.000000'-100.000000,"0.000000"25.000000,0.000000 0.000000,0.000000 0.000000,0.000000 0.000000,25.000000 0.000000,0.000000 0.000000,50.000000 25.000000,0.000000 0.000000,50.000000 25.000000,0.000000 0.000000,-25.000000 25.000000,0.000000 0.000000,0.000000 0.000000,0.000000 0.000000,-25.000000 50.000000,0.000000 0.000000,0.000000 0.000000,0.000000 0.000000,-50.000000 25.000000,0.000000 0.000000,-25.000000 50.000000,0.000000 0.000000,-25.000000 25.000000,0.000000 0.000000,0.000000 25.000000,0.000000 0.000000,-25.000000 0.000000,0.000000 0.000000,0.000000-25.000000,0.000000 0.000000,25.000000-25.000000,0.000000 0.000000,0.000000-50.000000,0.000000 0.000000,-25.000000-50.000000,0.000000 0.000000,25.000000-25.000000,0.000000 0.000000,0.000000-125.000000,0.000000 0.000000,0.000000-50.000000,0.000000 0.000000,25.000000 100.000000,0.000000 0.000000,-25.000000 25.000000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68450.000000 12400.000000,'0.000000'-50.000000,"0.000000"25.000000,0.000000 0.000000,50.000000 0.000000,0.000000 0.000000,0.000000 0.000000,0.000000 0.000000,0.000000 25.000000,0.000000 0.000000,0.000000 0.000000,0.000000 0.000000,-50.000000 50.000000,0.000000 0.000000,0.000000-25.000000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68400.000000 12600.000000,'-50.000000'50.000000,"75.000000"-50.000000,0.000000 0.000000,50.000000 0.000000,0.000000 0.000000,0.000000 0.000000,0.000000 0.000000,-25.000000-25.000000,0.000000 0.000000,0.000000 25.000000,0.000000 0.000000,-50.000000-25.000000,0.000000 0.000000,0.000000 0.000000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15350.000000 35800.000000,'50.000000'0.000000,"-25.000000"25.000000,0.000000 0.000000,25.000000 50.000000,0.000000 0.000000,0.000000 25.000000,0.000000 0.000000,0.000000 50.000000,0.000000 0.000000,0.000000-25.000000,0.000000 0.000000,-25.000000-75.000000,0.000000 0.000000,0.000000-25.000000,0.000000 0.000000,0.000000-50.000000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68800.000000 12200.000000,'-50.000000'0.000000,"25.000000"50.000000,0.000000 0.000000,0.000000 75.000000,0.000000 0.000000,0.000000 25.000000,0.000000 0.000000,25.000000-125.000000,0.000000 0.000000,0.000000 25.000000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69900.000000 11800.000000,'-50.000000'0.000000,"25.000000"0.000000,0.000000 0.000000,-25.000000 75.000000,0.000000 0.000000,-25.000000 0.000000,0.000000 0.000000,0.000000 25.000000,0.000000 0.000000,50.000000-75.000000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70300.000000 11900.000000,'50.000000'0.000000,"0.000000"25.000000,0.000000 0.000000,0.000000 0.000000,0.000000 0.000000,0.000000 0.000000,0.000000 0.000000,-25.000000 0.000000,0.000000 0.000000,-25.000000 0.000000,0.000000 0.000000,-25.000000-25.000000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69650.000000 12350.000000,'50.000000'0.000000,"-25.000000"0.000000,0.000000 0.000000,50.000000 0.000000,0.000000 0.000000,0.000000 0.000000,0.000000 0.000000,0.000000 0.000000,0.000000 0.000000,0.000000 50.000000,0.000000 0.000000,-75.000000 0.000000,0.000000 0.000000,0.000000 50.000000,0.000000 0.000000,-25.000000-25.000000,0.000000 0.000000,-50.000000 0.000000,0.000000 0.000000,25.000000-25.000000,0.000000 0.000000,-25.000000-25.000000,0.000000 0.000000,50.000000-25.000000,0.000000 0.000000,-25.000000-25.000000,0.000000 0.000000,25.000000-25.000000,0.000000 0.000000,25.000000 0.000000,0.000000 0.000000,0.000000 0.000000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69850.000000 12600.000000,'0.000000'-50.000000,"25.000000"50.000000,0.000000 0.000000,0.000000-25.000000,0.000000 0.000000,-50.000000 75.000000,0.000000 0.000000,-25.000000 25.000000,0.000000 0.000000,-50.000000 0.000000,0.000000 0.000000,25.000000 0.000000,0.000000 0.000000,25.000000-25.000000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71000.000000 12000.000000,'0.000000'-50.000000,"25.000000"50.000000,0.000000 0.000000,0.000000-50.000000,0.000000 0.000000,0.000000 50.000000,0.000000 0.000000,-25.000000 25.000000,0.000000 0.000000,0.000000 75.000000,0.000000 0.000000,-25.000000 0.000000,0.000000 0.000000,-25.000000 25.000000,0.000000 0.000000,-25.000000-25.000000,0.000000 0.000000,0.000000 25.000000,0.000000 0.000000,0.000000-50.000000,0.000000 0.000000,50.000000-75.000000,0.000000 0.000000,25.000000-75.000000,0.000000 0.000000,25.000000 25.000000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71300.000000 11650.000000,'100.000000'-100.000000,"-25.000000"25.000000,0.000000 0.000000,-25.000000 50.000000,0.000000 0.000000,25.000000 25.000000,0.000000 0.000000,0.000000 25.000000,0.000000 0.000000,-25.000000 25.000000,0.000000 0.000000,0.000000 25.000000,0.000000 0.000000,-25.000000 25.000000,0.000000 0.000000,-25.000000 25.000000,0.000000 0.000000,-25.000000 25.000000,0.000000 0.000000,-25.000000 50.000000,0.000000 0.000000,25.000000-25.000000,0.000000 0.000000,-25.000000 0.000000,0.000000 0.000000,50.000000-50.000000,0.000000 0.000000,0.000000-50.000000,0.000000 0.000000,0.000000-50.000000,0.000000 0.000000,-25.000000-50.000000,0.000000 0.000000,-25.000000-25.000000,0.000000 0.000000,0.000000-50.000000,0.000000 0.000000,0.000000 25.000000,0.000000 0.000000,50.000000 25.000000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71350.000000 12400.000000,'0.000000'-100.000000,"50.000000"75.000000,0.000000 0.000000,0.000000 0.000000,0.000000 0.000000,0.000000 0.000000,0.000000 0.000000,-25.000000 25.000000,0.000000 0.000000,0.000000 0.000000,0.000000 0.000000,-25.000000 25.000000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71200.000000 12650.000000,'-50.000000'0.000000,"50.000000"25.000000,0.000000 0.000000,50.000000-25.000000,0.000000 0.000000,0.000000 0.000000,0.000000 0.000000,25.000000 0.000000,0.000000 0.000000,-50.000000 0.000000,0.000000 0.000000,0.000000 0.000000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4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71600.000000 12100.000000,'-50.000000'0.000000,"25.000000"25.000000,0.000000 0.000000,0.000000 75.000000,0.000000 0.000000,0.000000 75.000000,0.000000 0.000000,-25.000000 0.000000,0.000000 0.000000,25.000000-100.000000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16100.000000 36300.000000,'0.000000'-50.000000,"-25.000000"50.000000,0.000000 0.000000,0.000000-25.000000,0.000000 0.000000,-25.000000 75.000000,0.000000 0.000000,-25.000000 50.000000,0.000000 0.000000,0.000000 0.000000,0.000000 0.000000,-25.000000 0.000000,0.000000 0.000000,50.000000-50.000000,0.000000 0.000000,25.000000-25.000000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52400.000000 28200.000000,'-50.000000'-50.000000,"25.000000"50.000000,0.000000 0.000000,100.000000-50.000000,0.000000 0.000000,75.000000-75.000000,0.000000 0.000000,-25.000000 0.000000,0.000000 0.000000,0.000000 50.000000,0.000000 0.000000,-75.000000 25.000000,0.000000 0.000000,-25.000000 25.000000,0.000000 0.000000,-50.000000 0.000000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53050.000000 26450.000000,'0.000000'-100.000000,"0.000000"50.000000,0.000000 0.000000,25.000000 100.000000,0.000000 0.000000,-25.000000 50.000000,0.000000 0.000000,0.000000 25.000000,0.000000 0.000000,0.000000 50.000000,0.000000 0.000000,0.000000 75.000000,0.000000 0.000000,0.000000 0.000000,0.000000 0.000000,-25.000000-25.000000,0.000000 0.000000,25.000000-75.000000,0.000000 0.000000,0.000000-50.000000,0.000000 0.000000,0.000000-75.000000,0.000000 0.000000,0.000000 0.000000,0.000000 0.000000,0.000000-100.000000,0.000000 0.000000,0.000000 50.000000,0.000000 0.000000,-25.000000-25.000000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53050.000000 28000.000000,'-50.000000'-50.000000,"25.000000"50.000000,0.000000 0.000000,0.000000 0.000000,0.000000 0.000000,-25.000000 100.000000,0.000000 0.000000,-25.000000 25.000000,0.000000 0.000000,25.000000-25.000000,0.000000 0.000000,0.000000-50.000000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7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53250.000000 27900.000000,'50.000000'0.000000,"-25.000000"25.000000,0.000000 0.000000,-25.000000 0.000000,0.000000 0.000000,25.000000 0.000000,0.000000 0.000000,0.000000-25.000000,0.000000 0.000000,0.000000 0.000000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54000.000000 26450.000000,'0.000000'-50.000000,"-25.000000"50.000000,0.000000 0.000000,0.000000 25.000000,0.000000 0.000000,25.000000 25.000000,0.000000 0.000000,0.000000 0.000000,0.000000 0.000000,0.000000-25.000000,0.000000 0.000000,-25.000000 0.000000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53650.000000 27000.000000,'-100.000000'50.000000,"75.000000"-50.000000,0.000000 0.000000,100.000000 0.000000,0.000000 0.000000,0.000000-25.000000,0.000000 0.000000,0.000000 0.000000,0.000000 0.000000,-25.000000 25.000000,0.000000 0.000000,-25.000000 0.000000,0.000000 0.000000,0.000000-25.000000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53800.000000 27250.000000,'0.000000'50.000000,"-25.000000"-50.000000,0.000000 0.000000,0.000000 25.000000,0.000000 0.000000,0.000000 25.000000,0.000000 0.000000,0.000000 0.000000,0.000000 0.000000,0.000000 25.000000,0.000000 0.000000,0.000000-25.000000,0.000000 0.000000,25.000000 0.000000,0.000000 0.000000,50.000000-75.000000,0.000000 0.000000,25.000000-50.000000,0.000000 0.000000,25.000000-25.000000,0.000000 0.000000,0.000000 25.000000,0.000000 0.000000,-25.000000 25.000000,0.000000 0.000000,-25.000000 25.000000,0.000000 0.000000,-25.000000 25.000000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54200.000000 27550.000000,'-50.000000'100.000000,"0.000000"-75.000000,0.000000 0.000000,25.000000 50.000000,0.000000 0.000000,-50.000000 50.000000,0.000000 0.000000,0.000000-25.000000,0.000000 0.000000,0.000000-25.000000,0.000000 0.000000,50.000000-50.000000,0.000000 0.000000,-25.000000 0.000000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53650.000000 27950.000000,'50.000000'0.000000,"-25.000000"25.000000,0.000000 0.000000,25.000000 25.000000,0.000000 0.000000,25.000000 25.000000,0.000000 0.000000,25.000000 0.000000,0.000000 0.000000,0.000000-50.000000,0.000000 0.000000,-50.000000 0.000000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54800.000000 26650.000000,'0.000000'-50.000000,"25.000000"25.000000,0.000000 0.000000,0.000000 0.000000,0.000000 0.000000,25.000000 25.000000,0.000000 0.000000,-25.000000 0.000000,0.000000 0.000000,0.000000 25.000000,0.000000 0.000000,0.000000 0.000000,0.000000 0.000000,-25.000000 25.000000,0.000000 0.000000,0.000000 25.000000,0.000000 0.000000,-25.000000 25.000000,0.000000 0.000000,0.000000-50.000000,0.000000 0.000000,0.000000-25.000000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4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15100.000000 36600.000000,'50.000000'0.000000,"25.000000"0.000000,0.000000 0.000000,75.000000-75.000000,0.000000 0.000000,25.000000 25.000000,0.000000 0.000000,-75.000000 0.000000,0.000000 0.000000,-25.000000 50.000000,0.000000 0.000000,-100.000000 0.000000,0.000000 0.000000,0.000000-25.000000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54950.000000 27100.000000,'-50.000000'0.000000,"25.000000"0.000000,0.000000 0.000000,0.000000 25.000000,0.000000 0.000000,25.000000 0.000000,0.000000 0.000000,-25.000000 25.000000,0.000000 0.000000,25.000000 0.000000,0.000000 0.000000,25.000000 0.000000,0.000000 0.000000,0.000000 0.000000,0.000000 0.000000,25.000000-25.000000,0.000000 0.000000,0.000000 25.000000,0.000000 0.000000,-25.000000 0.000000,0.000000 0.000000,0.000000 0.000000,0.000000 0.000000,0.000000 0.000000,0.000000 0.000000,-25.000000 0.000000,0.000000 0.000000,0.000000 0.000000,0.000000 0.000000,0.000000 25.000000,0.000000 0.000000,0.000000-25.000000,0.000000 0.000000,-50.000000 0.000000,0.000000 0.000000,0.000000 0.000000,0.000000 0.000000,0.000000-25.000000,0.000000 0.000000,-25.000000-25.000000,0.000000 0.000000,50.000000 0.000000,0.000000 0.000000,0.000000 0.000000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54250.000000 28550.000000,'0.000000'-50.000000,"0.000000"25.000000,0.000000 0.000000,0.000000 0.000000,0.000000 0.000000,75.000000 0.000000,0.000000 0.000000,25.000000 0.000000,0.000000 0.000000,-50.000000 0.000000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55850.000000 26750.000000,'0.000000'-50.000000,"0.000000"25.000000,0.000000 0.000000,0.000000 0.000000,0.000000 0.000000,0.000000 0.000000,0.000000 0.000000,-25.000000 50.000000,0.000000 0.000000,-50.000000 50.000000,0.000000 0.000000,0.000000 75.000000,0.000000 0.000000,25.000000-50.000000,0.000000 0.000000,25.000000-50.000000,0.000000 0.000000,0.000000-50.000000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55850.000000 26800.000000,'50.000000'0.000000,"25.000000"0.000000,0.000000 0.000000,0.000000 0.000000,0.000000 0.000000,0.000000 0.000000,0.000000 0.000000,-25.000000 0.000000,0.000000 0.000000,-25.000000 0.000000,0.000000 0.000000,-25.000000 25.000000,0.000000 0.000000,-25.000000-25.000000,0.000000 0.000000,-25.000000 25.000000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55750.000000 27250.000000,'50.000000'-50.000000,"-25.000000"0.000000,0.000000 0.000000,25.000000 25.000000,0.000000 0.000000,0.000000 0.000000,0.000000 0.000000,0.000000 25.000000,0.000000 0.000000,0.000000 0.000000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55700.000000 27650.000000,'0.000000'50.000000,"0.000000"-25.000000,0.000000 0.000000,25.000000 0.000000,0.000000 0.000000,0.000000 0.000000,0.000000 0.000000,0.000000 0.000000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55850.000000 27650.000000,'50.000000'50.000000,"-25.000000"-25.000000,0.000000 0.000000,0.000000-25.000000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56300.000000 27550.000000,'0.000000'50.000000,"0.000000"-25.000000,0.000000 0.000000,0.000000 0.000000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56400.000000 27700.000000,'-50.000000'50.000000,"25.000000"-25.000000,0.000000 0.000000,0.000000 0.000000,0.000000 0.000000,-50.000000 25.000000,0.000000 0.000000,0.000000 0.000000,0.000000 0.000000,-25.000000 0.000000,0.000000 0.000000,0.000000 0.000000,0.000000 0.000000,75.000000-25.000000,0.000000 0.000000,50.000000-25.000000,0.000000 0.000000,75.000000-25.000000,0.000000 0.000000,75.000000-25.000000,0.000000 0.000000,-25.000000 0.000000,0.000000 0.000000,-50.000000 25.000000,0.000000 0.000000,-25.000000 0.000000,0.000000 0.000000,-25.000000 25.000000,0.000000 0.000000,-50.000000 25.000000,0.000000 0.000000,0.000000 0.000000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16T02:28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56100.000000 27450.000000,'-50.000000'0.000000,"75.000000"50.000000,0.000000 0.000000,-25.000000-25.000000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2106BB4-2C65-4E2B-839D-4CED5A430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83971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2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83971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2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83971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2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83971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2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" name="日期占位符 8"/>
          <p:cNvSpPr txBox="1"/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chemeClr val="bg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4" name="灯片编号占位符 10"/>
          <p:cNvSpPr txBox="1"/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</a:fld>
            <a:endParaRPr lang="zh-CN" altLang="en-US" sz="1600" dirty="0">
              <a:solidFill>
                <a:schemeClr val="bg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5" name="Subtitle 2"/>
          <p:cNvSpPr txBox="1"/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>
          <a:xfrm>
            <a:off x="161925" y="4110038"/>
            <a:ext cx="2057400" cy="6481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2019-9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323850" y="1628775"/>
            <a:ext cx="4208463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684713" y="1628775"/>
            <a:ext cx="4208462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14:cpLocks xmlns:a14="http://schemas.microsoft.com/office/drawing/2010/main"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E0A-5E79-486D-BEFA-661F9440F7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2019-9</a:t>
            </a:r>
            <a:endParaRPr lang="zh-CN" alt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4720-E5E3-47C1-B89A-421EF3B8B0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" name="日期占位符 8"/>
          <p:cNvSpPr txBox="1"/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chemeClr val="bg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4" name="灯片编号占位符 10"/>
          <p:cNvSpPr txBox="1"/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</a:fld>
            <a:endParaRPr lang="zh-CN" altLang="en-US" sz="1600" dirty="0">
              <a:solidFill>
                <a:schemeClr val="bg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5" name="Subtitle 2"/>
          <p:cNvSpPr txBox="1"/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192.xml"/><Relationship Id="rId8" Type="http://schemas.openxmlformats.org/officeDocument/2006/relationships/customXml" Target="../ink/ink191.xml"/><Relationship Id="rId7" Type="http://schemas.openxmlformats.org/officeDocument/2006/relationships/customXml" Target="../ink/ink190.xml"/><Relationship Id="rId6" Type="http://schemas.openxmlformats.org/officeDocument/2006/relationships/customXml" Target="../ink/ink189.xml"/><Relationship Id="rId5" Type="http://schemas.openxmlformats.org/officeDocument/2006/relationships/customXml" Target="../ink/ink188.xml"/><Relationship Id="rId4" Type="http://schemas.openxmlformats.org/officeDocument/2006/relationships/customXml" Target="../ink/ink187.xml"/><Relationship Id="rId3" Type="http://schemas.openxmlformats.org/officeDocument/2006/relationships/customXml" Target="../ink/ink186.xml"/><Relationship Id="rId2" Type="http://schemas.openxmlformats.org/officeDocument/2006/relationships/customXml" Target="../ink/ink185.xm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1.xml"/><Relationship Id="rId12" Type="http://schemas.openxmlformats.org/officeDocument/2006/relationships/customXml" Target="../ink/ink195.xml"/><Relationship Id="rId11" Type="http://schemas.openxmlformats.org/officeDocument/2006/relationships/customXml" Target="../ink/ink194.xml"/><Relationship Id="rId10" Type="http://schemas.openxmlformats.org/officeDocument/2006/relationships/customXml" Target="../ink/ink193.xml"/><Relationship Id="rId1" Type="http://schemas.openxmlformats.org/officeDocument/2006/relationships/customXml" Target="../ink/ink18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customXml" Target="../ink/ink4.xml"/><Relationship Id="rId3" Type="http://schemas.openxmlformats.org/officeDocument/2006/relationships/customXml" Target="../ink/ink3.xml"/><Relationship Id="rId2" Type="http://schemas.openxmlformats.org/officeDocument/2006/relationships/customXml" Target="../ink/ink2.xml"/><Relationship Id="rId1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5.xml"/><Relationship Id="rId8" Type="http://schemas.openxmlformats.org/officeDocument/2006/relationships/customXml" Target="../ink/ink14.xml"/><Relationship Id="rId7" Type="http://schemas.openxmlformats.org/officeDocument/2006/relationships/customXml" Target="../ink/ink13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customXml" Target="../ink/ink10.xml"/><Relationship Id="rId32" Type="http://schemas.openxmlformats.org/officeDocument/2006/relationships/notesSlide" Target="../notesSlides/notesSlide4.xml"/><Relationship Id="rId31" Type="http://schemas.openxmlformats.org/officeDocument/2006/relationships/slideLayout" Target="../slideLayouts/slideLayout1.xml"/><Relationship Id="rId30" Type="http://schemas.openxmlformats.org/officeDocument/2006/relationships/customXml" Target="../ink/ink36.xml"/><Relationship Id="rId3" Type="http://schemas.openxmlformats.org/officeDocument/2006/relationships/customXml" Target="../ink/ink9.xml"/><Relationship Id="rId29" Type="http://schemas.openxmlformats.org/officeDocument/2006/relationships/customXml" Target="../ink/ink35.xml"/><Relationship Id="rId28" Type="http://schemas.openxmlformats.org/officeDocument/2006/relationships/customXml" Target="../ink/ink34.xml"/><Relationship Id="rId27" Type="http://schemas.openxmlformats.org/officeDocument/2006/relationships/customXml" Target="../ink/ink33.xml"/><Relationship Id="rId26" Type="http://schemas.openxmlformats.org/officeDocument/2006/relationships/customXml" Target="../ink/ink32.xml"/><Relationship Id="rId25" Type="http://schemas.openxmlformats.org/officeDocument/2006/relationships/customXml" Target="../ink/ink31.xml"/><Relationship Id="rId24" Type="http://schemas.openxmlformats.org/officeDocument/2006/relationships/customXml" Target="../ink/ink30.xml"/><Relationship Id="rId23" Type="http://schemas.openxmlformats.org/officeDocument/2006/relationships/customXml" Target="../ink/ink29.xml"/><Relationship Id="rId22" Type="http://schemas.openxmlformats.org/officeDocument/2006/relationships/customXml" Target="../ink/ink28.xml"/><Relationship Id="rId21" Type="http://schemas.openxmlformats.org/officeDocument/2006/relationships/customXml" Target="../ink/ink27.xml"/><Relationship Id="rId20" Type="http://schemas.openxmlformats.org/officeDocument/2006/relationships/customXml" Target="../ink/ink26.xml"/><Relationship Id="rId2" Type="http://schemas.openxmlformats.org/officeDocument/2006/relationships/customXml" Target="../ink/ink8.xml"/><Relationship Id="rId19" Type="http://schemas.openxmlformats.org/officeDocument/2006/relationships/customXml" Target="../ink/ink25.xml"/><Relationship Id="rId18" Type="http://schemas.openxmlformats.org/officeDocument/2006/relationships/customXml" Target="../ink/ink24.xml"/><Relationship Id="rId17" Type="http://schemas.openxmlformats.org/officeDocument/2006/relationships/customXml" Target="../ink/ink23.xml"/><Relationship Id="rId16" Type="http://schemas.openxmlformats.org/officeDocument/2006/relationships/customXml" Target="../ink/ink22.xml"/><Relationship Id="rId15" Type="http://schemas.openxmlformats.org/officeDocument/2006/relationships/customXml" Target="../ink/ink21.xml"/><Relationship Id="rId14" Type="http://schemas.openxmlformats.org/officeDocument/2006/relationships/customXml" Target="../ink/ink20.xml"/><Relationship Id="rId13" Type="http://schemas.openxmlformats.org/officeDocument/2006/relationships/customXml" Target="../ink/ink19.xml"/><Relationship Id="rId12" Type="http://schemas.openxmlformats.org/officeDocument/2006/relationships/customXml" Target="../ink/ink18.xml"/><Relationship Id="rId11" Type="http://schemas.openxmlformats.org/officeDocument/2006/relationships/customXml" Target="../ink/ink17.xml"/><Relationship Id="rId10" Type="http://schemas.openxmlformats.org/officeDocument/2006/relationships/customXml" Target="../ink/ink16.xml"/><Relationship Id="rId1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35.xml"/><Relationship Id="rId98" Type="http://schemas.openxmlformats.org/officeDocument/2006/relationships/customXml" Target="../ink/ink134.xml"/><Relationship Id="rId97" Type="http://schemas.openxmlformats.org/officeDocument/2006/relationships/customXml" Target="../ink/ink133.xml"/><Relationship Id="rId96" Type="http://schemas.openxmlformats.org/officeDocument/2006/relationships/customXml" Target="../ink/ink132.xml"/><Relationship Id="rId95" Type="http://schemas.openxmlformats.org/officeDocument/2006/relationships/customXml" Target="../ink/ink131.xml"/><Relationship Id="rId94" Type="http://schemas.openxmlformats.org/officeDocument/2006/relationships/customXml" Target="../ink/ink130.xml"/><Relationship Id="rId93" Type="http://schemas.openxmlformats.org/officeDocument/2006/relationships/customXml" Target="../ink/ink129.xml"/><Relationship Id="rId92" Type="http://schemas.openxmlformats.org/officeDocument/2006/relationships/customXml" Target="../ink/ink128.xml"/><Relationship Id="rId91" Type="http://schemas.openxmlformats.org/officeDocument/2006/relationships/customXml" Target="../ink/ink127.xml"/><Relationship Id="rId90" Type="http://schemas.openxmlformats.org/officeDocument/2006/relationships/customXml" Target="../ink/ink126.xml"/><Relationship Id="rId9" Type="http://schemas.openxmlformats.org/officeDocument/2006/relationships/customXml" Target="../ink/ink45.xml"/><Relationship Id="rId89" Type="http://schemas.openxmlformats.org/officeDocument/2006/relationships/customXml" Target="../ink/ink125.xml"/><Relationship Id="rId88" Type="http://schemas.openxmlformats.org/officeDocument/2006/relationships/customXml" Target="../ink/ink124.xml"/><Relationship Id="rId87" Type="http://schemas.openxmlformats.org/officeDocument/2006/relationships/customXml" Target="../ink/ink123.xml"/><Relationship Id="rId86" Type="http://schemas.openxmlformats.org/officeDocument/2006/relationships/customXml" Target="../ink/ink122.xml"/><Relationship Id="rId85" Type="http://schemas.openxmlformats.org/officeDocument/2006/relationships/customXml" Target="../ink/ink121.xml"/><Relationship Id="rId84" Type="http://schemas.openxmlformats.org/officeDocument/2006/relationships/customXml" Target="../ink/ink120.xml"/><Relationship Id="rId83" Type="http://schemas.openxmlformats.org/officeDocument/2006/relationships/customXml" Target="../ink/ink119.xml"/><Relationship Id="rId82" Type="http://schemas.openxmlformats.org/officeDocument/2006/relationships/customXml" Target="../ink/ink118.xml"/><Relationship Id="rId81" Type="http://schemas.openxmlformats.org/officeDocument/2006/relationships/customXml" Target="../ink/ink117.xml"/><Relationship Id="rId80" Type="http://schemas.openxmlformats.org/officeDocument/2006/relationships/customXml" Target="../ink/ink116.xml"/><Relationship Id="rId8" Type="http://schemas.openxmlformats.org/officeDocument/2006/relationships/customXml" Target="../ink/ink44.xml"/><Relationship Id="rId79" Type="http://schemas.openxmlformats.org/officeDocument/2006/relationships/customXml" Target="../ink/ink115.xml"/><Relationship Id="rId78" Type="http://schemas.openxmlformats.org/officeDocument/2006/relationships/customXml" Target="../ink/ink114.xml"/><Relationship Id="rId77" Type="http://schemas.openxmlformats.org/officeDocument/2006/relationships/customXml" Target="../ink/ink113.xml"/><Relationship Id="rId76" Type="http://schemas.openxmlformats.org/officeDocument/2006/relationships/customXml" Target="../ink/ink112.xml"/><Relationship Id="rId75" Type="http://schemas.openxmlformats.org/officeDocument/2006/relationships/customXml" Target="../ink/ink111.xml"/><Relationship Id="rId74" Type="http://schemas.openxmlformats.org/officeDocument/2006/relationships/customXml" Target="../ink/ink110.xml"/><Relationship Id="rId73" Type="http://schemas.openxmlformats.org/officeDocument/2006/relationships/customXml" Target="../ink/ink109.xml"/><Relationship Id="rId72" Type="http://schemas.openxmlformats.org/officeDocument/2006/relationships/customXml" Target="../ink/ink108.xml"/><Relationship Id="rId71" Type="http://schemas.openxmlformats.org/officeDocument/2006/relationships/customXml" Target="../ink/ink107.xml"/><Relationship Id="rId70" Type="http://schemas.openxmlformats.org/officeDocument/2006/relationships/customXml" Target="../ink/ink106.xml"/><Relationship Id="rId7" Type="http://schemas.openxmlformats.org/officeDocument/2006/relationships/customXml" Target="../ink/ink43.xml"/><Relationship Id="rId69" Type="http://schemas.openxmlformats.org/officeDocument/2006/relationships/customXml" Target="../ink/ink105.xml"/><Relationship Id="rId68" Type="http://schemas.openxmlformats.org/officeDocument/2006/relationships/customXml" Target="../ink/ink104.xml"/><Relationship Id="rId67" Type="http://schemas.openxmlformats.org/officeDocument/2006/relationships/customXml" Target="../ink/ink103.xml"/><Relationship Id="rId66" Type="http://schemas.openxmlformats.org/officeDocument/2006/relationships/customXml" Target="../ink/ink102.xml"/><Relationship Id="rId65" Type="http://schemas.openxmlformats.org/officeDocument/2006/relationships/customXml" Target="../ink/ink101.xml"/><Relationship Id="rId64" Type="http://schemas.openxmlformats.org/officeDocument/2006/relationships/customXml" Target="../ink/ink100.xml"/><Relationship Id="rId63" Type="http://schemas.openxmlformats.org/officeDocument/2006/relationships/customXml" Target="../ink/ink99.xml"/><Relationship Id="rId62" Type="http://schemas.openxmlformats.org/officeDocument/2006/relationships/customXml" Target="../ink/ink98.xml"/><Relationship Id="rId61" Type="http://schemas.openxmlformats.org/officeDocument/2006/relationships/customXml" Target="../ink/ink97.xml"/><Relationship Id="rId60" Type="http://schemas.openxmlformats.org/officeDocument/2006/relationships/customXml" Target="../ink/ink96.xml"/><Relationship Id="rId6" Type="http://schemas.openxmlformats.org/officeDocument/2006/relationships/customXml" Target="../ink/ink42.xml"/><Relationship Id="rId59" Type="http://schemas.openxmlformats.org/officeDocument/2006/relationships/customXml" Target="../ink/ink95.xml"/><Relationship Id="rId58" Type="http://schemas.openxmlformats.org/officeDocument/2006/relationships/customXml" Target="../ink/ink94.xml"/><Relationship Id="rId57" Type="http://schemas.openxmlformats.org/officeDocument/2006/relationships/customXml" Target="../ink/ink93.xml"/><Relationship Id="rId56" Type="http://schemas.openxmlformats.org/officeDocument/2006/relationships/customXml" Target="../ink/ink92.xml"/><Relationship Id="rId55" Type="http://schemas.openxmlformats.org/officeDocument/2006/relationships/customXml" Target="../ink/ink91.xml"/><Relationship Id="rId54" Type="http://schemas.openxmlformats.org/officeDocument/2006/relationships/customXml" Target="../ink/ink90.xml"/><Relationship Id="rId53" Type="http://schemas.openxmlformats.org/officeDocument/2006/relationships/customXml" Target="../ink/ink89.xml"/><Relationship Id="rId52" Type="http://schemas.openxmlformats.org/officeDocument/2006/relationships/customXml" Target="../ink/ink88.xml"/><Relationship Id="rId51" Type="http://schemas.openxmlformats.org/officeDocument/2006/relationships/customXml" Target="../ink/ink87.xml"/><Relationship Id="rId50" Type="http://schemas.openxmlformats.org/officeDocument/2006/relationships/customXml" Target="../ink/ink86.xml"/><Relationship Id="rId5" Type="http://schemas.openxmlformats.org/officeDocument/2006/relationships/customXml" Target="../ink/ink41.xml"/><Relationship Id="rId49" Type="http://schemas.openxmlformats.org/officeDocument/2006/relationships/customXml" Target="../ink/ink85.xml"/><Relationship Id="rId48" Type="http://schemas.openxmlformats.org/officeDocument/2006/relationships/customXml" Target="../ink/ink84.xml"/><Relationship Id="rId47" Type="http://schemas.openxmlformats.org/officeDocument/2006/relationships/customXml" Target="../ink/ink83.xml"/><Relationship Id="rId46" Type="http://schemas.openxmlformats.org/officeDocument/2006/relationships/customXml" Target="../ink/ink82.xml"/><Relationship Id="rId45" Type="http://schemas.openxmlformats.org/officeDocument/2006/relationships/customXml" Target="../ink/ink81.xml"/><Relationship Id="rId44" Type="http://schemas.openxmlformats.org/officeDocument/2006/relationships/customXml" Target="../ink/ink80.xml"/><Relationship Id="rId43" Type="http://schemas.openxmlformats.org/officeDocument/2006/relationships/customXml" Target="../ink/ink79.xml"/><Relationship Id="rId42" Type="http://schemas.openxmlformats.org/officeDocument/2006/relationships/customXml" Target="../ink/ink78.xml"/><Relationship Id="rId41" Type="http://schemas.openxmlformats.org/officeDocument/2006/relationships/customXml" Target="../ink/ink77.xml"/><Relationship Id="rId40" Type="http://schemas.openxmlformats.org/officeDocument/2006/relationships/customXml" Target="../ink/ink76.xml"/><Relationship Id="rId4" Type="http://schemas.openxmlformats.org/officeDocument/2006/relationships/customXml" Target="../ink/ink40.xml"/><Relationship Id="rId39" Type="http://schemas.openxmlformats.org/officeDocument/2006/relationships/customXml" Target="../ink/ink75.xml"/><Relationship Id="rId38" Type="http://schemas.openxmlformats.org/officeDocument/2006/relationships/customXml" Target="../ink/ink74.xml"/><Relationship Id="rId37" Type="http://schemas.openxmlformats.org/officeDocument/2006/relationships/customXml" Target="../ink/ink73.xml"/><Relationship Id="rId36" Type="http://schemas.openxmlformats.org/officeDocument/2006/relationships/customXml" Target="../ink/ink72.xml"/><Relationship Id="rId35" Type="http://schemas.openxmlformats.org/officeDocument/2006/relationships/customXml" Target="../ink/ink71.xml"/><Relationship Id="rId34" Type="http://schemas.openxmlformats.org/officeDocument/2006/relationships/customXml" Target="../ink/ink70.xml"/><Relationship Id="rId33" Type="http://schemas.openxmlformats.org/officeDocument/2006/relationships/customXml" Target="../ink/ink69.xml"/><Relationship Id="rId32" Type="http://schemas.openxmlformats.org/officeDocument/2006/relationships/customXml" Target="../ink/ink68.xml"/><Relationship Id="rId31" Type="http://schemas.openxmlformats.org/officeDocument/2006/relationships/customXml" Target="../ink/ink67.xml"/><Relationship Id="rId30" Type="http://schemas.openxmlformats.org/officeDocument/2006/relationships/customXml" Target="../ink/ink66.xml"/><Relationship Id="rId3" Type="http://schemas.openxmlformats.org/officeDocument/2006/relationships/customXml" Target="../ink/ink39.xml"/><Relationship Id="rId29" Type="http://schemas.openxmlformats.org/officeDocument/2006/relationships/customXml" Target="../ink/ink65.xml"/><Relationship Id="rId28" Type="http://schemas.openxmlformats.org/officeDocument/2006/relationships/customXml" Target="../ink/ink64.xml"/><Relationship Id="rId27" Type="http://schemas.openxmlformats.org/officeDocument/2006/relationships/customXml" Target="../ink/ink63.xml"/><Relationship Id="rId26" Type="http://schemas.openxmlformats.org/officeDocument/2006/relationships/customXml" Target="../ink/ink62.xml"/><Relationship Id="rId25" Type="http://schemas.openxmlformats.org/officeDocument/2006/relationships/customXml" Target="../ink/ink61.xml"/><Relationship Id="rId24" Type="http://schemas.openxmlformats.org/officeDocument/2006/relationships/customXml" Target="../ink/ink60.xml"/><Relationship Id="rId23" Type="http://schemas.openxmlformats.org/officeDocument/2006/relationships/customXml" Target="../ink/ink59.xml"/><Relationship Id="rId22" Type="http://schemas.openxmlformats.org/officeDocument/2006/relationships/customXml" Target="../ink/ink58.xml"/><Relationship Id="rId21" Type="http://schemas.openxmlformats.org/officeDocument/2006/relationships/customXml" Target="../ink/ink57.xml"/><Relationship Id="rId20" Type="http://schemas.openxmlformats.org/officeDocument/2006/relationships/customXml" Target="../ink/ink56.xml"/><Relationship Id="rId2" Type="http://schemas.openxmlformats.org/officeDocument/2006/relationships/customXml" Target="../ink/ink38.xml"/><Relationship Id="rId19" Type="http://schemas.openxmlformats.org/officeDocument/2006/relationships/customXml" Target="../ink/ink55.xml"/><Relationship Id="rId18" Type="http://schemas.openxmlformats.org/officeDocument/2006/relationships/customXml" Target="../ink/ink54.xml"/><Relationship Id="rId17" Type="http://schemas.openxmlformats.org/officeDocument/2006/relationships/customXml" Target="../ink/ink53.xml"/><Relationship Id="rId16" Type="http://schemas.openxmlformats.org/officeDocument/2006/relationships/customXml" Target="../ink/ink52.xml"/><Relationship Id="rId15" Type="http://schemas.openxmlformats.org/officeDocument/2006/relationships/customXml" Target="../ink/ink51.xml"/><Relationship Id="rId14" Type="http://schemas.openxmlformats.org/officeDocument/2006/relationships/customXml" Target="../ink/ink50.xml"/><Relationship Id="rId13" Type="http://schemas.openxmlformats.org/officeDocument/2006/relationships/customXml" Target="../ink/ink49.xml"/><Relationship Id="rId126" Type="http://schemas.openxmlformats.org/officeDocument/2006/relationships/notesSlide" Target="../notesSlides/notesSlide6.xml"/><Relationship Id="rId125" Type="http://schemas.openxmlformats.org/officeDocument/2006/relationships/slideLayout" Target="../slideLayouts/slideLayout1.xml"/><Relationship Id="rId124" Type="http://schemas.openxmlformats.org/officeDocument/2006/relationships/customXml" Target="../ink/ink160.xml"/><Relationship Id="rId123" Type="http://schemas.openxmlformats.org/officeDocument/2006/relationships/customXml" Target="../ink/ink159.xml"/><Relationship Id="rId122" Type="http://schemas.openxmlformats.org/officeDocument/2006/relationships/customXml" Target="../ink/ink158.xml"/><Relationship Id="rId121" Type="http://schemas.openxmlformats.org/officeDocument/2006/relationships/customXml" Target="../ink/ink157.xml"/><Relationship Id="rId120" Type="http://schemas.openxmlformats.org/officeDocument/2006/relationships/customXml" Target="../ink/ink156.xml"/><Relationship Id="rId12" Type="http://schemas.openxmlformats.org/officeDocument/2006/relationships/customXml" Target="../ink/ink48.xml"/><Relationship Id="rId119" Type="http://schemas.openxmlformats.org/officeDocument/2006/relationships/customXml" Target="../ink/ink155.xml"/><Relationship Id="rId118" Type="http://schemas.openxmlformats.org/officeDocument/2006/relationships/customXml" Target="../ink/ink154.xml"/><Relationship Id="rId117" Type="http://schemas.openxmlformats.org/officeDocument/2006/relationships/customXml" Target="../ink/ink153.xml"/><Relationship Id="rId116" Type="http://schemas.openxmlformats.org/officeDocument/2006/relationships/customXml" Target="../ink/ink152.xml"/><Relationship Id="rId115" Type="http://schemas.openxmlformats.org/officeDocument/2006/relationships/customXml" Target="../ink/ink151.xml"/><Relationship Id="rId114" Type="http://schemas.openxmlformats.org/officeDocument/2006/relationships/customXml" Target="../ink/ink150.xml"/><Relationship Id="rId113" Type="http://schemas.openxmlformats.org/officeDocument/2006/relationships/customXml" Target="../ink/ink149.xml"/><Relationship Id="rId112" Type="http://schemas.openxmlformats.org/officeDocument/2006/relationships/customXml" Target="../ink/ink148.xml"/><Relationship Id="rId111" Type="http://schemas.openxmlformats.org/officeDocument/2006/relationships/customXml" Target="../ink/ink147.xml"/><Relationship Id="rId110" Type="http://schemas.openxmlformats.org/officeDocument/2006/relationships/customXml" Target="../ink/ink146.xml"/><Relationship Id="rId11" Type="http://schemas.openxmlformats.org/officeDocument/2006/relationships/customXml" Target="../ink/ink47.xml"/><Relationship Id="rId109" Type="http://schemas.openxmlformats.org/officeDocument/2006/relationships/customXml" Target="../ink/ink145.xml"/><Relationship Id="rId108" Type="http://schemas.openxmlformats.org/officeDocument/2006/relationships/customXml" Target="../ink/ink144.xml"/><Relationship Id="rId107" Type="http://schemas.openxmlformats.org/officeDocument/2006/relationships/customXml" Target="../ink/ink143.xml"/><Relationship Id="rId106" Type="http://schemas.openxmlformats.org/officeDocument/2006/relationships/customXml" Target="../ink/ink142.xml"/><Relationship Id="rId105" Type="http://schemas.openxmlformats.org/officeDocument/2006/relationships/customXml" Target="../ink/ink141.xml"/><Relationship Id="rId104" Type="http://schemas.openxmlformats.org/officeDocument/2006/relationships/customXml" Target="../ink/ink140.xml"/><Relationship Id="rId103" Type="http://schemas.openxmlformats.org/officeDocument/2006/relationships/customXml" Target="../ink/ink139.xml"/><Relationship Id="rId102" Type="http://schemas.openxmlformats.org/officeDocument/2006/relationships/customXml" Target="../ink/ink138.xml"/><Relationship Id="rId101" Type="http://schemas.openxmlformats.org/officeDocument/2006/relationships/customXml" Target="../ink/ink137.xml"/><Relationship Id="rId100" Type="http://schemas.openxmlformats.org/officeDocument/2006/relationships/customXml" Target="../ink/ink136.xml"/><Relationship Id="rId10" Type="http://schemas.openxmlformats.org/officeDocument/2006/relationships/customXml" Target="../ink/ink46.xml"/><Relationship Id="rId1" Type="http://schemas.openxmlformats.org/officeDocument/2006/relationships/customXml" Target="../ink/ink3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69.xml"/><Relationship Id="rId8" Type="http://schemas.openxmlformats.org/officeDocument/2006/relationships/customXml" Target="../ink/ink168.xml"/><Relationship Id="rId7" Type="http://schemas.openxmlformats.org/officeDocument/2006/relationships/customXml" Target="../ink/ink167.xml"/><Relationship Id="rId6" Type="http://schemas.openxmlformats.org/officeDocument/2006/relationships/customXml" Target="../ink/ink166.xml"/><Relationship Id="rId5" Type="http://schemas.openxmlformats.org/officeDocument/2006/relationships/customXml" Target="../ink/ink165.xml"/><Relationship Id="rId4" Type="http://schemas.openxmlformats.org/officeDocument/2006/relationships/customXml" Target="../ink/ink164.xml"/><Relationship Id="rId3" Type="http://schemas.openxmlformats.org/officeDocument/2006/relationships/customXml" Target="../ink/ink163.xml"/><Relationship Id="rId25" Type="http://schemas.openxmlformats.org/officeDocument/2006/relationships/notesSlide" Target="../notesSlides/notesSlide8.xml"/><Relationship Id="rId24" Type="http://schemas.openxmlformats.org/officeDocument/2006/relationships/slideLayout" Target="../slideLayouts/slideLayout1.xml"/><Relationship Id="rId23" Type="http://schemas.openxmlformats.org/officeDocument/2006/relationships/customXml" Target="../ink/ink183.xml"/><Relationship Id="rId22" Type="http://schemas.openxmlformats.org/officeDocument/2006/relationships/customXml" Target="../ink/ink182.xml"/><Relationship Id="rId21" Type="http://schemas.openxmlformats.org/officeDocument/2006/relationships/customXml" Target="../ink/ink181.xml"/><Relationship Id="rId20" Type="http://schemas.openxmlformats.org/officeDocument/2006/relationships/customXml" Target="../ink/ink180.xml"/><Relationship Id="rId2" Type="http://schemas.openxmlformats.org/officeDocument/2006/relationships/customXml" Target="../ink/ink162.xml"/><Relationship Id="rId19" Type="http://schemas.openxmlformats.org/officeDocument/2006/relationships/customXml" Target="../ink/ink179.xml"/><Relationship Id="rId18" Type="http://schemas.openxmlformats.org/officeDocument/2006/relationships/customXml" Target="../ink/ink178.xml"/><Relationship Id="rId17" Type="http://schemas.openxmlformats.org/officeDocument/2006/relationships/customXml" Target="../ink/ink177.xml"/><Relationship Id="rId16" Type="http://schemas.openxmlformats.org/officeDocument/2006/relationships/customXml" Target="../ink/ink176.xml"/><Relationship Id="rId15" Type="http://schemas.openxmlformats.org/officeDocument/2006/relationships/customXml" Target="../ink/ink175.xml"/><Relationship Id="rId14" Type="http://schemas.openxmlformats.org/officeDocument/2006/relationships/customXml" Target="../ink/ink174.xml"/><Relationship Id="rId13" Type="http://schemas.openxmlformats.org/officeDocument/2006/relationships/customXml" Target="../ink/ink173.xml"/><Relationship Id="rId12" Type="http://schemas.openxmlformats.org/officeDocument/2006/relationships/customXml" Target="../ink/ink172.xml"/><Relationship Id="rId11" Type="http://schemas.openxmlformats.org/officeDocument/2006/relationships/customXml" Target="../ink/ink171.xml"/><Relationship Id="rId10" Type="http://schemas.openxmlformats.org/officeDocument/2006/relationships/customXml" Target="../ink/ink170.xml"/><Relationship Id="rId1" Type="http://schemas.openxmlformats.org/officeDocument/2006/relationships/customXml" Target="../ink/ink1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 rot="10800000" flipH="1" flipV="1">
            <a:off x="1056736" y="1600201"/>
            <a:ext cx="7030527" cy="1435988"/>
          </a:xfrm>
        </p:spPr>
        <p:txBody>
          <a:bodyPr>
            <a:noAutofit/>
          </a:bodyPr>
          <a:lstStyle/>
          <a:p>
            <a:pPr>
              <a:lnSpc>
                <a:spcPts val="5760"/>
              </a:lnSpc>
              <a:spcBef>
                <a:spcPts val="600"/>
              </a:spcBef>
            </a:pPr>
            <a:r>
              <a:rPr lang="zh-CN" altLang="zh-CN" sz="4800" b="1" dirty="0">
                <a:latin typeface="楷体" pitchFamily="49" charset="-122"/>
                <a:ea typeface="楷体" pitchFamily="49" charset="-122"/>
              </a:rPr>
              <a:t>计算机网络</a:t>
            </a:r>
            <a:br>
              <a:rPr lang="en-US" altLang="zh-CN" sz="4800" b="1" dirty="0">
                <a:latin typeface="楷体" pitchFamily="49" charset="-122"/>
                <a:ea typeface="楷体" pitchFamily="49" charset="-122"/>
              </a:rPr>
            </a:br>
            <a:r>
              <a:rPr lang="zh-CN" altLang="en-US" sz="3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复习</a:t>
            </a:r>
            <a:endParaRPr lang="zh-CN" altLang="en-US" sz="3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副标题 2"/>
          <p:cNvSpPr txBox="1"/>
          <p:nvPr/>
        </p:nvSpPr>
        <p:spPr>
          <a:xfrm>
            <a:off x="1222858" y="5643677"/>
            <a:ext cx="6746244" cy="60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计算机网络与信息安全研究室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222860" y="3763135"/>
            <a:ext cx="6709028" cy="127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徐敬东 张建忠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xujd@nankai.edu.cn 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zhangjz@nankai.edu.cn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第一章 概述</a:t>
            </a:r>
            <a:endParaRPr lang="zh-CN" altLang="en-US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004" y="1091227"/>
            <a:ext cx="8068776" cy="328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计算机网络构成及基本概念</a:t>
            </a: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Internet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发展历程</a:t>
            </a: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60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Internet</a:t>
            </a:r>
            <a:r>
              <a:rPr lang="zh-CN" altLang="en-US" sz="260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的核心与边缘</a:t>
            </a:r>
            <a:endParaRPr lang="en-US" altLang="zh-CN" sz="2600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60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TCP/IP</a:t>
            </a:r>
            <a:r>
              <a:rPr lang="zh-CN" altLang="en-US" sz="260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网络体系结构</a:t>
            </a:r>
            <a:endParaRPr lang="en-US" altLang="zh-CN" sz="2600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Web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服务器访问示例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8468" y="5766773"/>
            <a:ext cx="594706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理解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Internet</a:t>
            </a:r>
            <a:r>
              <a:rPr lang="zh-CN" altLang="en-US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总貌和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TCP/IP</a:t>
            </a:r>
            <a:r>
              <a:rPr lang="zh-CN" altLang="en-US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网络体系结构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351276" y="2537460"/>
              <a:ext cx="109727" cy="370332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351276" y="2537460"/>
                <a:ext cx="109727" cy="3703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3998213" y="2574036"/>
              <a:ext cx="66294" cy="288036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998213" y="2574036"/>
                <a:ext cx="66294" cy="2880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2377440" y="2926080"/>
              <a:ext cx="610362" cy="64007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377440" y="2926080"/>
                <a:ext cx="610362" cy="640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2985516" y="2912363"/>
              <a:ext cx="105156" cy="146304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985516" y="2912363"/>
                <a:ext cx="105156" cy="146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4101083" y="3374136"/>
              <a:ext cx="50293" cy="14173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101083" y="3374136"/>
                <a:ext cx="50293" cy="141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4215383" y="3351276"/>
              <a:ext cx="59437" cy="150876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215383" y="3351276"/>
                <a:ext cx="59437" cy="150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4311396" y="3259836"/>
              <a:ext cx="77724" cy="29260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311396" y="3259836"/>
                <a:ext cx="77724" cy="2926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4334256" y="3406140"/>
              <a:ext cx="18287" cy="1371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334256" y="3406140"/>
                <a:ext cx="18287" cy="13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4325112" y="3396996"/>
              <a:ext cx="45720" cy="7315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325112" y="3396996"/>
                <a:ext cx="45720" cy="73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4393692" y="3300983"/>
              <a:ext cx="54864" cy="17830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393692" y="3300983"/>
                <a:ext cx="54864" cy="178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4421123" y="3406140"/>
              <a:ext cx="18288" cy="15087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421123" y="3406140"/>
                <a:ext cx="18288" cy="150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4487417" y="3342132"/>
              <a:ext cx="38863" cy="130302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487417" y="3342132"/>
                <a:ext cx="38863" cy="13030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0"/>
          <p:cNvGrpSpPr/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21753" name="Freeform 3"/>
            <p:cNvSpPr/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54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5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6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7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8" name="Text Box 2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router</a:t>
              </a:r>
              <a:endParaRPr lang="en-US" altLang="zh-CN" sz="14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(runs DHCP)</a:t>
              </a:r>
              <a:endParaRPr lang="en-US" altLang="zh-CN" sz="14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3" name="Group 356"/>
            <p:cNvGrpSpPr/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81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81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76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1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2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248"/>
            <p:cNvGrpSpPr/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779" name="Freeform 148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0" name="Rectangle 1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81" name="Freeform 150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2" name="Freeform 151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3" name="Rectangle 1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5" name="Group 153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809" name="AutoShape 15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810" name="AutoShape 15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5" name="Rectangle 15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6" name="Group 157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807" name="AutoShape 15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808" name="AutoShape 15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7" name="Rectangle 16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88" name="Rectangle 16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7" name="Group 162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805" name="AutoShape 16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806" name="AutoShape 16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0" name="Freeform 165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" name="Group 166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803" name="AutoShape 16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804" name="AutoShape 16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2" name="Rectangle 1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93" name="Freeform 170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4" name="Freeform 171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5" name="Oval 17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96" name="Freeform 173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7" name="AutoShape 17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98" name="AutoShape 17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 dirty="0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99" name="Oval 17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800" name="Oval 17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800" i="1">
                  <a:solidFill>
                    <a:srgbClr val="FF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801" name="Oval 17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802" name="Rectangle 17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9" name="Group 48"/>
            <p:cNvGrpSpPr/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21766" name="Oval 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67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8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9" name="Rectangle 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1770" name="Oval 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0" name="Group 54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776" name="Line 55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7" name="Line 5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8" name="Line 57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8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773" name="Line 5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4" name="Line 6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5" name="Line 6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509" name="Freeform 2"/>
          <p:cNvSpPr/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21510" name="Freeform 3"/>
          <p:cNvSpPr/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35"/>
          <p:cNvGrpSpPr/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745" name="Freeform 36"/>
            <p:cNvSpPr/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3" name="Group 37"/>
            <p:cNvGrpSpPr/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21747" name="Rectangle 3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48" name="Text Box 3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TCP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21749" name="Line 4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0" name="Line 4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1" name="Line 4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2" name="Line 4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44"/>
          <p:cNvGrpSpPr/>
          <p:nvPr/>
        </p:nvGrpSpPr>
        <p:grpSpPr bwMode="auto">
          <a:xfrm>
            <a:off x="442913" y="1054100"/>
            <a:ext cx="519112" cy="333375"/>
            <a:chOff x="328" y="678"/>
            <a:chExt cx="327" cy="210"/>
          </a:xfrm>
        </p:grpSpPr>
        <p:grpSp>
          <p:nvGrpSpPr>
            <p:cNvPr id="15" name="Group 45"/>
            <p:cNvGrpSpPr/>
            <p:nvPr/>
          </p:nvGrpSpPr>
          <p:grpSpPr bwMode="auto">
            <a:xfrm>
              <a:off x="328" y="693"/>
              <a:ext cx="327" cy="174"/>
              <a:chOff x="844" y="3337"/>
              <a:chExt cx="327" cy="174"/>
            </a:xfrm>
          </p:grpSpPr>
          <p:sp>
            <p:nvSpPr>
              <p:cNvPr id="21743" name="Rectangle 4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44" name="Text Box 4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000">
                  <a:solidFill>
                    <a:srgbClr val="FFFFFF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sp>
          <p:nvSpPr>
            <p:cNvPr id="21742" name="AutoShape 4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sp>
        <p:nvSpPr>
          <p:cNvPr id="707633" name="Rectangle 49"/>
          <p:cNvSpPr>
            <a14:cpLocks xmlns:a14="http://schemas.microsoft.com/office/drawing/2010/main" noChangeArrowheads="1"/>
          </p:cNvSpPr>
          <p:nvPr/>
        </p:nvSpPr>
        <p:spPr bwMode="auto">
          <a:xfrm>
            <a:off x="5183188" y="3000372"/>
            <a:ext cx="3441700" cy="950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request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sent into TCP socket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7634" name="Rectangle 50"/>
          <p:cNvSpPr>
            <a14:cpLocks xmlns:a14="http://schemas.microsoft.com/office/drawing/2010/main" noChangeArrowheads="1"/>
          </p:cNvSpPr>
          <p:nvPr/>
        </p:nvSpPr>
        <p:spPr bwMode="auto">
          <a:xfrm>
            <a:off x="5214942" y="3643314"/>
            <a:ext cx="3787775" cy="985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request routed to www.google.com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7635" name="Rectangle 51"/>
          <p:cNvSpPr>
            <a14:cpLocks xmlns:a14="http://schemas.microsoft.com/office/drawing/2010/main" noChangeArrowheads="1"/>
          </p:cNvSpPr>
          <p:nvPr/>
        </p:nvSpPr>
        <p:spPr bwMode="auto">
          <a:xfrm>
            <a:off x="5214942" y="5429264"/>
            <a:ext cx="3865562" cy="53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reply routed back to client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16" name="Group 166"/>
          <p:cNvGrpSpPr/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739" name="Line 16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0" name="Line 16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67"/>
          <p:cNvGrpSpPr/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737" name="Line 16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8" name="Line 16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70"/>
          <p:cNvGrpSpPr/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735" name="Line 17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6" name="Line 17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10"/>
          <p:cNvGrpSpPr/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721" name="Oval 1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722" name="Line 1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3" name="Rectangle 1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24" name="Oval 1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" name="Group 115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732" name="Line 1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3" name="Line 1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4" name="Line 1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21" name="Group 119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729" name="Line 1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0" name="Line 1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1" name="Line 1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21727" name="Line 12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8" name="Line 12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1" name="Line 136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1522" name="Text Box 13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03300" y="5835650"/>
            <a:ext cx="1609736" cy="387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charset="0"/>
              </a:rPr>
              <a:t>64.233.169.105</a:t>
            </a:r>
            <a:endParaRPr lang="en-US" altLang="zh-CN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23" name="Text Box 13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71550" y="5541963"/>
            <a:ext cx="1188146" cy="387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charset="0"/>
              </a:rPr>
              <a:t>web server</a:t>
            </a:r>
            <a:endParaRPr lang="en-US" altLang="zh-CN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2" name="Group 194"/>
          <p:cNvGrpSpPr/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719" name="Line 19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0" name="Line 19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3" name="Group 200"/>
          <p:cNvGrpSpPr/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717" name="Line 20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18" name="Line 20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6" name="Line 112"/>
          <p:cNvSpPr>
            <a14:cpLocks xmlns:a14="http://schemas.microsoft.com/office/drawing/2010/main"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" name="Group 145"/>
          <p:cNvGrpSpPr/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709" name="Freeform 146"/>
            <p:cNvSpPr/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5" name="Group 147"/>
            <p:cNvGrpSpPr/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1711" name="Rectangle 14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12" name="Text Box 14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TCP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21713" name="Line 1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4" name="Line 1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5" name="Line 15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6" name="Line 15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sp>
        <p:nvSpPr>
          <p:cNvPr id="707813" name="Rectangle 229"/>
          <p:cNvSpPr>
            <a14:cpLocks xmlns:a14="http://schemas.microsoft.com/office/drawing/2010/main" noChangeArrowheads="1"/>
          </p:cNvSpPr>
          <p:nvPr/>
        </p:nvSpPr>
        <p:spPr bwMode="auto">
          <a:xfrm>
            <a:off x="5214942" y="4500570"/>
            <a:ext cx="3787775" cy="985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server responds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reply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(containing web page)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26" name="Group 357"/>
          <p:cNvGrpSpPr/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7" name="Group 230"/>
            <p:cNvGrpSpPr/>
            <p:nvPr/>
          </p:nvGrpSpPr>
          <p:grpSpPr bwMode="auto">
            <a:xfrm>
              <a:off x="290" y="874"/>
              <a:ext cx="381" cy="174"/>
              <a:chOff x="740" y="3209"/>
              <a:chExt cx="381" cy="174"/>
            </a:xfrm>
          </p:grpSpPr>
          <p:grpSp>
            <p:nvGrpSpPr>
              <p:cNvPr id="28" name="Group 231"/>
              <p:cNvGrpSpPr/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707" name="Rectangle 23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708" name="Text Box 233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rPr>
                    <a:t>HTTP</a:t>
                  </a:r>
                  <a:endPara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05" name="Rectangle 23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06" name="Rectangle 23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9" name="Group 236"/>
            <p:cNvGrpSpPr/>
            <p:nvPr/>
          </p:nvGrpSpPr>
          <p:grpSpPr bwMode="auto">
            <a:xfrm>
              <a:off x="290" y="1022"/>
              <a:ext cx="381" cy="174"/>
              <a:chOff x="836" y="3305"/>
              <a:chExt cx="381" cy="174"/>
            </a:xfrm>
          </p:grpSpPr>
          <p:grpSp>
            <p:nvGrpSpPr>
              <p:cNvPr id="30" name="Group 237"/>
              <p:cNvGrpSpPr/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702" name="Rectangle 23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703" name="Text Box 239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rPr>
                    <a:t>HTTP</a:t>
                  </a:r>
                  <a:endPara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31" name="Group 240"/>
              <p:cNvGrpSpPr/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700" name="Rectangle 241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701" name="Rectangle 24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708032" name="Group 243"/>
            <p:cNvGrpSpPr/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1696" name="Rectangle 24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97" name="Rectangle 24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708033" name="Group 246"/>
            <p:cNvGrpSpPr/>
            <p:nvPr/>
          </p:nvGrpSpPr>
          <p:grpSpPr bwMode="auto">
            <a:xfrm>
              <a:off x="56" y="1189"/>
              <a:ext cx="681" cy="174"/>
              <a:chOff x="504" y="3523"/>
              <a:chExt cx="681" cy="174"/>
            </a:xfrm>
          </p:grpSpPr>
          <p:grpSp>
            <p:nvGrpSpPr>
              <p:cNvPr id="708034" name="Group 247"/>
              <p:cNvGrpSpPr/>
              <p:nvPr/>
            </p:nvGrpSpPr>
            <p:grpSpPr bwMode="auto">
              <a:xfrm>
                <a:off x="623" y="3523"/>
                <a:ext cx="494" cy="174"/>
                <a:chOff x="723" y="3453"/>
                <a:chExt cx="494" cy="174"/>
              </a:xfrm>
            </p:grpSpPr>
            <p:grpSp>
              <p:nvGrpSpPr>
                <p:cNvPr id="708035" name="Group 248"/>
                <p:cNvGrpSpPr/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708036" name="Group 249"/>
                  <p:cNvGrpSpPr/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94" name="Rectangle 250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5" name="Text Box 251"/>
                    <p:cNvSpPr txBox="1"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charset="0"/>
                          <a:ea typeface="MS PGothic" pitchFamily="34" charset="-128"/>
                        </a:rPr>
                        <a:t>HTTP</a:t>
                      </a:r>
                      <a:endPara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endParaRPr>
                    </a:p>
                  </p:txBody>
                </p:sp>
              </p:grpSp>
              <p:grpSp>
                <p:nvGrpSpPr>
                  <p:cNvPr id="708037" name="Group 252"/>
                  <p:cNvGrpSpPr/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92" name="Rectangle 253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3" name="Rectangle 254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88" name="Rectangle 25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89" name="Rectangle 256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84" name="Rectangle 25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85" name="Rectangle 25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86" name="Rectangle 25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682" name="AutoShape 35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708038" name="Group 389"/>
          <p:cNvGrpSpPr/>
          <p:nvPr/>
        </p:nvGrpSpPr>
        <p:grpSpPr bwMode="auto">
          <a:xfrm>
            <a:off x="92075" y="1890713"/>
            <a:ext cx="1081088" cy="276225"/>
            <a:chOff x="0" y="2762"/>
            <a:chExt cx="681" cy="174"/>
          </a:xfrm>
        </p:grpSpPr>
        <p:sp>
          <p:nvSpPr>
            <p:cNvPr id="21665" name="Rectangle 38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708039" name="Group 376"/>
            <p:cNvGrpSpPr/>
            <p:nvPr/>
          </p:nvGrpSpPr>
          <p:grpSpPr bwMode="auto">
            <a:xfrm>
              <a:off x="119" y="2762"/>
              <a:ext cx="494" cy="174"/>
              <a:chOff x="723" y="3453"/>
              <a:chExt cx="494" cy="174"/>
            </a:xfrm>
          </p:grpSpPr>
          <p:grpSp>
            <p:nvGrpSpPr>
              <p:cNvPr id="708040" name="Group 377"/>
              <p:cNvGrpSpPr/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708041" name="Group 378"/>
                <p:cNvGrpSpPr/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76" name="Rectangle 379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7" name="Text Box 380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HTTP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708042" name="Group 381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74" name="Rectangle 382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5" name="Rectangle 383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670" name="Rectangle 38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71" name="Rectangle 38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667" name="Rectangle 38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668" name="Rectangle 38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708043" name="Group 391"/>
          <p:cNvGrpSpPr/>
          <p:nvPr/>
        </p:nvGrpSpPr>
        <p:grpSpPr bwMode="auto">
          <a:xfrm>
            <a:off x="411163" y="4051300"/>
            <a:ext cx="1081087" cy="981075"/>
            <a:chOff x="2231" y="3555"/>
            <a:chExt cx="681" cy="618"/>
          </a:xfrm>
        </p:grpSpPr>
        <p:grpSp>
          <p:nvGrpSpPr>
            <p:cNvPr id="708044" name="Group 392"/>
            <p:cNvGrpSpPr/>
            <p:nvPr/>
          </p:nvGrpSpPr>
          <p:grpSpPr bwMode="auto">
            <a:xfrm>
              <a:off x="2231" y="3684"/>
              <a:ext cx="681" cy="489"/>
              <a:chOff x="152" y="970"/>
              <a:chExt cx="681" cy="489"/>
            </a:xfrm>
          </p:grpSpPr>
          <p:grpSp>
            <p:nvGrpSpPr>
              <p:cNvPr id="708045" name="Group 393"/>
              <p:cNvGrpSpPr/>
              <p:nvPr/>
            </p:nvGrpSpPr>
            <p:grpSpPr bwMode="auto">
              <a:xfrm>
                <a:off x="386" y="970"/>
                <a:ext cx="381" cy="174"/>
                <a:chOff x="740" y="3209"/>
                <a:chExt cx="381" cy="174"/>
              </a:xfrm>
            </p:grpSpPr>
            <p:grpSp>
              <p:nvGrpSpPr>
                <p:cNvPr id="708046" name="Group 394"/>
                <p:cNvGrpSpPr/>
                <p:nvPr/>
              </p:nvGrpSpPr>
              <p:grpSpPr bwMode="auto">
                <a:xfrm>
                  <a:off x="794" y="3209"/>
                  <a:ext cx="327" cy="174"/>
                  <a:chOff x="844" y="3337"/>
                  <a:chExt cx="327" cy="174"/>
                </a:xfrm>
              </p:grpSpPr>
              <p:sp>
                <p:nvSpPr>
                  <p:cNvPr id="21663" name="Rectangle 395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64" name="Text Box 396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HTTP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21661" name="Rectangle 39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62" name="Rectangle 39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708047" name="Group 399"/>
              <p:cNvGrpSpPr/>
              <p:nvPr/>
            </p:nvGrpSpPr>
            <p:grpSpPr bwMode="auto">
              <a:xfrm>
                <a:off x="386" y="1118"/>
                <a:ext cx="381" cy="174"/>
                <a:chOff x="836" y="3305"/>
                <a:chExt cx="381" cy="174"/>
              </a:xfrm>
            </p:grpSpPr>
            <p:grpSp>
              <p:nvGrpSpPr>
                <p:cNvPr id="708048" name="Group 400"/>
                <p:cNvGrpSpPr/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58" name="Rectangle 401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9" name="Text Box 402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HTTP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708049" name="Group 403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56" name="Rectangle 404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7" name="Rectangle 405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708050" name="Group 406"/>
              <p:cNvGrpSpPr/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21652" name="Rectangle 40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53" name="Rectangle 40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708051" name="Group 409"/>
              <p:cNvGrpSpPr/>
              <p:nvPr/>
            </p:nvGrpSpPr>
            <p:grpSpPr bwMode="auto">
              <a:xfrm>
                <a:off x="152" y="1285"/>
                <a:ext cx="681" cy="174"/>
                <a:chOff x="504" y="3523"/>
                <a:chExt cx="681" cy="174"/>
              </a:xfrm>
            </p:grpSpPr>
            <p:grpSp>
              <p:nvGrpSpPr>
                <p:cNvPr id="708052" name="Group 410"/>
                <p:cNvGrpSpPr/>
                <p:nvPr/>
              </p:nvGrpSpPr>
              <p:grpSpPr bwMode="auto">
                <a:xfrm>
                  <a:off x="623" y="3523"/>
                  <a:ext cx="494" cy="174"/>
                  <a:chOff x="723" y="3453"/>
                  <a:chExt cx="494" cy="174"/>
                </a:xfrm>
              </p:grpSpPr>
              <p:grpSp>
                <p:nvGrpSpPr>
                  <p:cNvPr id="708053" name="Group 411"/>
                  <p:cNvGrpSpPr/>
                  <p:nvPr/>
                </p:nvGrpSpPr>
                <p:grpSpPr bwMode="auto">
                  <a:xfrm>
                    <a:off x="836" y="3453"/>
                    <a:ext cx="381" cy="174"/>
                    <a:chOff x="836" y="3305"/>
                    <a:chExt cx="381" cy="174"/>
                  </a:xfrm>
                </p:grpSpPr>
                <p:grpSp>
                  <p:nvGrpSpPr>
                    <p:cNvPr id="708054" name="Group 412"/>
                    <p:cNvGrpSpPr/>
                    <p:nvPr/>
                  </p:nvGrpSpPr>
                  <p:grpSpPr bwMode="auto">
                    <a:xfrm>
                      <a:off x="890" y="3305"/>
                      <a:ext cx="327" cy="174"/>
                      <a:chOff x="844" y="3337"/>
                      <a:chExt cx="327" cy="174"/>
                    </a:xfrm>
                  </p:grpSpPr>
                  <p:sp>
                    <p:nvSpPr>
                      <p:cNvPr id="21650" name="Rectangle 413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51" name="Text Box 414"/>
                      <p:cNvSpPr txBox="1"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7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charset="0"/>
                            <a:ea typeface="MS PGothic" pitchFamily="34" charset="-128"/>
                          </a:rPr>
                          <a:t>HTTP</a:t>
                        </a:r>
                        <a:endParaRPr lang="en-US" altLang="zh-CN" sz="1000">
                          <a:solidFill>
                            <a:srgbClr val="FFFFFF"/>
                          </a:solidFill>
                          <a:latin typeface="Arial" charset="0"/>
                          <a:ea typeface="MS PGothic" pitchFamily="34" charset="-128"/>
                        </a:endParaRPr>
                      </a:p>
                    </p:txBody>
                  </p:sp>
                </p:grpSp>
                <p:grpSp>
                  <p:nvGrpSpPr>
                    <p:cNvPr id="708055" name="Group 415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1648" name="Rectangle 416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49" name="Rectangle 417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21644" name="Rectangle 418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45" name="Rectangle 419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21640" name="Rectangle 42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41" name="Rectangle 421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42" name="Rectangle 42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708056" name="Group 423"/>
            <p:cNvGrpSpPr/>
            <p:nvPr/>
          </p:nvGrpSpPr>
          <p:grpSpPr bwMode="auto">
            <a:xfrm>
              <a:off x="2517" y="3555"/>
              <a:ext cx="327" cy="174"/>
              <a:chOff x="844" y="3337"/>
              <a:chExt cx="327" cy="174"/>
            </a:xfrm>
          </p:grpSpPr>
          <p:sp>
            <p:nvSpPr>
              <p:cNvPr id="21633" name="Rectangle 42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34" name="Text Box 42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000">
                  <a:solidFill>
                    <a:srgbClr val="FFFFFF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708057" name="Group 477"/>
          <p:cNvGrpSpPr/>
          <p:nvPr/>
        </p:nvGrpSpPr>
        <p:grpSpPr bwMode="auto">
          <a:xfrm>
            <a:off x="76200" y="1119188"/>
            <a:ext cx="1081088" cy="1047750"/>
            <a:chOff x="2256" y="3531"/>
            <a:chExt cx="681" cy="660"/>
          </a:xfrm>
        </p:grpSpPr>
        <p:grpSp>
          <p:nvGrpSpPr>
            <p:cNvPr id="708058" name="Group 321"/>
            <p:cNvGrpSpPr/>
            <p:nvPr/>
          </p:nvGrpSpPr>
          <p:grpSpPr bwMode="auto">
            <a:xfrm>
              <a:off x="2482" y="3684"/>
              <a:ext cx="381" cy="174"/>
              <a:chOff x="740" y="3209"/>
              <a:chExt cx="381" cy="174"/>
            </a:xfrm>
          </p:grpSpPr>
          <p:grpSp>
            <p:nvGrpSpPr>
              <p:cNvPr id="708059" name="Group 322"/>
              <p:cNvGrpSpPr/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629" name="Rectangle 32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30" name="Text Box 324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rPr>
                    <a:t>HTTP</a:t>
                  </a:r>
                  <a:endPara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27" name="Rectangle 32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28" name="Rectangle 32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708060" name="Group 327"/>
            <p:cNvGrpSpPr/>
            <p:nvPr/>
          </p:nvGrpSpPr>
          <p:grpSpPr bwMode="auto">
            <a:xfrm>
              <a:off x="2482" y="3844"/>
              <a:ext cx="381" cy="174"/>
              <a:chOff x="836" y="3305"/>
              <a:chExt cx="381" cy="174"/>
            </a:xfrm>
          </p:grpSpPr>
          <p:grpSp>
            <p:nvGrpSpPr>
              <p:cNvPr id="708061" name="Group 328"/>
              <p:cNvGrpSpPr/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624" name="Rectangle 32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25" name="Text Box 330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rPr>
                    <a:t>HTTP</a:t>
                  </a:r>
                  <a:endPara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708063" name="Group 331"/>
              <p:cNvGrpSpPr/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622" name="Rectangle 33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23" name="Rectangle 33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708065" name="Group 334"/>
            <p:cNvGrpSpPr/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21618" name="Rectangle 33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19" name="Rectangle 33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708066" name="Group 360"/>
            <p:cNvGrpSpPr/>
            <p:nvPr/>
          </p:nvGrpSpPr>
          <p:grpSpPr bwMode="auto">
            <a:xfrm>
              <a:off x="2534" y="3531"/>
              <a:ext cx="327" cy="174"/>
              <a:chOff x="844" y="3337"/>
              <a:chExt cx="327" cy="174"/>
            </a:xfrm>
          </p:grpSpPr>
          <p:sp>
            <p:nvSpPr>
              <p:cNvPr id="21616" name="Rectangle 36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17" name="Text Box 36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 dirty="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000" dirty="0">
                  <a:solidFill>
                    <a:srgbClr val="FFFFFF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708067" name="Group 461"/>
            <p:cNvGrpSpPr/>
            <p:nvPr/>
          </p:nvGrpSpPr>
          <p:grpSpPr bwMode="auto">
            <a:xfrm>
              <a:off x="2256" y="4017"/>
              <a:ext cx="681" cy="174"/>
              <a:chOff x="-341" y="3180"/>
              <a:chExt cx="681" cy="174"/>
            </a:xfrm>
          </p:grpSpPr>
          <p:sp>
            <p:nvSpPr>
              <p:cNvPr id="21603" name="Rectangle 45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708068" name="Group 445"/>
              <p:cNvGrpSpPr/>
              <p:nvPr/>
            </p:nvGrpSpPr>
            <p:grpSpPr bwMode="auto">
              <a:xfrm>
                <a:off x="-222" y="3180"/>
                <a:ext cx="494" cy="174"/>
                <a:chOff x="723" y="3453"/>
                <a:chExt cx="494" cy="174"/>
              </a:xfrm>
            </p:grpSpPr>
            <p:grpSp>
              <p:nvGrpSpPr>
                <p:cNvPr id="708069" name="Group 446"/>
                <p:cNvGrpSpPr/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708070" name="Group 447"/>
                  <p:cNvGrpSpPr/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14" name="Rectangle 448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5" name="Text Box 449"/>
                    <p:cNvSpPr txBox="1"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charset="0"/>
                          <a:ea typeface="MS PGothic" pitchFamily="34" charset="-128"/>
                        </a:rPr>
                        <a:t>HTTP</a:t>
                      </a:r>
                      <a:endPara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endParaRPr>
                    </a:p>
                  </p:txBody>
                </p:sp>
              </p:grpSp>
              <p:grpSp>
                <p:nvGrpSpPr>
                  <p:cNvPr id="708071" name="Group 450"/>
                  <p:cNvGrpSpPr/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12" name="Rectangle 451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3" name="Rectangle 452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08" name="Rectangle 45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09" name="Rectangle 45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05" name="Rectangle 4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06" name="Rectangle 45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708072" name="Group 462"/>
          <p:cNvGrpSpPr/>
          <p:nvPr/>
        </p:nvGrpSpPr>
        <p:grpSpPr bwMode="auto">
          <a:xfrm>
            <a:off x="414338" y="4756150"/>
            <a:ext cx="1081087" cy="276225"/>
            <a:chOff x="-341" y="3180"/>
            <a:chExt cx="681" cy="174"/>
          </a:xfrm>
        </p:grpSpPr>
        <p:sp>
          <p:nvSpPr>
            <p:cNvPr id="21585" name="Rectangle 46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708073" name="Group 464"/>
            <p:cNvGrpSpPr/>
            <p:nvPr/>
          </p:nvGrpSpPr>
          <p:grpSpPr bwMode="auto">
            <a:xfrm>
              <a:off x="-222" y="3180"/>
              <a:ext cx="494" cy="174"/>
              <a:chOff x="723" y="3453"/>
              <a:chExt cx="494" cy="174"/>
            </a:xfrm>
          </p:grpSpPr>
          <p:grpSp>
            <p:nvGrpSpPr>
              <p:cNvPr id="708074" name="Group 465"/>
              <p:cNvGrpSpPr/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708075" name="Group 466"/>
                <p:cNvGrpSpPr/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596" name="Rectangle 467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7" name="Text Box 468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HTTP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708076" name="Group 469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594" name="Rectangle 470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5" name="Rectangle 471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590" name="Rectangle 47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591" name="Rectangle 47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587" name="Rectangle 47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88" name="Rectangle 47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08064" name="Rectangle 480"/>
          <p:cNvSpPr>
            <a14:cpLocks xmlns:a14="http://schemas.microsoft.com/office/drawing/2010/main" noChangeArrowheads="1"/>
          </p:cNvSpPr>
          <p:nvPr/>
        </p:nvSpPr>
        <p:spPr bwMode="auto">
          <a:xfrm>
            <a:off x="3357563" y="1019175"/>
            <a:ext cx="3865562" cy="53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page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finally (!!!)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displayed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708077" name="Group 248"/>
          <p:cNvGrpSpPr/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53" name="Freeform 148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4" name="Rectangle 14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55" name="Freeform 150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6" name="Freeform 151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7" name="Rectangle 15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708078" name="Group 153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1583" name="AutoShape 15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584" name="AutoShape 1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559" name="Rectangle 15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708079" name="Group 157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1581" name="AutoShape 15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582" name="AutoShape 15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561" name="Rectangle 16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62" name="Rectangle 16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708080" name="Group 162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1579" name="AutoShape 16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580" name="AutoShape 16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564" name="Freeform 165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708081" name="Group 166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577" name="AutoShape 16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578" name="AutoShape 16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566" name="Rectangle 16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67" name="Freeform 170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8" name="Freeform 171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9" name="Oval 17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0" name="Freeform 173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71" name="AutoShape 17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2" name="AutoShape 17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3" name="Oval 17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4" name="Oval 17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5" name="Oval 17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6" name="Rectangle 17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708082" name="Group 110"/>
          <p:cNvGrpSpPr/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39" name="Oval 1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40" name="Line 1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Rectangle 1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2" name="Oval 1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08083" name="Group 115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50" name="Line 1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Line 1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Line 1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8084" name="Group 119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47" name="Line 1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Line 1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Line 1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45" name="Line 12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12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8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Freeform 406"/>
          <p:cNvSpPr/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53"/>
              <a:gd name="T73" fmla="*/ 0 h 2011"/>
              <a:gd name="T74" fmla="*/ 2453 w 2453"/>
              <a:gd name="T75" fmla="*/ 2011 h 201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0" name="Freeform 3"/>
          <p:cNvSpPr/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1" name="Group 4"/>
          <p:cNvGrpSpPr/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16662" name="Oval 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663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4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65" name="Oval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6666" name="Group 9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73" name="Line 1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4" name="Line 1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5" name="Line 1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7" name="Group 13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70" name="Line 1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1" name="Line 1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2" name="Line 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68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9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392" name="Group 19"/>
          <p:cNvGrpSpPr/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16648" name="Oval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649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50" name="Rectangle 2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51" name="Oval 2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6652" name="Group 24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59" name="Line 2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" name="Line 2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" name="Line 2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53" name="Group 28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56" name="Line 2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57" name="Line 3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58" name="Line 3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54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55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3" name="Text Box 3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64163" y="1762125"/>
            <a:ext cx="134472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ISP network </a:t>
            </a:r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68.80.0.0/13</a:t>
            </a:r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94" name="Line 36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43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44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48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98" name="Group 49"/>
          <p:cNvGrpSpPr/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16631" name="Rectangle 5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632" name="Rectangle 51"/>
            <p:cNvSpPr>
              <a14:cpLocks xmlns:a14="http://schemas.microsoft.com/office/drawing/2010/main"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6633" name="Group 52"/>
            <p:cNvGrpSpPr/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16634" name="Oval 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635" name="Line 5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36" name="Rectangle 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637" name="Oval 5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16638" name="Group 57"/>
              <p:cNvGrpSpPr/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16645" name="Line 58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6" name="Line 5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7" name="Line 6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639" name="Group 61"/>
              <p:cNvGrpSpPr/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16642" name="Line 62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3" name="Line 63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4" name="Line 64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40" name="Line 6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" name="Line 6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399" name="Line 68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00" name="Group 69"/>
          <p:cNvGrpSpPr/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16617" name="Oval 7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618" name="Line 7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19" name="Rectangle 7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20" name="Oval 7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6621" name="Group 74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28" name="Line 7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29" name="Line 7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30" name="Line 7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22" name="Group 78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25" name="Line 7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26" name="Line 8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27" name="Line 8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23" name="Line 82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24" name="Line 8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1" name="Line 93"/>
          <p:cNvSpPr>
            <a14:cpLocks xmlns:a14="http://schemas.microsoft.com/office/drawing/2010/main"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2" name="Freeform 94"/>
          <p:cNvSpPr/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3" name="Group 110"/>
          <p:cNvGrpSpPr/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16603" name="Oval 1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604" name="Line 1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05" name="Rectangle 1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06" name="Oval 1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6607" name="Group 115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14" name="Line 1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5" name="Line 1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6" name="Line 1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08" name="Group 119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11" name="Line 1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2" name="Line 1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3" name="Line 1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09" name="Line 12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10" name="Line 12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4" name="Line 134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5" name="Text Box 13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57813" y="5018088"/>
            <a:ext cx="182242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Google’s</a:t>
            </a:r>
            <a:r>
              <a:rPr lang="en-US" altLang="ja-JP" sz="1600" dirty="0">
                <a:solidFill>
                  <a:srgbClr val="000000"/>
                </a:solidFill>
                <a:latin typeface="Arial" charset="0"/>
              </a:rPr>
              <a:t> network </a:t>
            </a:r>
            <a:endParaRPr lang="en-US" altLang="ja-JP" sz="160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64.233.160.0/19 </a:t>
            </a:r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06" name="Line 136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7" name="Text Box 13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71675" y="5286375"/>
            <a:ext cx="1609736" cy="360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64.233.169.105</a:t>
            </a:r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08" name="Text Box 13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39925" y="4992688"/>
            <a:ext cx="1188146" cy="360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web server</a:t>
            </a:r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09" name="Text Box 13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77138" y="1384300"/>
            <a:ext cx="1244251" cy="6806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DNS server</a:t>
            </a:r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6410" name="Group 95"/>
          <p:cNvGrpSpPr/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16589" name="Oval 9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590" name="Line 9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" name="Rectangle 9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592" name="Oval 9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6593" name="Group 100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00" name="Line 10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1" name="Line 10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2" name="Line 10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594" name="Group 104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597" name="Line 10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8" name="Line 10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9" name="Line 10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95" name="Line 108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6" name="Line 109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11" name="Group 166"/>
          <p:cNvGrpSpPr/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16587" name="Line 16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8" name="Line 16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2" name="Group 167"/>
          <p:cNvGrpSpPr/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16585" name="Line 16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6" name="Line 16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3" name="Group 170"/>
          <p:cNvGrpSpPr/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16583" name="Line 17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4" name="Line 17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4" name="Group 173"/>
          <p:cNvGrpSpPr/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16581" name="Line 17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2" name="Line 17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5" name="Group 176"/>
          <p:cNvGrpSpPr/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16579" name="Line 17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0" name="Line 17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6" name="Group 179"/>
          <p:cNvGrpSpPr/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16577" name="Line 18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8" name="Line 18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7" name="Group 182"/>
          <p:cNvGrpSpPr/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16575" name="Line 18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6" name="Line 18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8" name="Group 185"/>
          <p:cNvGrpSpPr/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16573" name="Line 18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4" name="Line 18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9" name="Group 188"/>
          <p:cNvGrpSpPr/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16571" name="Line 18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2" name="Line 19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0" name="Group 191"/>
          <p:cNvGrpSpPr/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16569" name="Line 19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0" name="Line 19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1" name="Group 194"/>
          <p:cNvGrpSpPr/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16567" name="Line 19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68" name="Line 19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2" name="Group 197"/>
          <p:cNvGrpSpPr/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16565" name="Line 19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66" name="Line 19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3" name="Group 200"/>
          <p:cNvGrpSpPr/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16563" name="Line 20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64" name="Line 20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24" name="Text Box 3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62025" y="3128963"/>
            <a:ext cx="160973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school network </a:t>
            </a:r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68.80.2.0/24</a:t>
            </a:r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99796" name="Text Box 40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563688" y="3940175"/>
            <a:ext cx="960519" cy="327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web page</a:t>
            </a:r>
            <a:endParaRPr lang="en-US" altLang="zh-CN" sz="1400" dirty="0">
              <a:solidFill>
                <a:srgbClr val="FF0000"/>
              </a:solidFill>
              <a:latin typeface="Arial" charset="0"/>
              <a:ea typeface="MS PGothic" pitchFamily="34" charset="-128"/>
            </a:endParaRPr>
          </a:p>
        </p:txBody>
      </p:sp>
      <p:grpSp>
        <p:nvGrpSpPr>
          <p:cNvPr id="119973" name="Group 405"/>
          <p:cNvGrpSpPr/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16556" name="Group 400"/>
            <p:cNvGrpSpPr/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16558" name="Freeform 398"/>
              <p:cNvSpPr/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1"/>
                  <a:gd name="T16" fmla="*/ 0 h 772"/>
                  <a:gd name="T17" fmla="*/ 861 w 861"/>
                  <a:gd name="T18" fmla="*/ 772 h 7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559" name="Group 392"/>
              <p:cNvGrpSpPr/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16561" name="Picture 39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562" name="Rectangle 39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6560" name="Rectangle 39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6557" name="Text Box 40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7" y="850"/>
              <a:ext cx="517" cy="2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dirty="0">
                  <a:solidFill>
                    <a:srgbClr val="FF0000"/>
                  </a:solidFill>
                  <a:latin typeface="Arial" charset="0"/>
                  <a:ea typeface="MS PGothic" pitchFamily="34" charset="-128"/>
                </a:rPr>
                <a:t>browser</a:t>
              </a:r>
              <a:endParaRPr lang="en-US" altLang="zh-CN" sz="1400" dirty="0">
                <a:solidFill>
                  <a:srgbClr val="FF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16428" name="Group 356"/>
          <p:cNvGrpSpPr/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16554" name="Picture 354" descr="laptop_stylized_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555" name="Picture 355" descr="antenna_stylize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9788" name="AutoShape 396"/>
          <p:cNvSpPr>
            <a14:cpLocks xmlns:a14="http://schemas.microsoft.com/office/drawing/2010/main"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43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" name="Rectangle 43"/>
          <p:cNvSpPr>
            <a14:cpLocks xmlns:a14="http://schemas.microsoft.com/office/drawing/2010/main" noChangeArrowheads="1"/>
          </p:cNvSpPr>
          <p:nvPr/>
        </p:nvSpPr>
        <p:spPr bwMode="auto">
          <a:xfrm rot="-54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98" name="Rectangle 43"/>
          <p:cNvSpPr>
            <a14:cpLocks xmlns:a14="http://schemas.microsoft.com/office/drawing/2010/main"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6433" name="Oval 407"/>
          <p:cNvSpPr>
            <a14:cpLocks xmlns:a14="http://schemas.microsoft.com/office/drawing/2010/main"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 sz="24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6434" name="Rectangle 410"/>
          <p:cNvSpPr>
            <a14:cpLocks xmlns:a14="http://schemas.microsoft.com/office/drawing/2010/main"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4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6435" name="Oval 411"/>
          <p:cNvSpPr>
            <a14:cpLocks xmlns:a14="http://schemas.microsoft.com/office/drawing/2010/main"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 sz="24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16436" name="Group 1189"/>
          <p:cNvGrpSpPr/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16552" name="Freeform 1190"/>
            <p:cNvSpPr/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53" name="Freeform 1191"/>
            <p:cNvSpPr/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37" name="Line 1192"/>
          <p:cNvSpPr>
            <a14:cpLocks xmlns:a14="http://schemas.microsoft.com/office/drawing/2010/main"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38" name="Line 1193"/>
          <p:cNvSpPr>
            <a14:cpLocks xmlns:a14="http://schemas.microsoft.com/office/drawing/2010/main"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" name="Rectangle 43"/>
          <p:cNvSpPr>
            <a14:cpLocks xmlns:a14="http://schemas.microsoft.com/office/drawing/2010/main" noChangeArrowheads="1"/>
          </p:cNvSpPr>
          <p:nvPr/>
        </p:nvSpPr>
        <p:spPr bwMode="auto">
          <a:xfrm rot="-54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grpSp>
        <p:nvGrpSpPr>
          <p:cNvPr id="16440" name="Group 1185"/>
          <p:cNvGrpSpPr/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16544" name="Oval 40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545" name="Rectangle 41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546" name="Oval 4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6547" name="Group 1189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50" name="Freeform 1190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1" name="Freeform 1191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48" name="Line 119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9" name="Line 119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1" name="Group 1185"/>
          <p:cNvGrpSpPr/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16536" name="Oval 40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537" name="Rectangle 41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538" name="Oval 4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6539" name="Group 1189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42" name="Freeform 1190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3" name="Freeform 1191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40" name="Line 119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1" name="Line 119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2" name="Group 1185"/>
          <p:cNvGrpSpPr/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16528" name="Oval 40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529" name="Rectangle 41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530" name="Oval 4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6531" name="Group 1189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34" name="Freeform 1190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5" name="Freeform 1191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32" name="Line 119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3" name="Line 119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3" name="Group 1185"/>
          <p:cNvGrpSpPr/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16520" name="Oval 40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521" name="Rectangle 41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522" name="Oval 4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6523" name="Group 1189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26" name="Freeform 1190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" name="Freeform 1191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24" name="Line 119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5" name="Line 119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4" name="Group 1185"/>
          <p:cNvGrpSpPr/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16512" name="Oval 40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513" name="Rectangle 41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514" name="Oval 4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6515" name="Group 1189"/>
            <p:cNvGrpSpPr/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18" name="Freeform 1190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9" name="Freeform 1191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16" name="Line 119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7" name="Line 119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5" name="Group 248"/>
          <p:cNvGrpSpPr/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16480" name="Freeform 148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Rectangle 14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82" name="Freeform 150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Freeform 151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Rectangle 15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6485" name="Group 153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510" name="AutoShape 15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6511" name="AutoShape 1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6486" name="Rectangle 15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6487" name="Group 157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508" name="AutoShape 15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6509" name="AutoShape 15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6488" name="Rectangle 16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89" name="Rectangle 16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6490" name="Group 162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506" name="AutoShape 16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6507" name="AutoShape 16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6491" name="Freeform 165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92" name="Group 166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504" name="AutoShape 16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6505" name="AutoShape 16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6493" name="Rectangle 16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94" name="Freeform 170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" name="Freeform 171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6" name="Oval 17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97" name="Freeform 173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8" name="AutoShape 17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99" name="AutoShape 17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500" name="Oval 17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501" name="Oval 17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/>
              <a:endParaRPr lang="zh-CN" altLang="zh-CN" sz="1800" i="1">
                <a:solidFill>
                  <a:srgbClr val="FF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502" name="Oval 17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503" name="Rectangle 17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16446" name="Group 248"/>
          <p:cNvGrpSpPr/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16448" name="Freeform 148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Rectangle 14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50" name="Freeform 150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Freeform 151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Rectangle 15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6453" name="Group 153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478" name="AutoShape 15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6479" name="AutoShape 1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6454" name="Rectangle 15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6455" name="Group 157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476" name="AutoShape 15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6477" name="AutoShape 15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6456" name="Rectangle 16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57" name="Rectangle 16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6458" name="Group 162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474" name="AutoShape 16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6475" name="AutoShape 16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6459" name="Freeform 165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60" name="Group 166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472" name="AutoShape 16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6473" name="AutoShape 16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6461" name="Rectangle 16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62" name="Freeform 170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Freeform 171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Oval 17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65" name="Freeform 173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AutoShape 17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67" name="AutoShape 17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68" name="Oval 17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69" name="Oval 17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/>
              <a:endParaRPr lang="zh-CN" altLang="zh-CN" sz="1800" i="1">
                <a:solidFill>
                  <a:srgbClr val="FF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70" name="Oval 17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6471" name="Rectangle 17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6"/>
          <p:cNvGrpSpPr/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20951" name="Freeform 3"/>
            <p:cNvSpPr/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2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3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4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5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88188" name="Text Box 2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9pPr>
            </a:lstStyle>
            <a:p>
              <a:pPr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  <a:endParaRPr lang="en-US" sz="1400">
                <a:solidFill>
                  <a:srgbClr val="000000"/>
                </a:solidFill>
                <a:latin typeface="Arial" charset="0"/>
                <a:cs typeface="Arial" charset="0"/>
              </a:endParaRPr>
            </a:p>
            <a:p>
              <a:pPr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  <a:endParaRPr lang="en-US" sz="14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" name="Group 356"/>
            <p:cNvGrpSpPr/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2100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101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7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8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248"/>
            <p:cNvGrpSpPr/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20977" name="Freeform 148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10" name="Rectangle 1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79" name="Freeform 150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20980" name="Freeform 151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13" name="Rectangle 1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53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40" name="AutoShape 15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15" name="Rectangle 15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157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8" name="AutoShape 15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17" name="Rectangle 16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18" name="Rectangle 16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162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6" name="AutoShape 16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0988" name="Freeform 165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8" name="Group 166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4" name="AutoShape 16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22" name="Rectangle 1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91" name="Freeform 170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20992" name="Freeform 171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25" name="Oval 17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94" name="Freeform 173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27" name="AutoShape 17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28" name="AutoShape 17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29" name="Oval 17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30" name="Oval 17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 algn="ctr">
                  <a:buNone/>
                  <a:defRPr/>
                </a:pPr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88231" name="Oval 17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32" name="Rectangle 17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48"/>
            <p:cNvGrpSpPr/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97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  <a:defRPr/>
                </a:pPr>
                <a:endParaRPr lang="en-US">
                  <a:latin typeface="Comic Sans MS" pitchFamily="2" charset="0"/>
                  <a:ea typeface="ＭＳ Ｐゴシック" charset="0"/>
                </a:endParaRPr>
              </a:p>
            </p:txBody>
          </p:sp>
          <p:sp>
            <p:nvSpPr>
              <p:cNvPr id="88198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  <a:defRPr/>
                </a:pPr>
                <a:endParaRPr lang="en-US">
                  <a:latin typeface="Comic Sans MS" pitchFamily="2" charset="0"/>
                  <a:ea typeface="ＭＳ Ｐゴシック" charset="0"/>
                </a:endParaRPr>
              </a:p>
            </p:txBody>
          </p:sp>
          <p:sp>
            <p:nvSpPr>
              <p:cNvPr id="88199" name="Rectangle 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 algn="ctr">
                  <a:buNone/>
                  <a:defRPr/>
                </a:pPr>
                <a:endParaRPr lang="zh-CN" altLang="zh-CN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200" name="Oval 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54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pitchFamily="2" charset="0"/>
                    <a:ea typeface="ＭＳ Ｐゴシック" charset="0"/>
                  </a:endParaRPr>
                </a:p>
              </p:txBody>
            </p:sp>
            <p:sp>
              <p:nvSpPr>
                <p:cNvPr id="88207" name="Line 5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pitchFamily="2" charset="0"/>
                    <a:ea typeface="ＭＳ Ｐゴシック" charset="0"/>
                  </a:endParaRPr>
                </a:p>
              </p:txBody>
            </p:sp>
            <p:sp>
              <p:nvSpPr>
                <p:cNvPr id="88208" name="Line 57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pitchFamily="2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" name="Group 58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pitchFamily="2" charset="0"/>
                    <a:ea typeface="ＭＳ Ｐゴシック" charset="0"/>
                  </a:endParaRPr>
                </a:p>
              </p:txBody>
            </p:sp>
            <p:sp>
              <p:nvSpPr>
                <p:cNvPr id="88204" name="Line 6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pitchFamily="2" charset="0"/>
                    <a:ea typeface="ＭＳ Ｐゴシック" charset="0"/>
                  </a:endParaRPr>
                </a:p>
              </p:txBody>
            </p:sp>
            <p:sp>
              <p:nvSpPr>
                <p:cNvPr id="88205" name="Line 6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pitchFamily="2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701629" name="Rectangle 189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>
            <a:normAutofit lnSpcReduction="10000"/>
          </a:bodyPr>
          <a:lstStyle/>
          <a:p>
            <a:pPr>
              <a:buSzPct val="70000"/>
              <a:buFont typeface="Wingdings" charset="2"/>
              <a:buChar char="v"/>
              <a:defRPr/>
            </a:pPr>
            <a:r>
              <a:rPr lang="en-US" sz="2200" dirty="0">
                <a:latin typeface="Gill Sans MT" pitchFamily="34" charset="0"/>
                <a:ea typeface="ＭＳ Ｐゴシック" charset="0"/>
              </a:rPr>
              <a:t>connecting laptop needs to get its own IP address, </a:t>
            </a:r>
            <a:r>
              <a:rPr lang="en-US" sz="2200" dirty="0" err="1">
                <a:latin typeface="Gill Sans MT" pitchFamily="34" charset="0"/>
                <a:ea typeface="ＭＳ Ｐゴシック" charset="0"/>
              </a:rPr>
              <a:t>addr</a:t>
            </a:r>
            <a:r>
              <a:rPr lang="en-US" sz="2200" dirty="0">
                <a:latin typeface="Gill Sans MT" pitchFamily="34" charset="0"/>
                <a:ea typeface="ＭＳ Ｐゴシック" charset="0"/>
              </a:rPr>
              <a:t> of first-hop router, </a:t>
            </a:r>
            <a:r>
              <a:rPr lang="en-US" sz="2200" dirty="0" err="1">
                <a:latin typeface="Gill Sans MT" pitchFamily="34" charset="0"/>
                <a:ea typeface="ＭＳ Ｐゴシック" charset="0"/>
              </a:rPr>
              <a:t>addr</a:t>
            </a:r>
            <a:r>
              <a:rPr lang="en-US" sz="2200" dirty="0">
                <a:latin typeface="Gill Sans MT" pitchFamily="34" charset="0"/>
                <a:ea typeface="ＭＳ Ｐゴシック" charset="0"/>
              </a:rPr>
              <a:t> of DNS server: use </a:t>
            </a:r>
            <a:r>
              <a:rPr lang="en-US" sz="2200" i="1" dirty="0">
                <a:solidFill>
                  <a:srgbClr val="C00000"/>
                </a:solidFill>
                <a:latin typeface="Gill Sans MT" pitchFamily="34" charset="0"/>
                <a:ea typeface="ＭＳ Ｐゴシック" charset="0"/>
              </a:rPr>
              <a:t>DHCP</a:t>
            </a:r>
            <a:endParaRPr lang="en-US" sz="2200" i="1" dirty="0">
              <a:solidFill>
                <a:srgbClr val="C00000"/>
              </a:solidFill>
              <a:latin typeface="Gill Sans MT" pitchFamily="34" charset="0"/>
              <a:ea typeface="ＭＳ Ｐゴシック" charset="0"/>
            </a:endParaRPr>
          </a:p>
        </p:txBody>
      </p:sp>
      <p:sp>
        <p:nvSpPr>
          <p:cNvPr id="701661" name="AutoShape 221"/>
          <p:cNvSpPr>
            <a14:cpLocks xmlns:a14="http://schemas.microsoft.com/office/drawing/2010/main"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grpSp>
        <p:nvGrpSpPr>
          <p:cNvPr id="12" name="Group 250"/>
          <p:cNvGrpSpPr/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20943" name="Freeform 249"/>
            <p:cNvSpPr/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3" name="Group 248"/>
            <p:cNvGrpSpPr/>
            <p:nvPr/>
          </p:nvGrpSpPr>
          <p:grpSpPr bwMode="auto">
            <a:xfrm>
              <a:off x="651" y="681"/>
              <a:ext cx="505" cy="834"/>
              <a:chOff x="569" y="2954"/>
              <a:chExt cx="505" cy="834"/>
            </a:xfrm>
          </p:grpSpPr>
          <p:sp>
            <p:nvSpPr>
              <p:cNvPr id="88177" name="Rectangle 24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78" name="Text Box 24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 err="1">
                    <a:solidFill>
                      <a:srgbClr val="000000"/>
                    </a:solidFill>
                    <a:latin typeface="Arial" charset="0"/>
                  </a:rPr>
                  <a:t>Phy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8179" name="Line 24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pitchFamily="2" charset="0"/>
                  <a:ea typeface="ＭＳ Ｐゴシック" charset="0"/>
                </a:endParaRPr>
              </a:p>
            </p:txBody>
          </p:sp>
          <p:sp>
            <p:nvSpPr>
              <p:cNvPr id="88180" name="Line 24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pitchFamily="2" charset="0"/>
                  <a:ea typeface="ＭＳ Ｐゴシック" charset="0"/>
                </a:endParaRPr>
              </a:p>
            </p:txBody>
          </p:sp>
          <p:sp>
            <p:nvSpPr>
              <p:cNvPr id="88181" name="Line 24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pitchFamily="2" charset="0"/>
                  <a:ea typeface="ＭＳ Ｐゴシック" charset="0"/>
                </a:endParaRPr>
              </a:p>
            </p:txBody>
          </p:sp>
          <p:sp>
            <p:nvSpPr>
              <p:cNvPr id="88182" name="Line 24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pitchFamily="2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" name="Group 253"/>
          <p:cNvGrpSpPr/>
          <p:nvPr/>
        </p:nvGrpSpPr>
        <p:grpSpPr bwMode="auto">
          <a:xfrm>
            <a:off x="520701" y="1162050"/>
            <a:ext cx="549276" cy="276225"/>
            <a:chOff x="844" y="3337"/>
            <a:chExt cx="346" cy="174"/>
          </a:xfrm>
        </p:grpSpPr>
        <p:sp>
          <p:nvSpPr>
            <p:cNvPr id="88173" name="Rectangle 25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174" name="Text Box 25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44" y="3337"/>
              <a:ext cx="34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9pPr>
            </a:lstStyle>
            <a:p>
              <a:pPr>
                <a:buNone/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  <a:endParaRPr lang="en-US" sz="1000" i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15" name="Group 299"/>
          <p:cNvGrpSpPr/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16" name="Group 296"/>
            <p:cNvGrpSpPr/>
            <p:nvPr/>
          </p:nvGrpSpPr>
          <p:grpSpPr bwMode="auto">
            <a:xfrm>
              <a:off x="42" y="886"/>
              <a:ext cx="681" cy="488"/>
              <a:chOff x="42" y="886"/>
              <a:chExt cx="681" cy="488"/>
            </a:xfrm>
          </p:grpSpPr>
          <p:grpSp>
            <p:nvGrpSpPr>
              <p:cNvPr id="17" name="Group 295"/>
              <p:cNvGrpSpPr/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8" name="Group 254"/>
                <p:cNvGrpSpPr/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88171" name="Rectangle 255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  <a:endParaRPr lang="en-US" sz="1000" i="0">
                      <a:solidFill>
                        <a:srgbClr val="FFFFFF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88169" name="Rectangle 266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70" name="Rectangle 26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" name="Group 274"/>
              <p:cNvGrpSpPr/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20" name="Group 268"/>
                <p:cNvGrpSpPr/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88166" name="Rectangle 269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  <a:endParaRPr lang="en-US" sz="1000" i="0">
                      <a:solidFill>
                        <a:srgbClr val="FFFFFF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21" name="Group 273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65" name="Rectangle 272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2" name="Group 293"/>
              <p:cNvGrpSpPr/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61" name="Rectangle 27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" name="Group 294"/>
              <p:cNvGrpSpPr/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24" name="Group 287"/>
                <p:cNvGrpSpPr/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25" name="Group 278"/>
                  <p:cNvGrpSpPr/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26" name="Group 279"/>
                    <p:cNvGrpSpPr/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88158" name="Rectangle 280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  <a:endParaRPr lang="en-US" sz="1000" i="0">
                          <a:solidFill>
                            <a:srgbClr val="FFFFFF"/>
                          </a:solidFill>
                          <a:latin typeface="Arial" charset="0"/>
                        </a:endParaRPr>
                      </a:p>
                    </p:txBody>
                  </p:sp>
                </p:grpSp>
                <p:grpSp>
                  <p:nvGrpSpPr>
                    <p:cNvPr id="27" name="Group 282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53" name="Rectangle 286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49" name="Rectangle 29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50" name="Rectangle 291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8142" name="AutoShape 29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318"/>
          <p:cNvGrpSpPr/>
          <p:nvPr/>
        </p:nvGrpSpPr>
        <p:grpSpPr bwMode="auto">
          <a:xfrm>
            <a:off x="650875" y="2389188"/>
            <a:ext cx="1081088" cy="276225"/>
            <a:chOff x="504" y="3523"/>
            <a:chExt cx="681" cy="174"/>
          </a:xfrm>
        </p:grpSpPr>
        <p:grpSp>
          <p:nvGrpSpPr>
            <p:cNvPr id="29" name="Group 319"/>
            <p:cNvGrpSpPr/>
            <p:nvPr/>
          </p:nvGrpSpPr>
          <p:grpSpPr bwMode="auto">
            <a:xfrm>
              <a:off x="623" y="3523"/>
              <a:ext cx="513" cy="174"/>
              <a:chOff x="723" y="3453"/>
              <a:chExt cx="513" cy="174"/>
            </a:xfrm>
          </p:grpSpPr>
          <p:grpSp>
            <p:nvGrpSpPr>
              <p:cNvPr id="30" name="Group 320"/>
              <p:cNvGrpSpPr/>
              <p:nvPr/>
            </p:nvGrpSpPr>
            <p:grpSpPr bwMode="auto">
              <a:xfrm>
                <a:off x="836" y="3453"/>
                <a:ext cx="400" cy="174"/>
                <a:chOff x="836" y="3305"/>
                <a:chExt cx="400" cy="174"/>
              </a:xfrm>
            </p:grpSpPr>
            <p:grpSp>
              <p:nvGrpSpPr>
                <p:cNvPr id="31" name="Group 321"/>
                <p:cNvGrpSpPr/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88139" name="Rectangle 322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  <a:endParaRPr lang="en-US" sz="1000" i="0">
                      <a:solidFill>
                        <a:srgbClr val="FFFFFF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120832" name="Group 324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38" name="Rectangle 326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34" name="Rectangle 32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29" name="Rectangle 32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130" name="Rectangle 33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131" name="Rectangle 33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0833" name="Group 342"/>
          <p:cNvGrpSpPr/>
          <p:nvPr/>
        </p:nvGrpSpPr>
        <p:grpSpPr bwMode="auto">
          <a:xfrm>
            <a:off x="1477963" y="3081338"/>
            <a:ext cx="1316037" cy="1323975"/>
            <a:chOff x="931" y="1941"/>
            <a:chExt cx="829" cy="834"/>
          </a:xfrm>
        </p:grpSpPr>
        <p:sp>
          <p:nvSpPr>
            <p:cNvPr id="120888" name="Freeform 334"/>
            <p:cNvSpPr/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7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20834" name="Group 335"/>
            <p:cNvGrpSpPr/>
            <p:nvPr/>
          </p:nvGrpSpPr>
          <p:grpSpPr bwMode="auto">
            <a:xfrm>
              <a:off x="931" y="1941"/>
              <a:ext cx="505" cy="834"/>
              <a:chOff x="569" y="2954"/>
              <a:chExt cx="505" cy="834"/>
            </a:xfrm>
          </p:grpSpPr>
          <p:sp>
            <p:nvSpPr>
              <p:cNvPr id="88122" name="Rectangle 33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23" name="Text Box 33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 err="1">
                    <a:solidFill>
                      <a:srgbClr val="000000"/>
                    </a:solidFill>
                    <a:latin typeface="Arial" charset="0"/>
                  </a:rPr>
                  <a:t>Phy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8124" name="Line 33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pitchFamily="2" charset="0"/>
                  <a:ea typeface="ＭＳ Ｐゴシック" charset="0"/>
                </a:endParaRPr>
              </a:p>
            </p:txBody>
          </p:sp>
          <p:sp>
            <p:nvSpPr>
              <p:cNvPr id="88125" name="Line 33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pitchFamily="2" charset="0"/>
                  <a:ea typeface="ＭＳ Ｐゴシック" charset="0"/>
                </a:endParaRPr>
              </a:p>
            </p:txBody>
          </p:sp>
          <p:sp>
            <p:nvSpPr>
              <p:cNvPr id="88126" name="Line 34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pitchFamily="2" charset="0"/>
                  <a:ea typeface="ＭＳ Ｐゴシック" charset="0"/>
                </a:endParaRPr>
              </a:p>
            </p:txBody>
          </p:sp>
          <p:sp>
            <p:nvSpPr>
              <p:cNvPr id="88127" name="Line 34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pitchFamily="2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20835" name="Group 442"/>
          <p:cNvGrpSpPr/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120836" name="Group 344"/>
            <p:cNvGrpSpPr/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120837" name="Group 345"/>
              <p:cNvGrpSpPr/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20838" name="Group 346"/>
                <p:cNvGrpSpPr/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88118" name="Rectangle 347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  <a:endParaRPr lang="en-US" sz="1000" i="0">
                      <a:solidFill>
                        <a:srgbClr val="FFFFFF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88116" name="Rectangle 34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17" name="Rectangle 35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0839" name="Group 351"/>
              <p:cNvGrpSpPr/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120840" name="Group 352"/>
                <p:cNvGrpSpPr/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88113" name="Rectangle 353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pitchFamily="2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  <a:endParaRPr lang="en-US" sz="1000" i="0">
                      <a:solidFill>
                        <a:srgbClr val="FFFFFF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120841" name="Group 355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2" name="Rectangle 357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0842" name="Group 358"/>
              <p:cNvGrpSpPr/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08" name="Rectangle 36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0843" name="Group 361"/>
              <p:cNvGrpSpPr/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20844" name="Group 362"/>
                <p:cNvGrpSpPr/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120845" name="Group 363"/>
                  <p:cNvGrpSpPr/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120846" name="Group 364"/>
                    <p:cNvGrpSpPr/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88105" name="Rectangle 365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  <a:endParaRPr lang="en-US" sz="1000" i="0">
                          <a:solidFill>
                            <a:srgbClr val="FFFFFF"/>
                          </a:solidFill>
                          <a:latin typeface="Arial" charset="0"/>
                        </a:endParaRPr>
                      </a:p>
                    </p:txBody>
                  </p:sp>
                </p:grpSp>
                <p:grpSp>
                  <p:nvGrpSpPr>
                    <p:cNvPr id="120847" name="Group 367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00" name="Rectangle 371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2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096" name="Rectangle 37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097" name="Rectangle 37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2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8086" name="AutoShape 375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20848" name="Group 379"/>
            <p:cNvGrpSpPr/>
            <p:nvPr/>
          </p:nvGrpSpPr>
          <p:grpSpPr bwMode="auto">
            <a:xfrm>
              <a:off x="1695" y="3227"/>
              <a:ext cx="346" cy="174"/>
              <a:chOff x="844" y="3337"/>
              <a:chExt cx="346" cy="174"/>
            </a:xfrm>
          </p:grpSpPr>
          <p:sp>
            <p:nvSpPr>
              <p:cNvPr id="88088" name="Rectangle 38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2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089" name="Text Box 38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34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2" charset="0"/>
                    <a:ea typeface="ＭＳ Ｐゴシック" charset="0"/>
                  </a:defRPr>
                </a:lvl9pPr>
              </a:lstStyle>
              <a:p>
                <a:pPr>
                  <a:buNone/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  <a:endParaRPr lang="en-US" sz="1000" i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120849" name="Group 476"/>
          <p:cNvGrpSpPr/>
          <p:nvPr/>
        </p:nvGrpSpPr>
        <p:grpSpPr bwMode="auto">
          <a:xfrm>
            <a:off x="803276" y="3178175"/>
            <a:ext cx="549276" cy="276225"/>
            <a:chOff x="844" y="3337"/>
            <a:chExt cx="346" cy="174"/>
          </a:xfrm>
        </p:grpSpPr>
        <p:sp>
          <p:nvSpPr>
            <p:cNvPr id="88083" name="Rectangle 47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084" name="Text Box 47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44" y="3337"/>
              <a:ext cx="34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2" charset="0"/>
                  <a:ea typeface="ＭＳ Ｐゴシック" charset="0"/>
                </a:defRPr>
              </a:lvl9pPr>
            </a:lstStyle>
            <a:p>
              <a:pPr>
                <a:buNone/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  <a:endParaRPr lang="en-US" sz="1000" i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701919" name="Rectangle 479"/>
          <p:cNvSpPr>
            <a14:cpLocks xmlns:a14="http://schemas.microsoft.com/office/drawing/2010/main"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2" charset="0"/>
                <a:ea typeface="MS PGothic" pitchFamily="34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/>
            </a:pP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DHCP request </a:t>
            </a:r>
            <a:r>
              <a:rPr lang="en-US" altLang="zh-CN" sz="2200">
                <a:solidFill>
                  <a:srgbClr val="3333CC"/>
                </a:solidFill>
                <a:latin typeface="Gill Sans MT" pitchFamily="34" charset="0"/>
              </a:rPr>
              <a:t>encapsulated</a:t>
            </a:r>
            <a:r>
              <a:rPr lang="en-US" altLang="zh-CN" sz="2200" i="0">
                <a:solidFill>
                  <a:srgbClr val="3333CC"/>
                </a:solidFill>
                <a:latin typeface="Gill Sans MT" pitchFamily="34" charset="0"/>
              </a:rPr>
              <a:t> 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in </a:t>
            </a:r>
            <a:r>
              <a:rPr lang="en-US" altLang="zh-CN" sz="2200">
                <a:solidFill>
                  <a:srgbClr val="C00000"/>
                </a:solidFill>
                <a:latin typeface="Gill Sans MT" pitchFamily="34" charset="0"/>
              </a:rPr>
              <a:t>UDP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, encapsulated in </a:t>
            </a:r>
            <a:r>
              <a:rPr lang="en-US" altLang="zh-CN" sz="2200">
                <a:solidFill>
                  <a:srgbClr val="C00000"/>
                </a:solidFill>
                <a:latin typeface="Gill Sans MT" pitchFamily="34" charset="0"/>
              </a:rPr>
              <a:t>IP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, encapsulated in </a:t>
            </a:r>
            <a:r>
              <a:rPr lang="en-US" altLang="zh-CN" sz="2200">
                <a:solidFill>
                  <a:srgbClr val="C00000"/>
                </a:solidFill>
                <a:latin typeface="Gill Sans MT" pitchFamily="34" charset="0"/>
              </a:rPr>
              <a:t>802.3</a:t>
            </a:r>
            <a:r>
              <a:rPr lang="en-US" altLang="zh-CN" sz="22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Ethernet</a:t>
            </a:r>
            <a:endParaRPr lang="en-US" altLang="zh-CN" sz="2200" i="0">
              <a:solidFill>
                <a:srgbClr val="000000"/>
              </a:solidFill>
              <a:latin typeface="Gill Sans MT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None/>
              <a:defRPr/>
            </a:pPr>
            <a:endParaRPr lang="en-US" altLang="zh-CN" sz="2200" i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1920" name="Rectangle 480"/>
          <p:cNvSpPr>
            <a14:cpLocks xmlns:a14="http://schemas.microsoft.com/office/drawing/2010/main"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Ethernet frame </a:t>
            </a:r>
            <a:r>
              <a:rPr lang="en-US" sz="2200">
                <a:solidFill>
                  <a:srgbClr val="000099"/>
                </a:solidFill>
                <a:latin typeface="Gill Sans MT" pitchFamily="34" charset="0"/>
                <a:ea typeface="ＭＳ Ｐゴシック" charset="0"/>
              </a:rPr>
              <a:t>broadcast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 (dest: FFFFFFFFFFFF) on LAN, received at router running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  <a:ea typeface="ＭＳ Ｐゴシック" charset="0"/>
              </a:rPr>
              <a:t>DHCP</a:t>
            </a:r>
            <a:r>
              <a:rPr lang="en-US" sz="2200" i="0">
                <a:solidFill>
                  <a:srgbClr val="C00000"/>
                </a:solidFill>
                <a:latin typeface="Gill Sans MT" pitchFamily="34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server</a:t>
            </a:r>
            <a:endParaRPr lang="en-US" sz="2200" i="0">
              <a:solidFill>
                <a:srgbClr val="000000"/>
              </a:solidFill>
              <a:latin typeface="Gill Sans MT" pitchFamily="34" charset="0"/>
              <a:ea typeface="ＭＳ Ｐゴシック" charset="0"/>
            </a:endParaRPr>
          </a:p>
        </p:txBody>
      </p:sp>
      <p:sp>
        <p:nvSpPr>
          <p:cNvPr id="701921" name="Rectangle 481"/>
          <p:cNvSpPr>
            <a14:cpLocks xmlns:a14="http://schemas.microsoft.com/office/drawing/2010/main"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Ethernet </a:t>
            </a:r>
            <a:r>
              <a:rPr lang="en-US" sz="2200" dirty="0" err="1">
                <a:solidFill>
                  <a:srgbClr val="000099"/>
                </a:solidFill>
                <a:latin typeface="Gill Sans MT" pitchFamily="34" charset="0"/>
                <a:ea typeface="ＭＳ Ｐゴシック" charset="0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 to IP </a:t>
            </a:r>
            <a:r>
              <a:rPr lang="en-US" sz="2200" i="0" dirty="0" err="1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, UDP </a:t>
            </a:r>
            <a:r>
              <a:rPr lang="en-US" sz="2200" i="0" dirty="0" err="1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 to DHCP </a:t>
            </a:r>
            <a:endParaRPr lang="en-US" sz="2200" i="0" dirty="0">
              <a:solidFill>
                <a:srgbClr val="000000"/>
              </a:solidFill>
              <a:latin typeface="Gill Sans MT" pitchFamily="34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52"/>
          <p:cNvGrpSpPr/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7523" name="Freeform 3"/>
            <p:cNvSpPr/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4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5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6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7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8" name="Text Box 2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router</a:t>
              </a:r>
              <a:endParaRPr lang="en-US" altLang="zh-CN" sz="1400" i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(runs DHCP)</a:t>
              </a:r>
              <a:endParaRPr lang="en-US" altLang="zh-CN" sz="1400" i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17529" name="Group 356"/>
            <p:cNvGrpSpPr/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7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753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2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3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4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7534" name="Group 248"/>
            <p:cNvGrpSpPr/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7549" name="Freeform 148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50" name="Rectangle 1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51" name="Freeform 150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52" name="Freeform 151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53" name="Rectangle 1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7554" name="Group 153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579" name="AutoShape 15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580" name="AutoShape 15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55" name="Rectangle 15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7556" name="Group 157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577" name="AutoShape 15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578" name="AutoShape 15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57" name="Rectangle 16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58" name="Rectangle 16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7559" name="Group 162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575" name="AutoShape 16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576" name="AutoShape 16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60" name="Freeform 165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17561" name="Group 166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7573" name="AutoShape 16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574" name="AutoShape 16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62" name="Rectangle 1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63" name="Freeform 170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64" name="Freeform 171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65" name="Oval 17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66" name="Freeform 173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67" name="AutoShape 17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68" name="AutoShape 17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69" name="Oval 17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70" name="Oval 17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1800" i="1">
                  <a:solidFill>
                    <a:srgbClr val="FF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71" name="Oval 17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72" name="Rectangle 17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17535" name="Group 48"/>
            <p:cNvGrpSpPr/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7536" name="Oval 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37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38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39" name="Rectangle 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7540" name="Oval 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7541" name="Group 54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7546" name="Line 55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7" name="Line 5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8" name="Line 57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17542" name="Group 58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543" name="Line 5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4" name="Line 6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5" name="Line 6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2" name="Group 45"/>
          <p:cNvGrpSpPr/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7515" name="Freeform 46"/>
            <p:cNvSpPr/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7516" name="Group 47"/>
            <p:cNvGrpSpPr/>
            <p:nvPr/>
          </p:nvGrpSpPr>
          <p:grpSpPr bwMode="auto">
            <a:xfrm>
              <a:off x="651" y="681"/>
              <a:ext cx="505" cy="834"/>
              <a:chOff x="569" y="2954"/>
              <a:chExt cx="505" cy="834"/>
            </a:xfrm>
          </p:grpSpPr>
          <p:sp>
            <p:nvSpPr>
              <p:cNvPr id="17517" name="Rectangle 4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518" name="Text Box 4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DHCP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UDP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17519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20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21" name="Line 5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22" name="Line 5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57"/>
          <p:cNvGrpSpPr/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17483" name="Group 58"/>
            <p:cNvGrpSpPr/>
            <p:nvPr/>
          </p:nvGrpSpPr>
          <p:grpSpPr bwMode="auto">
            <a:xfrm>
              <a:off x="42" y="886"/>
              <a:ext cx="681" cy="488"/>
              <a:chOff x="42" y="886"/>
              <a:chExt cx="681" cy="488"/>
            </a:xfrm>
          </p:grpSpPr>
          <p:grpSp>
            <p:nvGrpSpPr>
              <p:cNvPr id="17485" name="Group 59"/>
              <p:cNvGrpSpPr/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7510" name="Group 60"/>
                <p:cNvGrpSpPr/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17513" name="Rectangle 61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514" name="Text Box 62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DHCP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7511" name="Rectangle 6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512" name="Rectangle 6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86" name="Group 65"/>
              <p:cNvGrpSpPr/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17504" name="Group 66"/>
                <p:cNvGrpSpPr/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17508" name="Rectangle 67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509" name="Text Box 68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DHCP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17505" name="Group 69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7506" name="Rectangle 70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507" name="Rectangle 71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17487" name="Group 72"/>
              <p:cNvGrpSpPr/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7502" name="Rectangle 7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503" name="Rectangle 7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88" name="Group 75"/>
              <p:cNvGrpSpPr/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7489" name="Group 76"/>
                <p:cNvGrpSpPr/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17493" name="Group 77"/>
                  <p:cNvGrpSpPr/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17496" name="Group 78"/>
                    <p:cNvGrpSpPr/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17500" name="Rectangle 79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501" name="Text Box 80"/>
                      <p:cNvSpPr txBox="1"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charset="0"/>
                            <a:ea typeface="MS PGothic" pitchFamily="34" charset="-128"/>
                          </a:rPr>
                          <a:t>DHCP</a:t>
                        </a:r>
                        <a:endParaRPr lang="en-US" altLang="zh-CN" sz="1000">
                          <a:solidFill>
                            <a:srgbClr val="FFFFFF"/>
                          </a:solidFill>
                          <a:latin typeface="Arial" charset="0"/>
                          <a:ea typeface="MS PGothic" pitchFamily="34" charset="-128"/>
                        </a:endParaRPr>
                      </a:p>
                    </p:txBody>
                  </p:sp>
                </p:grpSp>
                <p:grpSp>
                  <p:nvGrpSpPr>
                    <p:cNvPr id="17497" name="Group 81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7498" name="Rectangle 82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499" name="Rectangle 83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17494" name="Rectangle 84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95" name="Rectangle 85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7490" name="Rectangle 86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491" name="Rectangle 8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492" name="Rectangle 8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17484" name="AutoShape 8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27" name="Group 90"/>
          <p:cNvGrpSpPr/>
          <p:nvPr/>
        </p:nvGrpSpPr>
        <p:grpSpPr bwMode="auto">
          <a:xfrm>
            <a:off x="449263" y="4238625"/>
            <a:ext cx="1081087" cy="276225"/>
            <a:chOff x="504" y="3523"/>
            <a:chExt cx="681" cy="174"/>
          </a:xfrm>
        </p:grpSpPr>
        <p:grpSp>
          <p:nvGrpSpPr>
            <p:cNvPr id="17470" name="Group 91"/>
            <p:cNvGrpSpPr/>
            <p:nvPr/>
          </p:nvGrpSpPr>
          <p:grpSpPr bwMode="auto">
            <a:xfrm>
              <a:off x="623" y="3523"/>
              <a:ext cx="513" cy="174"/>
              <a:chOff x="723" y="3453"/>
              <a:chExt cx="513" cy="174"/>
            </a:xfrm>
          </p:grpSpPr>
          <p:grpSp>
            <p:nvGrpSpPr>
              <p:cNvPr id="17474" name="Group 92"/>
              <p:cNvGrpSpPr/>
              <p:nvPr/>
            </p:nvGrpSpPr>
            <p:grpSpPr bwMode="auto">
              <a:xfrm>
                <a:off x="836" y="3453"/>
                <a:ext cx="400" cy="174"/>
                <a:chOff x="836" y="3305"/>
                <a:chExt cx="400" cy="174"/>
              </a:xfrm>
            </p:grpSpPr>
            <p:grpSp>
              <p:nvGrpSpPr>
                <p:cNvPr id="17477" name="Group 93"/>
                <p:cNvGrpSpPr/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17481" name="Rectangle 94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82" name="Text Box 95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 dirty="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DHCP</a:t>
                    </a:r>
                    <a:endParaRPr lang="en-US" altLang="zh-CN" sz="1000" dirty="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17478" name="Group 96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7479" name="Rectangle 97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80" name="Rectangle 98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17475" name="Rectangle 9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476" name="Rectangle 10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7471" name="Rectangle 10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7472" name="Rectangle 10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7473" name="Rectangle 10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703616" name="Group 104"/>
          <p:cNvGrpSpPr/>
          <p:nvPr/>
        </p:nvGrpSpPr>
        <p:grpSpPr bwMode="auto">
          <a:xfrm>
            <a:off x="1477963" y="3081338"/>
            <a:ext cx="1316037" cy="1323975"/>
            <a:chOff x="931" y="1941"/>
            <a:chExt cx="829" cy="834"/>
          </a:xfrm>
        </p:grpSpPr>
        <p:sp>
          <p:nvSpPr>
            <p:cNvPr id="17462" name="Freeform 105"/>
            <p:cNvSpPr/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0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7463" name="Group 106"/>
            <p:cNvGrpSpPr/>
            <p:nvPr/>
          </p:nvGrpSpPr>
          <p:grpSpPr bwMode="auto">
            <a:xfrm>
              <a:off x="931" y="1941"/>
              <a:ext cx="505" cy="834"/>
              <a:chOff x="569" y="2954"/>
              <a:chExt cx="505" cy="834"/>
            </a:xfrm>
          </p:grpSpPr>
          <p:sp>
            <p:nvSpPr>
              <p:cNvPr id="17464" name="Rectangle 10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465" name="Text Box 10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DHCP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UDP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17466" name="Line 10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467" name="Line 11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468" name="Line 11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469" name="Line 11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703618" name="Group 113"/>
          <p:cNvGrpSpPr/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17427" name="Group 114"/>
            <p:cNvGrpSpPr/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17432" name="Group 115"/>
              <p:cNvGrpSpPr/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7457" name="Group 116"/>
                <p:cNvGrpSpPr/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17460" name="Rectangle 117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61" name="Text Box 118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DHCP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7458" name="Rectangle 11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459" name="Rectangle 12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33" name="Group 121"/>
              <p:cNvGrpSpPr/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17451" name="Group 122"/>
                <p:cNvGrpSpPr/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17455" name="Rectangle 123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56" name="Text Box 124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DHCP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17452" name="Group 125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7453" name="Rectangle 126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54" name="Rectangle 127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17434" name="Group 128"/>
              <p:cNvGrpSpPr/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7449" name="Rectangle 12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450" name="Rectangle 13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35" name="Group 131"/>
              <p:cNvGrpSpPr/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7436" name="Group 132"/>
                <p:cNvGrpSpPr/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17440" name="Group 133"/>
                  <p:cNvGrpSpPr/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17443" name="Group 134"/>
                    <p:cNvGrpSpPr/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17447" name="Rectangle 135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448" name="Text Box 136"/>
                      <p:cNvSpPr txBox="1"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charset="0"/>
                            <a:ea typeface="MS PGothic" pitchFamily="34" charset="-128"/>
                          </a:rPr>
                          <a:t>DHCP</a:t>
                        </a:r>
                        <a:endParaRPr lang="en-US" altLang="zh-CN" sz="1000">
                          <a:solidFill>
                            <a:srgbClr val="FFFFFF"/>
                          </a:solidFill>
                          <a:latin typeface="Arial" charset="0"/>
                          <a:ea typeface="MS PGothic" pitchFamily="34" charset="-128"/>
                        </a:endParaRPr>
                      </a:p>
                    </p:txBody>
                  </p:sp>
                </p:grpSp>
                <p:grpSp>
                  <p:nvGrpSpPr>
                    <p:cNvPr id="17444" name="Group 137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7445" name="Rectangle 138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446" name="Rectangle 139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17441" name="Rectangle 140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42" name="Rectangle 141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7437" name="Rectangle 14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438" name="Rectangle 14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7439" name="Rectangle 14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17428" name="AutoShape 145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 dirty="0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7429" name="Group 146"/>
            <p:cNvGrpSpPr/>
            <p:nvPr/>
          </p:nvGrpSpPr>
          <p:grpSpPr bwMode="auto">
            <a:xfrm>
              <a:off x="1695" y="3227"/>
              <a:ext cx="346" cy="164"/>
              <a:chOff x="844" y="3337"/>
              <a:chExt cx="346" cy="164"/>
            </a:xfrm>
          </p:grpSpPr>
          <p:sp>
            <p:nvSpPr>
              <p:cNvPr id="17430" name="Rectangle 14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 dirty="0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7431" name="Text Box 14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346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 dirty="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rPr>
                  <a:t>DHCP</a:t>
                </a:r>
                <a:endParaRPr lang="en-US" altLang="zh-CN" sz="1000" dirty="0">
                  <a:solidFill>
                    <a:srgbClr val="FFFFFF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703632" name="Group 149"/>
          <p:cNvGrpSpPr/>
          <p:nvPr/>
        </p:nvGrpSpPr>
        <p:grpSpPr bwMode="auto">
          <a:xfrm>
            <a:off x="803276" y="3178175"/>
            <a:ext cx="549276" cy="260350"/>
            <a:chOff x="844" y="3337"/>
            <a:chExt cx="346" cy="164"/>
          </a:xfrm>
        </p:grpSpPr>
        <p:sp>
          <p:nvSpPr>
            <p:cNvPr id="17425" name="Rectangle 15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7426" name="Text Box 15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44" y="3337"/>
              <a:ext cx="346" cy="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 dirty="0">
                  <a:solidFill>
                    <a:srgbClr val="FFFFFF"/>
                  </a:solidFill>
                  <a:latin typeface="Arial" charset="0"/>
                  <a:ea typeface="MS PGothic" pitchFamily="34" charset="-128"/>
                </a:rPr>
                <a:t>DHCP</a:t>
              </a:r>
              <a:endParaRPr lang="en-US" altLang="zh-CN" sz="1000" dirty="0">
                <a:solidFill>
                  <a:srgbClr val="FFFFFF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703643" name="Rectangle 155"/>
          <p:cNvSpPr>
            <a14:cpLocks xmlns:a14="http://schemas.microsoft.com/office/drawing/2010/main"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encapsulation at DHCP server, frame forwarded (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switch learning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) through LAN, </a:t>
            </a:r>
            <a:r>
              <a:rPr lang="en-US" altLang="zh-CN" sz="2000" dirty="0" err="1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demultiplexing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 at client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endParaRPr lang="en-US" altLang="zh-CN" sz="18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3644" name="Text Box 15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79538" y="5260975"/>
            <a:ext cx="5969198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Client now has IP address, knows name &amp; </a:t>
            </a:r>
            <a:r>
              <a:rPr lang="en-US" altLang="zh-CN" sz="2000" dirty="0" err="1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 of DNS 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  <a:p>
            <a:pPr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server, IP address of its first-hop router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3645" name="Rectangle 157"/>
          <p:cNvSpPr>
            <a14:cpLocks xmlns:a14="http://schemas.microsoft.com/office/drawing/2010/main" noChangeArrowheads="1"/>
          </p:cNvSpPr>
          <p:nvPr/>
        </p:nvSpPr>
        <p:spPr bwMode="auto">
          <a:xfrm>
            <a:off x="4989513" y="4267211"/>
            <a:ext cx="3421062" cy="733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DHCP client receives DHCP ACK reply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76" name="Rectangle 157"/>
          <p:cNvSpPr>
            <a14:cpLocks xmlns:a14="http://schemas.microsoft.com/office/drawing/2010/main" noChangeArrowheads="1"/>
          </p:cNvSpPr>
          <p:nvPr/>
        </p:nvSpPr>
        <p:spPr bwMode="auto">
          <a:xfrm>
            <a:off x="5008590" y="785794"/>
            <a:ext cx="3421062" cy="1785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latin typeface="Gill Sans MT" pitchFamily="34" charset="0"/>
              </a:rPr>
              <a:t>DHCP server formulates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</a:rPr>
              <a:t>DHCP ACK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CN" sz="2000" dirty="0">
                <a:latin typeface="Gill Sans MT" pitchFamily="34" charset="0"/>
              </a:rPr>
              <a:t>containing client’</a:t>
            </a:r>
            <a:r>
              <a:rPr lang="en-US" altLang="ja-JP" sz="2000" dirty="0">
                <a:latin typeface="Gill Sans MT" pitchFamily="34" charset="0"/>
              </a:rPr>
              <a:t>s IP address, IP address of first-hop router for client, name &amp; IP address of DNS server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0" y="-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643" grpId="0" build="p"/>
      <p:bldP spid="703644" grpId="0"/>
      <p:bldP spid="703645" grpId="0" build="p"/>
      <p:bldP spid="17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92"/>
          <p:cNvGrpSpPr/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8498" name="Freeform 3"/>
            <p:cNvSpPr/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499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0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1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2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3" name="Text Box 2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router</a:t>
              </a:r>
              <a:endParaRPr lang="en-US" altLang="zh-CN" sz="1400" i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(runs DHCP)</a:t>
              </a:r>
              <a:endParaRPr lang="en-US" altLang="zh-CN" sz="1400" i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18504" name="Group 356"/>
            <p:cNvGrpSpPr/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855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55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850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03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04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8509" name="Group 248"/>
            <p:cNvGrpSpPr/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8524" name="Freeform 148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25" name="Rectangle 1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526" name="Freeform 150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27" name="Freeform 151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28" name="Rectangle 1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8529" name="Group 153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554" name="AutoShape 15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8555" name="AutoShape 15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0" name="Rectangle 15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8531" name="Group 157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52" name="AutoShape 15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8553" name="AutoShape 15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2" name="Rectangle 16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533" name="Rectangle 16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8534" name="Group 162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550" name="AutoShape 16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8551" name="AutoShape 16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5" name="Freeform 165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18536" name="Group 166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548" name="AutoShape 16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8549" name="AutoShape 16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7" name="Rectangle 1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538" name="Freeform 170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39" name="Freeform 171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40" name="Oval 17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541" name="Freeform 173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42" name="AutoShape 17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543" name="AutoShape 17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544" name="Oval 17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545" name="Oval 17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1800" i="1">
                  <a:solidFill>
                    <a:srgbClr val="FF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546" name="Oval 17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547" name="Rectangle 17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10" name="Group 48"/>
            <p:cNvGrpSpPr/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8511" name="Oval 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512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13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14" name="Rectangle 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8515" name="Oval 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8516" name="Group 54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21" name="Line 55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22" name="Line 5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23" name="Line 57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18517" name="Group 58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18" name="Line 5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19" name="Line 6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20" name="Line 6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</p:grpSp>
      </p:grpSp>
      <p:sp>
        <p:nvSpPr>
          <p:cNvPr id="18438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buSzPct val="70000"/>
              <a:buFont typeface="Wingdings" charset="2"/>
              <a:buChar char="v"/>
            </a:pPr>
            <a:r>
              <a:rPr lang="en-US" altLang="zh-CN" sz="2000" dirty="0">
                <a:latin typeface="Gill Sans MT" pitchFamily="34" charset="0"/>
              </a:rPr>
              <a:t>before sending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</a:rPr>
              <a:t>HTTP</a:t>
            </a:r>
            <a:r>
              <a:rPr lang="en-US" altLang="zh-CN" sz="2000" b="1" i="1" dirty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CN" sz="2000" dirty="0">
                <a:latin typeface="Gill Sans MT" pitchFamily="34" charset="0"/>
              </a:rPr>
              <a:t>request, need IP address of www.google.com: 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</a:rPr>
              <a:t>DNS</a:t>
            </a:r>
            <a:endParaRPr lang="en-US" altLang="zh-CN" sz="2000" i="1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18439" name="Line 43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grpSp>
        <p:nvGrpSpPr>
          <p:cNvPr id="12" name="Group 45"/>
          <p:cNvGrpSpPr/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8490" name="Freeform 46"/>
            <p:cNvSpPr/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8491" name="Group 47"/>
            <p:cNvGrpSpPr/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18492" name="Rectangle 4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493" name="Text Box 4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9" y="2954"/>
                <a:ext cx="388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DNS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UDP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18494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495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496" name="Line 5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497" name="Line 5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276"/>
          <p:cNvGrpSpPr/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18470" name="Group 54"/>
            <p:cNvGrpSpPr/>
            <p:nvPr/>
          </p:nvGrpSpPr>
          <p:grpSpPr bwMode="auto">
            <a:xfrm>
              <a:off x="343" y="732"/>
              <a:ext cx="290" cy="174"/>
              <a:chOff x="844" y="3337"/>
              <a:chExt cx="290" cy="174"/>
            </a:xfrm>
          </p:grpSpPr>
          <p:sp>
            <p:nvSpPr>
              <p:cNvPr id="18488" name="Rectangle 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489" name="Text Box 5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rPr>
                  <a:t>DNS</a:t>
                </a:r>
                <a:endParaRPr lang="en-US" altLang="zh-CN" sz="1000">
                  <a:solidFill>
                    <a:srgbClr val="FFFFFF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18471" name="Group 59"/>
            <p:cNvGrpSpPr/>
            <p:nvPr/>
          </p:nvGrpSpPr>
          <p:grpSpPr bwMode="auto">
            <a:xfrm>
              <a:off x="290" y="874"/>
              <a:ext cx="354" cy="174"/>
              <a:chOff x="740" y="3209"/>
              <a:chExt cx="354" cy="174"/>
            </a:xfrm>
          </p:grpSpPr>
          <p:grpSp>
            <p:nvGrpSpPr>
              <p:cNvPr id="18483" name="Group 60"/>
              <p:cNvGrpSpPr/>
              <p:nvPr/>
            </p:nvGrpSpPr>
            <p:grpSpPr bwMode="auto">
              <a:xfrm>
                <a:off x="794" y="3209"/>
                <a:ext cx="290" cy="174"/>
                <a:chOff x="844" y="3337"/>
                <a:chExt cx="290" cy="174"/>
              </a:xfrm>
            </p:grpSpPr>
            <p:sp>
              <p:nvSpPr>
                <p:cNvPr id="18486" name="Rectangle 61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8487" name="Text Box 62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4" y="3337"/>
                  <a:ext cx="28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rPr>
                    <a:t>DNS</a:t>
                  </a:r>
                  <a:endPara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484" name="Rectangle 6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485" name="Rectangle 6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18472" name="Group 65"/>
            <p:cNvGrpSpPr/>
            <p:nvPr/>
          </p:nvGrpSpPr>
          <p:grpSpPr bwMode="auto">
            <a:xfrm>
              <a:off x="290" y="1022"/>
              <a:ext cx="354" cy="174"/>
              <a:chOff x="836" y="3305"/>
              <a:chExt cx="354" cy="174"/>
            </a:xfrm>
          </p:grpSpPr>
          <p:grpSp>
            <p:nvGrpSpPr>
              <p:cNvPr id="18477" name="Group 66"/>
              <p:cNvGrpSpPr/>
              <p:nvPr/>
            </p:nvGrpSpPr>
            <p:grpSpPr bwMode="auto">
              <a:xfrm>
                <a:off x="890" y="3305"/>
                <a:ext cx="290" cy="174"/>
                <a:chOff x="844" y="3337"/>
                <a:chExt cx="290" cy="174"/>
              </a:xfrm>
            </p:grpSpPr>
            <p:sp>
              <p:nvSpPr>
                <p:cNvPr id="18481" name="Rectangle 6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8482" name="Text Box 68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4" y="3337"/>
                  <a:ext cx="28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rPr>
                    <a:t>DNS</a:t>
                  </a:r>
                  <a:endPara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8478" name="Group 69"/>
              <p:cNvGrpSpPr/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8479" name="Rectangle 7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8480" name="Rectangle 71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18473" name="Group 72"/>
            <p:cNvGrpSpPr/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8475" name="Rectangle 7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476" name="Rectangle 7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8474" name="AutoShape 8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sp>
        <p:nvSpPr>
          <p:cNvPr id="704664" name="Rectangle 152"/>
          <p:cNvSpPr>
            <a14:cpLocks xmlns:a14="http://schemas.microsoft.com/office/drawing/2010/main"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DNS query created, encapsulated in UDP, encapsulated in IP, encapsulated in Eth.  To send frame to router, need MAC address of router interface: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ARP</a:t>
            </a:r>
            <a:endParaRPr lang="en-US" altLang="zh-CN" sz="2000" i="1" dirty="0">
              <a:solidFill>
                <a:srgbClr val="C00000"/>
              </a:solidFill>
              <a:latin typeface="Gill Sans MT" pitchFamily="34" charset="0"/>
              <a:ea typeface="MS PGothic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None/>
            </a:pPr>
            <a:endParaRPr lang="en-US" altLang="zh-CN" sz="2200" b="1" i="1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4665" name="Rectangle 153"/>
          <p:cNvSpPr>
            <a14:cpLocks xmlns:a14="http://schemas.microsoft.com/office/drawing/2010/main" noChangeArrowheads="1"/>
          </p:cNvSpPr>
          <p:nvPr/>
        </p:nvSpPr>
        <p:spPr bwMode="auto">
          <a:xfrm>
            <a:off x="4470400" y="3684588"/>
            <a:ext cx="4386263" cy="1563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ARP query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broadcast, received by router, which replies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ARP reply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giving MAC address of router interface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4666" name="Rectangle 154"/>
          <p:cNvSpPr>
            <a14:cpLocks xmlns:a14="http://schemas.microsoft.com/office/drawing/2010/main"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client now knows MAC address of first hop router, so can now send frame containing DNS query 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22" name="Group 263"/>
          <p:cNvGrpSpPr/>
          <p:nvPr/>
        </p:nvGrpSpPr>
        <p:grpSpPr bwMode="auto">
          <a:xfrm>
            <a:off x="92075" y="1868488"/>
            <a:ext cx="1081088" cy="260350"/>
            <a:chOff x="76" y="2296"/>
            <a:chExt cx="681" cy="164"/>
          </a:xfrm>
        </p:grpSpPr>
        <p:sp>
          <p:nvSpPr>
            <p:cNvPr id="18465" name="Rectangle 10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8466" name="Rectangle 10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8467" name="Rectangle 10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8468" name="Rectangle 10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8469" name="Text Box 9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82" y="2296"/>
              <a:ext cx="505" cy="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ARP query</a:t>
              </a:r>
              <a:endParaRPr lang="en-US" altLang="zh-CN" sz="100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23" name="Group 255"/>
          <p:cNvGrpSpPr/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18457" name="Freeform 244"/>
            <p:cNvSpPr/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422"/>
                <a:gd name="T17" fmla="*/ 604 w 604"/>
                <a:gd name="T18" fmla="*/ 422 h 4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458" name="Rectangle 24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8459" name="Text Box 24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35" y="2235"/>
              <a:ext cx="338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Eth</a:t>
              </a:r>
              <a:endParaRPr lang="en-US" altLang="zh-CN" sz="1600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 err="1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Phy</a:t>
              </a:r>
              <a:endParaRPr lang="en-US" altLang="zh-CN" sz="1600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8460" name="Line 25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461" name="Line 25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8462" name="Group 252"/>
            <p:cNvGrpSpPr/>
            <p:nvPr/>
          </p:nvGrpSpPr>
          <p:grpSpPr bwMode="auto">
            <a:xfrm>
              <a:off x="719" y="2137"/>
              <a:ext cx="282" cy="174"/>
              <a:chOff x="161" y="1354"/>
              <a:chExt cx="282" cy="174"/>
            </a:xfrm>
          </p:grpSpPr>
          <p:sp>
            <p:nvSpPr>
              <p:cNvPr id="18463" name="Rectangle 2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8464" name="Text Box 25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61" y="1354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ARP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5" name="Group 242"/>
          <p:cNvGrpSpPr/>
          <p:nvPr/>
        </p:nvGrpSpPr>
        <p:grpSpPr bwMode="auto">
          <a:xfrm>
            <a:off x="1150938" y="1720850"/>
            <a:ext cx="447675" cy="276225"/>
            <a:chOff x="161" y="1354"/>
            <a:chExt cx="282" cy="174"/>
          </a:xfrm>
        </p:grpSpPr>
        <p:sp>
          <p:nvSpPr>
            <p:cNvPr id="18455" name="Rectangle 24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8456" name="Text Box 2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1" y="1354"/>
              <a:ext cx="282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ARP</a:t>
              </a:r>
              <a:endParaRPr lang="en-US" altLang="zh-CN" sz="100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26" name="Group 270"/>
          <p:cNvGrpSpPr/>
          <p:nvPr/>
        </p:nvGrpSpPr>
        <p:grpSpPr bwMode="auto">
          <a:xfrm>
            <a:off x="1177925" y="3187700"/>
            <a:ext cx="1081088" cy="260350"/>
            <a:chOff x="76" y="2296"/>
            <a:chExt cx="681" cy="164"/>
          </a:xfrm>
        </p:grpSpPr>
        <p:sp>
          <p:nvSpPr>
            <p:cNvPr id="18450" name="Rectangle 27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8451" name="Rectangle 27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8452" name="Rectangle 27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8453" name="Rectangle 27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8454" name="Text Box 27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82" y="2296"/>
              <a:ext cx="479" cy="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ARP reply</a:t>
              </a:r>
              <a:endParaRPr lang="en-US" altLang="zh-CN" sz="100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30"/>
          <p:cNvGrpSpPr/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9674" name="Freeform 3"/>
            <p:cNvSpPr/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5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6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7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8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9" name="Text Box 2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router</a:t>
              </a:r>
              <a:endParaRPr lang="en-US" altLang="zh-CN" sz="14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(runs DHCP)</a:t>
              </a:r>
              <a:endParaRPr lang="en-US" altLang="zh-CN" sz="14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19680" name="Group 356"/>
            <p:cNvGrpSpPr/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973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73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968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0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1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2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9685" name="Group 248"/>
            <p:cNvGrpSpPr/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9700" name="Freeform 148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1" name="Rectangle 1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702" name="Freeform 150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3" name="Freeform 151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4" name="Rectangle 1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9705" name="Group 153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730" name="AutoShape 15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9731" name="AutoShape 15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06" name="Rectangle 15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9707" name="Group 157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728" name="AutoShape 15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9729" name="AutoShape 15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08" name="Rectangle 16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709" name="Rectangle 16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9710" name="Group 162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726" name="AutoShape 16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9727" name="AutoShape 16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11" name="Freeform 165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712" name="Group 166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24" name="AutoShape 16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9725" name="AutoShape 16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13" name="Rectangle 1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714" name="Freeform 170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15" name="Freeform 171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16" name="Oval 17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717" name="Freeform 173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18" name="AutoShape 17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719" name="AutoShape 17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720" name="Oval 17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721" name="Oval 17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800" i="1">
                  <a:solidFill>
                    <a:srgbClr val="FF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722" name="Oval 17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723" name="Rectangle 17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19686" name="Group 48"/>
            <p:cNvGrpSpPr/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9687" name="Oval 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688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89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90" name="Rectangle 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9691" name="Oval 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19692" name="Group 54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697" name="Line 55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8" name="Line 5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9" name="Line 57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93" name="Group 58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694" name="Line 5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5" name="Line 6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6" name="Line 6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9461" name="Freeform 236"/>
          <p:cNvSpPr/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368"/>
              <a:gd name="T70" fmla="*/ 0 h 1558"/>
              <a:gd name="T71" fmla="*/ 2368 w 2368"/>
              <a:gd name="T72" fmla="*/ 1558 h 155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grpSp>
        <p:nvGrpSpPr>
          <p:cNvPr id="19462" name="Group 44"/>
          <p:cNvGrpSpPr/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9666" name="Freeform 45"/>
            <p:cNvSpPr/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9667" name="Group 46"/>
            <p:cNvGrpSpPr/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19668" name="Rectangle 4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669" name="Text Box 4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9" y="2954"/>
                <a:ext cx="388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charset="0"/>
                    <a:ea typeface="MS PGothic" pitchFamily="34" charset="-128"/>
                  </a:rPr>
                  <a:t>DNS</a:t>
                </a:r>
                <a:endParaRPr lang="en-US" altLang="zh-CN" sz="1600" dirty="0"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charset="0"/>
                    <a:ea typeface="MS PGothic" pitchFamily="34" charset="-128"/>
                  </a:rPr>
                  <a:t>UDP</a:t>
                </a:r>
                <a:endParaRPr lang="en-US" altLang="zh-CN" sz="1600" dirty="0"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19670" name="Line 4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71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72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73" name="Line 5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53"/>
          <p:cNvGrpSpPr/>
          <p:nvPr/>
        </p:nvGrpSpPr>
        <p:grpSpPr bwMode="auto">
          <a:xfrm>
            <a:off x="520700" y="1162050"/>
            <a:ext cx="460375" cy="276225"/>
            <a:chOff x="844" y="3337"/>
            <a:chExt cx="290" cy="174"/>
          </a:xfrm>
        </p:grpSpPr>
        <p:sp>
          <p:nvSpPr>
            <p:cNvPr id="19664" name="Rectangle 5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665" name="Text Box 5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44" y="3337"/>
              <a:ext cx="28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charset="0"/>
                  <a:ea typeface="MS PGothic" pitchFamily="34" charset="-128"/>
                </a:rPr>
                <a:t>DNS</a:t>
              </a:r>
              <a:endParaRPr lang="en-US" altLang="zh-CN" sz="100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19464" name="Group 58"/>
          <p:cNvGrpSpPr/>
          <p:nvPr/>
        </p:nvGrpSpPr>
        <p:grpSpPr bwMode="auto">
          <a:xfrm>
            <a:off x="460375" y="1387475"/>
            <a:ext cx="561975" cy="276225"/>
            <a:chOff x="740" y="3209"/>
            <a:chExt cx="354" cy="174"/>
          </a:xfrm>
        </p:grpSpPr>
        <p:grpSp>
          <p:nvGrpSpPr>
            <p:cNvPr id="19659" name="Group 59"/>
            <p:cNvGrpSpPr/>
            <p:nvPr/>
          </p:nvGrpSpPr>
          <p:grpSpPr bwMode="auto">
            <a:xfrm>
              <a:off x="794" y="3209"/>
              <a:ext cx="290" cy="174"/>
              <a:chOff x="844" y="3337"/>
              <a:chExt cx="290" cy="174"/>
            </a:xfrm>
          </p:grpSpPr>
          <p:sp>
            <p:nvSpPr>
              <p:cNvPr id="19662" name="Rectangle 6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663" name="Text Box 6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Arial" charset="0"/>
                    <a:ea typeface="MS PGothic" pitchFamily="34" charset="-128"/>
                  </a:rPr>
                  <a:t>DNS</a:t>
                </a:r>
                <a:endParaRPr lang="en-US" altLang="zh-CN" sz="1000">
                  <a:solidFill>
                    <a:schemeClr val="bg1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sp>
          <p:nvSpPr>
            <p:cNvPr id="19660" name="Rectangle 6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661" name="Rectangle 6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19465" name="Group 64"/>
          <p:cNvGrpSpPr/>
          <p:nvPr/>
        </p:nvGrpSpPr>
        <p:grpSpPr bwMode="auto">
          <a:xfrm>
            <a:off x="460375" y="1622425"/>
            <a:ext cx="561975" cy="276225"/>
            <a:chOff x="836" y="3305"/>
            <a:chExt cx="354" cy="174"/>
          </a:xfrm>
        </p:grpSpPr>
        <p:grpSp>
          <p:nvGrpSpPr>
            <p:cNvPr id="19653" name="Group 65"/>
            <p:cNvGrpSpPr/>
            <p:nvPr/>
          </p:nvGrpSpPr>
          <p:grpSpPr bwMode="auto">
            <a:xfrm>
              <a:off x="890" y="3305"/>
              <a:ext cx="290" cy="174"/>
              <a:chOff x="844" y="3337"/>
              <a:chExt cx="290" cy="174"/>
            </a:xfrm>
          </p:grpSpPr>
          <p:sp>
            <p:nvSpPr>
              <p:cNvPr id="19657" name="Rectangle 6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658" name="Text Box 6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Arial" charset="0"/>
                    <a:ea typeface="MS PGothic" pitchFamily="34" charset="-128"/>
                  </a:rPr>
                  <a:t>DNS</a:t>
                </a:r>
                <a:endParaRPr lang="en-US" altLang="zh-CN" sz="1000">
                  <a:solidFill>
                    <a:schemeClr val="bg1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19654" name="Group 68"/>
            <p:cNvGrpSpPr/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19655" name="Rectangle 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656" name="Rectangle 7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19466" name="Group 71"/>
          <p:cNvGrpSpPr/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19651" name="Rectangle 7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652" name="Rectangle 7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19467" name="Group 74"/>
          <p:cNvGrpSpPr/>
          <p:nvPr/>
        </p:nvGrpSpPr>
        <p:grpSpPr bwMode="auto">
          <a:xfrm>
            <a:off x="85725" y="1885950"/>
            <a:ext cx="1081088" cy="276225"/>
            <a:chOff x="504" y="3523"/>
            <a:chExt cx="681" cy="174"/>
          </a:xfrm>
        </p:grpSpPr>
        <p:grpSp>
          <p:nvGrpSpPr>
            <p:cNvPr id="19638" name="Group 75"/>
            <p:cNvGrpSpPr/>
            <p:nvPr/>
          </p:nvGrpSpPr>
          <p:grpSpPr bwMode="auto">
            <a:xfrm>
              <a:off x="623" y="3523"/>
              <a:ext cx="480" cy="174"/>
              <a:chOff x="723" y="3453"/>
              <a:chExt cx="480" cy="174"/>
            </a:xfrm>
          </p:grpSpPr>
          <p:grpSp>
            <p:nvGrpSpPr>
              <p:cNvPr id="19642" name="Group 76"/>
              <p:cNvGrpSpPr/>
              <p:nvPr/>
            </p:nvGrpSpPr>
            <p:grpSpPr bwMode="auto">
              <a:xfrm>
                <a:off x="836" y="3453"/>
                <a:ext cx="354" cy="174"/>
                <a:chOff x="836" y="3305"/>
                <a:chExt cx="354" cy="174"/>
              </a:xfrm>
            </p:grpSpPr>
            <p:grpSp>
              <p:nvGrpSpPr>
                <p:cNvPr id="19645" name="Group 77"/>
                <p:cNvGrpSpPr/>
                <p:nvPr/>
              </p:nvGrpSpPr>
              <p:grpSpPr bwMode="auto">
                <a:xfrm>
                  <a:off x="890" y="3305"/>
                  <a:ext cx="290" cy="174"/>
                  <a:chOff x="844" y="3337"/>
                  <a:chExt cx="290" cy="174"/>
                </a:xfrm>
              </p:grpSpPr>
              <p:sp>
                <p:nvSpPr>
                  <p:cNvPr id="19649" name="Rectangle 78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50" name="Text Box 79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28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charset="0"/>
                        <a:ea typeface="MS PGothic" pitchFamily="34" charset="-128"/>
                      </a:rPr>
                      <a:t>DNS</a:t>
                    </a:r>
                    <a:endParaRPr lang="en-US" altLang="zh-CN" sz="1000">
                      <a:solidFill>
                        <a:schemeClr val="bg1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19646" name="Group 80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647" name="Rectangle 81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48" name="Rectangle 82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19643" name="Rectangle 8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644" name="Rectangle 8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9639" name="Rectangle 8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640" name="Rectangle 8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641" name="Rectangle 8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</p:grpSp>
      <p:sp>
        <p:nvSpPr>
          <p:cNvPr id="19468" name="AutoShape 88"/>
          <p:cNvSpPr>
            <a14:cpLocks xmlns:a14="http://schemas.microsoft.com/office/drawing/2010/main"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buNone/>
            </a:pPr>
            <a:endParaRPr lang="zh-CN" altLang="zh-CN" sz="1800" i="1">
              <a:latin typeface="Comic Sans MS" pitchFamily="2" charset="0"/>
              <a:ea typeface="MS PGothic" pitchFamily="34" charset="-128"/>
            </a:endParaRPr>
          </a:p>
        </p:txBody>
      </p:sp>
      <p:grpSp>
        <p:nvGrpSpPr>
          <p:cNvPr id="26" name="Group 89"/>
          <p:cNvGrpSpPr/>
          <p:nvPr/>
        </p:nvGrpSpPr>
        <p:grpSpPr bwMode="auto">
          <a:xfrm>
            <a:off x="650875" y="2389188"/>
            <a:ext cx="1081088" cy="260350"/>
            <a:chOff x="504" y="3523"/>
            <a:chExt cx="681" cy="164"/>
          </a:xfrm>
        </p:grpSpPr>
        <p:grpSp>
          <p:nvGrpSpPr>
            <p:cNvPr id="19625" name="Group 90"/>
            <p:cNvGrpSpPr/>
            <p:nvPr/>
          </p:nvGrpSpPr>
          <p:grpSpPr bwMode="auto">
            <a:xfrm>
              <a:off x="623" y="3523"/>
              <a:ext cx="480" cy="164"/>
              <a:chOff x="723" y="3453"/>
              <a:chExt cx="480" cy="164"/>
            </a:xfrm>
          </p:grpSpPr>
          <p:grpSp>
            <p:nvGrpSpPr>
              <p:cNvPr id="19629" name="Group 91"/>
              <p:cNvGrpSpPr/>
              <p:nvPr/>
            </p:nvGrpSpPr>
            <p:grpSpPr bwMode="auto">
              <a:xfrm>
                <a:off x="836" y="3453"/>
                <a:ext cx="354" cy="164"/>
                <a:chOff x="836" y="3305"/>
                <a:chExt cx="354" cy="164"/>
              </a:xfrm>
            </p:grpSpPr>
            <p:grpSp>
              <p:nvGrpSpPr>
                <p:cNvPr id="19632" name="Group 92"/>
                <p:cNvGrpSpPr/>
                <p:nvPr/>
              </p:nvGrpSpPr>
              <p:grpSpPr bwMode="auto">
                <a:xfrm>
                  <a:off x="890" y="3305"/>
                  <a:ext cx="290" cy="164"/>
                  <a:chOff x="844" y="3337"/>
                  <a:chExt cx="290" cy="164"/>
                </a:xfrm>
              </p:grpSpPr>
              <p:sp>
                <p:nvSpPr>
                  <p:cNvPr id="19636" name="Rectangle 93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37" name="Text Box 94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287" cy="1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charset="0"/>
                        <a:ea typeface="MS PGothic" pitchFamily="34" charset="-128"/>
                      </a:rPr>
                      <a:t>DNS</a:t>
                    </a:r>
                    <a:endParaRPr lang="en-US" altLang="zh-CN" sz="1000">
                      <a:solidFill>
                        <a:schemeClr val="bg1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19633" name="Group 95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634" name="Rectangle 96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35" name="Rectangle 97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19630" name="Rectangle 9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631" name="Rectangle 9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9626" name="Rectangle 10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627" name="Rectangle 10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628" name="Rectangle 10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</p:grpSp>
      <p:sp>
        <p:nvSpPr>
          <p:cNvPr id="705639" name="Rectangle 103"/>
          <p:cNvSpPr>
            <a14:cpLocks xmlns:a14="http://schemas.microsoft.com/office/drawing/2010/main" noChangeArrowheads="1"/>
          </p:cNvSpPr>
          <p:nvPr/>
        </p:nvSpPr>
        <p:spPr bwMode="auto">
          <a:xfrm>
            <a:off x="549275" y="4479942"/>
            <a:ext cx="3892550" cy="1306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buChar char="v"/>
            </a:pPr>
            <a:r>
              <a:rPr lang="en-US" altLang="zh-CN" sz="2000" dirty="0">
                <a:latin typeface="Gill Sans MT" pitchFamily="34" charset="0"/>
              </a:rPr>
              <a:t>IP datagram containing DNS query forwarded via LAN switch from client to 1</a:t>
            </a:r>
            <a:r>
              <a:rPr lang="en-US" altLang="zh-CN" sz="2000" baseline="30000" dirty="0">
                <a:latin typeface="Gill Sans MT" pitchFamily="34" charset="0"/>
              </a:rPr>
              <a:t>st</a:t>
            </a:r>
            <a:r>
              <a:rPr lang="en-US" altLang="zh-CN" sz="2000" dirty="0">
                <a:latin typeface="Gill Sans MT" pitchFamily="34" charset="0"/>
              </a:rPr>
              <a:t> hop router</a:t>
            </a:r>
            <a:endParaRPr lang="en-US" altLang="zh-CN" sz="2000" dirty="0">
              <a:latin typeface="Gill Sans MT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buNone/>
            </a:pPr>
            <a:endParaRPr lang="en-US" altLang="zh-CN" sz="2000" dirty="0"/>
          </a:p>
        </p:txBody>
      </p:sp>
      <p:sp>
        <p:nvSpPr>
          <p:cNvPr id="705640" name="Rectangle 104"/>
          <p:cNvSpPr>
            <a14:cpLocks xmlns:a14="http://schemas.microsoft.com/office/drawing/2010/main" noChangeArrowheads="1"/>
          </p:cNvSpPr>
          <p:nvPr/>
        </p:nvSpPr>
        <p:spPr bwMode="auto">
          <a:xfrm>
            <a:off x="4659313" y="3357562"/>
            <a:ext cx="4386262" cy="15636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buChar char="v"/>
              <a:defRPr/>
            </a:pPr>
            <a:r>
              <a:rPr 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 datagram forwarded from campus network into Internet, routed (tables created by </a:t>
            </a:r>
            <a:r>
              <a:rPr 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RIP, OSPF </a:t>
            </a:r>
            <a:r>
              <a:rPr 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and/or </a:t>
            </a:r>
            <a:r>
              <a:rPr 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BGP</a:t>
            </a:r>
            <a:r>
              <a:rPr 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routing protocols) to DNS server</a:t>
            </a:r>
            <a:endParaRPr 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5641" name="Rectangle 105"/>
          <p:cNvSpPr>
            <a14:cpLocks xmlns:a14="http://schemas.microsoft.com/office/drawing/2010/main" noChangeArrowheads="1"/>
          </p:cNvSpPr>
          <p:nvPr/>
        </p:nvSpPr>
        <p:spPr bwMode="auto">
          <a:xfrm>
            <a:off x="4643438" y="4929198"/>
            <a:ext cx="3802063" cy="1292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buChar char="v"/>
            </a:pP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demux</a:t>
            </a:r>
            <a:r>
              <a:rPr lang="ja-JP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ja-JP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ed</a:t>
            </a:r>
            <a:r>
              <a:rPr lang="en-US" altLang="ja-JP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 DNS server</a:t>
            </a:r>
            <a:endParaRPr lang="en-US" altLang="ja-JP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buChar char="v"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DNS server replies to client with IP address of www.google.com 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9473" name="Group 4"/>
          <p:cNvGrpSpPr/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19611" name="Oval 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charset="0"/>
              </a:endParaRPr>
            </a:p>
          </p:txBody>
        </p:sp>
        <p:sp>
          <p:nvSpPr>
            <p:cNvPr id="19612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613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9614" name="Oval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charset="0"/>
              </a:endParaRPr>
            </a:p>
          </p:txBody>
        </p:sp>
        <p:grpSp>
          <p:nvGrpSpPr>
            <p:cNvPr id="19615" name="Group 9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622" name="Line 1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3" name="Line 1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4" name="Line 1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19616" name="Group 13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619" name="Line 1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0" name="Line 1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1" name="Line 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19617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618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74" name="Group 19"/>
          <p:cNvGrpSpPr/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19597" name="Oval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charset="0"/>
              </a:endParaRPr>
            </a:p>
          </p:txBody>
        </p:sp>
        <p:sp>
          <p:nvSpPr>
            <p:cNvPr id="19598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99" name="Rectangle 2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9600" name="Oval 2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charset="0"/>
              </a:endParaRPr>
            </a:p>
          </p:txBody>
        </p:sp>
        <p:grpSp>
          <p:nvGrpSpPr>
            <p:cNvPr id="19601" name="Group 24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608" name="Line 2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09" name="Line 2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10" name="Line 2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19602" name="Group 28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605" name="Line 2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06" name="Line 3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07" name="Line 3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19603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604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9475" name="Text Box 3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35588" y="2511425"/>
            <a:ext cx="134472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ISP network </a:t>
            </a:r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</a:rPr>
              <a:t>68.80.0.0/13</a:t>
            </a:r>
            <a:endParaRPr lang="en-US" altLang="zh-CN" sz="16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476" name="Group 69"/>
          <p:cNvGrpSpPr/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19583" name="Oval 7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charset="0"/>
              </a:endParaRPr>
            </a:p>
          </p:txBody>
        </p:sp>
        <p:sp>
          <p:nvSpPr>
            <p:cNvPr id="19584" name="Line 7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85" name="Rectangle 7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9586" name="Oval 7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charset="0"/>
              </a:endParaRPr>
            </a:p>
          </p:txBody>
        </p:sp>
        <p:grpSp>
          <p:nvGrpSpPr>
            <p:cNvPr id="19587" name="Group 74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594" name="Line 7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5" name="Line 7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6" name="Line 7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19588" name="Group 78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591" name="Line 7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2" name="Line 8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3" name="Line 8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19589" name="Line 82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90" name="Line 8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9477" name="Line 93"/>
          <p:cNvSpPr>
            <a14:cpLocks xmlns:a14="http://schemas.microsoft.com/office/drawing/2010/main"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9478" name="Text Box 13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367588" y="746125"/>
            <a:ext cx="1244251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charset="0"/>
              </a:rPr>
              <a:t>DNS server</a:t>
            </a:r>
            <a:endParaRPr lang="en-US" altLang="zh-CN" sz="1600">
              <a:solidFill>
                <a:srgbClr val="000000"/>
              </a:solidFill>
              <a:latin typeface="Arial" charset="0"/>
            </a:endParaRPr>
          </a:p>
          <a:p>
            <a:pPr>
              <a:buNone/>
            </a:pPr>
            <a:endParaRPr lang="en-US" altLang="zh-CN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479" name="Group 166"/>
          <p:cNvGrpSpPr/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19581" name="Line 16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2" name="Line 16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80" name="Group 167"/>
          <p:cNvGrpSpPr/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19579" name="Line 16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80" name="Line 16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1" name="Group 170"/>
          <p:cNvGrpSpPr/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19577" name="Line 17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8" name="Line 17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2" name="Group 173"/>
          <p:cNvGrpSpPr/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19575" name="Line 17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6" name="Line 17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3" name="Group 176"/>
          <p:cNvGrpSpPr/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19573" name="Line 17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4" name="Line 17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4" name="Group 179"/>
          <p:cNvGrpSpPr/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19571" name="Line 18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2" name="Line 18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5" name="Group 182"/>
          <p:cNvGrpSpPr/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19569" name="Line 18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0" name="Line 18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6" name="Group 185"/>
          <p:cNvGrpSpPr/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19567" name="Line 18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68" name="Line 18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91326" name="Group 187"/>
          <p:cNvGrpSpPr/>
          <p:nvPr/>
        </p:nvGrpSpPr>
        <p:grpSpPr bwMode="auto">
          <a:xfrm>
            <a:off x="5980113" y="438150"/>
            <a:ext cx="1316037" cy="1323975"/>
            <a:chOff x="931" y="1941"/>
            <a:chExt cx="829" cy="834"/>
          </a:xfrm>
        </p:grpSpPr>
        <p:sp>
          <p:nvSpPr>
            <p:cNvPr id="19559" name="Freeform 188"/>
            <p:cNvSpPr/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7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9560" name="Group 189"/>
            <p:cNvGrpSpPr/>
            <p:nvPr/>
          </p:nvGrpSpPr>
          <p:grpSpPr bwMode="auto">
            <a:xfrm>
              <a:off x="931" y="1941"/>
              <a:ext cx="500" cy="834"/>
              <a:chOff x="569" y="2954"/>
              <a:chExt cx="500" cy="834"/>
            </a:xfrm>
          </p:grpSpPr>
          <p:sp>
            <p:nvSpPr>
              <p:cNvPr id="19561" name="Rectangle 19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562" name="Text Box 19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9" y="2954"/>
                <a:ext cx="388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charset="0"/>
                    <a:ea typeface="MS PGothic" pitchFamily="34" charset="-128"/>
                  </a:rPr>
                  <a:t>DNS</a:t>
                </a:r>
                <a:endParaRPr lang="en-US" altLang="zh-CN" sz="1600" dirty="0"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charset="0"/>
                    <a:ea typeface="MS PGothic" pitchFamily="34" charset="-128"/>
                  </a:rPr>
                  <a:t>UDP</a:t>
                </a:r>
                <a:endParaRPr lang="en-US" altLang="zh-CN" sz="1600" dirty="0"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19563" name="Line 19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64" name="Line 19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65" name="Line 19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66" name="Line 19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91334" name="Group 196"/>
          <p:cNvGrpSpPr/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19524" name="Group 197"/>
            <p:cNvGrpSpPr/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19529" name="Group 198"/>
              <p:cNvGrpSpPr/>
              <p:nvPr/>
            </p:nvGrpSpPr>
            <p:grpSpPr bwMode="auto">
              <a:xfrm>
                <a:off x="278" y="886"/>
                <a:ext cx="354" cy="174"/>
                <a:chOff x="740" y="3209"/>
                <a:chExt cx="354" cy="174"/>
              </a:xfrm>
            </p:grpSpPr>
            <p:grpSp>
              <p:nvGrpSpPr>
                <p:cNvPr id="19554" name="Group 199"/>
                <p:cNvGrpSpPr/>
                <p:nvPr/>
              </p:nvGrpSpPr>
              <p:grpSpPr bwMode="auto">
                <a:xfrm>
                  <a:off x="794" y="3209"/>
                  <a:ext cx="290" cy="174"/>
                  <a:chOff x="844" y="3337"/>
                  <a:chExt cx="290" cy="174"/>
                </a:xfrm>
              </p:grpSpPr>
              <p:sp>
                <p:nvSpPr>
                  <p:cNvPr id="19557" name="Rectangle 200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58" name="Text Box 201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28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charset="0"/>
                        <a:ea typeface="MS PGothic" pitchFamily="34" charset="-128"/>
                      </a:rPr>
                      <a:t>DNS</a:t>
                    </a:r>
                    <a:endParaRPr lang="en-US" altLang="zh-CN" sz="1000">
                      <a:solidFill>
                        <a:schemeClr val="bg1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9555" name="Rectangle 20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9556" name="Rectangle 20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9530" name="Group 204"/>
              <p:cNvGrpSpPr/>
              <p:nvPr/>
            </p:nvGrpSpPr>
            <p:grpSpPr bwMode="auto">
              <a:xfrm>
                <a:off x="278" y="1034"/>
                <a:ext cx="354" cy="174"/>
                <a:chOff x="836" y="3305"/>
                <a:chExt cx="354" cy="174"/>
              </a:xfrm>
            </p:grpSpPr>
            <p:grpSp>
              <p:nvGrpSpPr>
                <p:cNvPr id="19548" name="Group 205"/>
                <p:cNvGrpSpPr/>
                <p:nvPr/>
              </p:nvGrpSpPr>
              <p:grpSpPr bwMode="auto">
                <a:xfrm>
                  <a:off x="890" y="3305"/>
                  <a:ext cx="290" cy="174"/>
                  <a:chOff x="844" y="3337"/>
                  <a:chExt cx="290" cy="174"/>
                </a:xfrm>
              </p:grpSpPr>
              <p:sp>
                <p:nvSpPr>
                  <p:cNvPr id="19552" name="Rectangle 206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53" name="Text Box 207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28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charset="0"/>
                        <a:ea typeface="MS PGothic" pitchFamily="34" charset="-128"/>
                      </a:rPr>
                      <a:t>DNS</a:t>
                    </a:r>
                    <a:endParaRPr lang="en-US" altLang="zh-CN" sz="1000">
                      <a:solidFill>
                        <a:schemeClr val="bg1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19549" name="Group 208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550" name="Rectangle 209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51" name="Rectangle 210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19531" name="Group 211"/>
              <p:cNvGrpSpPr/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9546" name="Rectangle 21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9547" name="Rectangle 21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9532" name="Group 214"/>
              <p:cNvGrpSpPr/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9533" name="Group 215"/>
                <p:cNvGrpSpPr/>
                <p:nvPr/>
              </p:nvGrpSpPr>
              <p:grpSpPr bwMode="auto">
                <a:xfrm>
                  <a:off x="623" y="3523"/>
                  <a:ext cx="480" cy="174"/>
                  <a:chOff x="723" y="3453"/>
                  <a:chExt cx="480" cy="174"/>
                </a:xfrm>
              </p:grpSpPr>
              <p:grpSp>
                <p:nvGrpSpPr>
                  <p:cNvPr id="19537" name="Group 216"/>
                  <p:cNvGrpSpPr/>
                  <p:nvPr/>
                </p:nvGrpSpPr>
                <p:grpSpPr bwMode="auto">
                  <a:xfrm>
                    <a:off x="836" y="3453"/>
                    <a:ext cx="354" cy="174"/>
                    <a:chOff x="836" y="3305"/>
                    <a:chExt cx="354" cy="174"/>
                  </a:xfrm>
                </p:grpSpPr>
                <p:grpSp>
                  <p:nvGrpSpPr>
                    <p:cNvPr id="19540" name="Group 217"/>
                    <p:cNvGrpSpPr/>
                    <p:nvPr/>
                  </p:nvGrpSpPr>
                  <p:grpSpPr bwMode="auto">
                    <a:xfrm>
                      <a:off x="890" y="3305"/>
                      <a:ext cx="290" cy="174"/>
                      <a:chOff x="844" y="3337"/>
                      <a:chExt cx="290" cy="174"/>
                    </a:xfrm>
                  </p:grpSpPr>
                  <p:sp>
                    <p:nvSpPr>
                      <p:cNvPr id="19544" name="Rectangle 218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9545" name="Text Box 219"/>
                      <p:cNvSpPr txBox="1"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7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chemeClr val="bg1"/>
                            </a:solidFill>
                            <a:latin typeface="Arial" charset="0"/>
                            <a:ea typeface="MS PGothic" pitchFamily="34" charset="-128"/>
                          </a:rPr>
                          <a:t>DNS</a:t>
                        </a:r>
                        <a:endParaRPr lang="en-US" altLang="zh-CN" sz="1000">
                          <a:solidFill>
                            <a:schemeClr val="bg1"/>
                          </a:solidFill>
                          <a:latin typeface="Arial" charset="0"/>
                          <a:ea typeface="MS PGothic" pitchFamily="34" charset="-128"/>
                        </a:endParaRPr>
                      </a:p>
                    </p:txBody>
                  </p:sp>
                </p:grpSp>
                <p:grpSp>
                  <p:nvGrpSpPr>
                    <p:cNvPr id="19541" name="Group 220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9542" name="Rectangle 221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9543" name="Rectangle 222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19538" name="Rectangle 223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39" name="Rectangle 224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9534" name="Rectangle 22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9535" name="Rectangle 226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19536" name="Rectangle 22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19525" name="AutoShape 228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9526" name="Group 229"/>
            <p:cNvGrpSpPr/>
            <p:nvPr/>
          </p:nvGrpSpPr>
          <p:grpSpPr bwMode="auto">
            <a:xfrm>
              <a:off x="1695" y="3227"/>
              <a:ext cx="290" cy="174"/>
              <a:chOff x="844" y="3337"/>
              <a:chExt cx="290" cy="174"/>
            </a:xfrm>
          </p:grpSpPr>
          <p:sp>
            <p:nvSpPr>
              <p:cNvPr id="19527" name="Rectangle 23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528" name="Text Box 23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Arial" charset="0"/>
                    <a:ea typeface="MS PGothic" pitchFamily="34" charset="-128"/>
                  </a:rPr>
                  <a:t>DNS</a:t>
                </a:r>
                <a:endParaRPr lang="en-US" altLang="zh-CN" sz="1000">
                  <a:solidFill>
                    <a:schemeClr val="bg1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19489" name="Group 248"/>
          <p:cNvGrpSpPr/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19492" name="Freeform 148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493" name="Rectangle 14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494" name="Freeform 150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495" name="Freeform 151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496" name="Rectangle 15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9497" name="Group 153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522" name="AutoShape 15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523" name="AutoShape 1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9498" name="Rectangle 15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9499" name="Group 157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20" name="AutoShape 15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521" name="AutoShape 15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9500" name="Rectangle 16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501" name="Rectangle 16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19502" name="Group 162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518" name="AutoShape 16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519" name="AutoShape 16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9503" name="Freeform 165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9504" name="Group 166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516" name="AutoShape 16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19517" name="AutoShape 16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19505" name="Rectangle 16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506" name="Freeform 170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07" name="Freeform 171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08" name="Oval 17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509" name="Freeform 173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10" name="AutoShape 17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511" name="AutoShape 17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512" name="Oval 17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513" name="Oval 17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514" name="Oval 17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19515" name="Rectangle 17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2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9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31"/>
          <p:cNvGrpSpPr/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20708" name="Freeform 3"/>
            <p:cNvSpPr/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09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0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1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2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3" name="Text Box 2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router</a:t>
              </a:r>
              <a:endParaRPr lang="en-US" altLang="zh-CN" sz="1400" i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(runs DHCP)</a:t>
              </a:r>
              <a:endParaRPr lang="en-US" altLang="zh-CN" sz="1400" i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20714" name="Group 356"/>
            <p:cNvGrpSpPr/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07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7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1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2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3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0719" name="Group 248"/>
            <p:cNvGrpSpPr/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0734" name="Freeform 148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35" name="Rectangle 1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36" name="Freeform 150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37" name="Freeform 151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38" name="Rectangle 1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0739" name="Group 153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764" name="AutoShape 15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0765" name="AutoShape 15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0" name="Rectangle 15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0741" name="Group 157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762" name="AutoShape 15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0763" name="AutoShape 15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2" name="Rectangle 16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43" name="Rectangle 16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0744" name="Group 162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60" name="AutoShape 16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0761" name="AutoShape 16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5" name="Freeform 165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20746" name="Group 166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758" name="AutoShape 16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0759" name="AutoShape 16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7" name="Rectangle 1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48" name="Freeform 170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49" name="Freeform 171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50" name="Oval 17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51" name="Freeform 173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52" name="AutoShape 17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53" name="AutoShape 17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54" name="Oval 17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55" name="Oval 17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1800" i="1">
                  <a:solidFill>
                    <a:srgbClr val="FF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56" name="Oval 17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57" name="Rectangle 17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0720" name="Group 48"/>
            <p:cNvGrpSpPr/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20721" name="Oval 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22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23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24" name="Rectangle 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725" name="Oval 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0726" name="Group 54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731" name="Line 55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32" name="Line 5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33" name="Line 57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20727" name="Group 58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728" name="Line 5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29" name="Line 6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30" name="Line 6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</p:grpSp>
      </p:grpSp>
      <p:sp>
        <p:nvSpPr>
          <p:cNvPr id="20485" name="Freeform 293"/>
          <p:cNvSpPr/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20486" name="Freeform 292"/>
          <p:cNvSpPr/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43"/>
          <p:cNvGrpSpPr/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0700" name="Freeform 44"/>
            <p:cNvSpPr/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0701" name="Group 45"/>
            <p:cNvGrpSpPr/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20702" name="Rectangle 4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703" name="Text Box 4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TCP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20704" name="Line 4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05" name="Line 4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06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07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325"/>
          <p:cNvGrpSpPr/>
          <p:nvPr/>
        </p:nvGrpSpPr>
        <p:grpSpPr bwMode="auto">
          <a:xfrm>
            <a:off x="442913" y="1054100"/>
            <a:ext cx="519112" cy="333375"/>
            <a:chOff x="328" y="678"/>
            <a:chExt cx="327" cy="210"/>
          </a:xfrm>
        </p:grpSpPr>
        <p:grpSp>
          <p:nvGrpSpPr>
            <p:cNvPr id="20696" name="Group 52"/>
            <p:cNvGrpSpPr/>
            <p:nvPr/>
          </p:nvGrpSpPr>
          <p:grpSpPr bwMode="auto">
            <a:xfrm>
              <a:off x="328" y="693"/>
              <a:ext cx="327" cy="174"/>
              <a:chOff x="844" y="3337"/>
              <a:chExt cx="327" cy="174"/>
            </a:xfrm>
          </p:grpSpPr>
          <p:sp>
            <p:nvSpPr>
              <p:cNvPr id="20698" name="Rectangle 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99" name="Text Box 5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000">
                  <a:solidFill>
                    <a:srgbClr val="FFFFFF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sp>
          <p:nvSpPr>
            <p:cNvPr id="20697" name="AutoShape 8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sp>
        <p:nvSpPr>
          <p:cNvPr id="706660" name="Rectangle 100"/>
          <p:cNvSpPr>
            <a14:cpLocks xmlns:a14="http://schemas.microsoft.com/office/drawing/2010/main"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to send HTTP request, client first opens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TCP socket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 to web server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None/>
            </a:pP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6661" name="Rectangle 101"/>
          <p:cNvSpPr>
            <a14:cpLocks xmlns:a14="http://schemas.microsoft.com/office/drawing/2010/main"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TCP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SYN segment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(step 1 in 3-way handshake) inter-domain routed to web server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6662" name="Rectangle 102"/>
          <p:cNvSpPr>
            <a14:cpLocks xmlns:a14="http://schemas.microsoft.com/office/drawing/2010/main" noChangeArrowheads="1"/>
          </p:cNvSpPr>
          <p:nvPr/>
        </p:nvSpPr>
        <p:spPr bwMode="auto">
          <a:xfrm>
            <a:off x="5189538" y="5607069"/>
            <a:ext cx="4068762" cy="53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TCP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connection established!</a:t>
            </a:r>
            <a:endParaRPr lang="en-US" altLang="zh-CN" sz="2000" dirty="0">
              <a:solidFill>
                <a:srgbClr val="C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20493" name="Group 166"/>
          <p:cNvGrpSpPr/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0694" name="Line 16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5" name="Line 16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4" name="Group 167"/>
          <p:cNvGrpSpPr/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0692" name="Line 16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3" name="Line 16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5" name="Group 170"/>
          <p:cNvGrpSpPr/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0690" name="Line 17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" name="Line 17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6" name="Group 110"/>
          <p:cNvGrpSpPr/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0676" name="Oval 1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677" name="Line 1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8" name="Rectangle 1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79" name="Oval 1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680" name="Group 115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0687" name="Line 1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8" name="Line 1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9" name="Line 1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20681" name="Group 119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0684" name="Line 1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5" name="Line 1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6" name="Line 1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20682" name="Line 12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83" name="Line 12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0497" name="Line 136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0498" name="Text Box 13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03300" y="5835650"/>
            <a:ext cx="1609736" cy="360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charset="0"/>
              </a:rPr>
              <a:t>64.233.169.105</a:t>
            </a:r>
            <a:endParaRPr lang="en-US" altLang="zh-CN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499" name="Text Box 13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71550" y="5541963"/>
            <a:ext cx="1188146" cy="360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charset="0"/>
              </a:rPr>
              <a:t>web server</a:t>
            </a:r>
            <a:endParaRPr lang="en-US" altLang="zh-CN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500" name="Group 194"/>
          <p:cNvGrpSpPr/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0674" name="Line 19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5" name="Line 19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0501" name="Group 197"/>
          <p:cNvGrpSpPr/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0672" name="Line 19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3" name="Line 19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0502" name="Group 200"/>
          <p:cNvGrpSpPr/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0670" name="Line 20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1" name="Line 20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0503" name="Line 290"/>
          <p:cNvSpPr>
            <a14:cpLocks xmlns:a14="http://schemas.microsoft.com/office/drawing/2010/main"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Group 314"/>
          <p:cNvGrpSpPr/>
          <p:nvPr/>
        </p:nvGrpSpPr>
        <p:grpSpPr bwMode="auto">
          <a:xfrm>
            <a:off x="79375" y="1900238"/>
            <a:ext cx="1081088" cy="276225"/>
            <a:chOff x="410" y="1508"/>
            <a:chExt cx="681" cy="174"/>
          </a:xfrm>
        </p:grpSpPr>
        <p:sp>
          <p:nvSpPr>
            <p:cNvPr id="20661" name="Rectangle 9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662" name="Rectangle 9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663" name="Rectangle 9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664" name="Rectangle 9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665" name="Rectangle 9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0666" name="Group 310"/>
            <p:cNvGrpSpPr/>
            <p:nvPr/>
          </p:nvGrpSpPr>
          <p:grpSpPr bwMode="auto">
            <a:xfrm>
              <a:off x="647" y="1508"/>
              <a:ext cx="354" cy="174"/>
              <a:chOff x="290" y="875"/>
              <a:chExt cx="354" cy="174"/>
            </a:xfrm>
          </p:grpSpPr>
          <p:sp>
            <p:nvSpPr>
              <p:cNvPr id="20667" name="Rectangle 31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68" name="Rectangle 31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69" name="Text Box 31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7" name="Group 326"/>
          <p:cNvGrpSpPr/>
          <p:nvPr/>
        </p:nvGrpSpPr>
        <p:grpSpPr bwMode="auto">
          <a:xfrm>
            <a:off x="307975" y="4241800"/>
            <a:ext cx="1081088" cy="814388"/>
            <a:chOff x="59" y="863"/>
            <a:chExt cx="681" cy="513"/>
          </a:xfrm>
        </p:grpSpPr>
        <p:grpSp>
          <p:nvGrpSpPr>
            <p:cNvPr id="20640" name="Group 68"/>
            <p:cNvGrpSpPr/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0659" name="Rectangle 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60" name="Rectangle 7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41" name="Group 301"/>
            <p:cNvGrpSpPr/>
            <p:nvPr/>
          </p:nvGrpSpPr>
          <p:grpSpPr bwMode="auto">
            <a:xfrm>
              <a:off x="290" y="863"/>
              <a:ext cx="354" cy="174"/>
              <a:chOff x="290" y="875"/>
              <a:chExt cx="354" cy="174"/>
            </a:xfrm>
          </p:grpSpPr>
          <p:sp>
            <p:nvSpPr>
              <p:cNvPr id="20656" name="Rectangle 5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57" name="Rectangle 6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58" name="Text Box 29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42" name="Group 302"/>
            <p:cNvGrpSpPr/>
            <p:nvPr/>
          </p:nvGrpSpPr>
          <p:grpSpPr bwMode="auto">
            <a:xfrm>
              <a:off x="284" y="1022"/>
              <a:ext cx="354" cy="174"/>
              <a:chOff x="290" y="875"/>
              <a:chExt cx="354" cy="174"/>
            </a:xfrm>
          </p:grpSpPr>
          <p:sp>
            <p:nvSpPr>
              <p:cNvPr id="20653" name="Rectangle 30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54" name="Rectangle 30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55" name="Text Box 30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43" name="Group 315"/>
            <p:cNvGrpSpPr/>
            <p:nvPr/>
          </p:nvGrpSpPr>
          <p:grpSpPr bwMode="auto">
            <a:xfrm>
              <a:off x="59" y="1202"/>
              <a:ext cx="681" cy="174"/>
              <a:chOff x="410" y="1508"/>
              <a:chExt cx="681" cy="174"/>
            </a:xfrm>
          </p:grpSpPr>
          <p:sp>
            <p:nvSpPr>
              <p:cNvPr id="20644" name="Rectangle 31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45" name="Rectangle 31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46" name="Rectangle 31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47" name="Rectangle 31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48" name="Rectangle 32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0649" name="Group 321"/>
              <p:cNvGrpSpPr/>
              <p:nvPr/>
            </p:nvGrpSpPr>
            <p:grpSpPr bwMode="auto">
              <a:xfrm>
                <a:off x="647" y="1508"/>
                <a:ext cx="354" cy="174"/>
                <a:chOff x="290" y="875"/>
                <a:chExt cx="354" cy="174"/>
              </a:xfrm>
            </p:grpSpPr>
            <p:sp>
              <p:nvSpPr>
                <p:cNvPr id="20650" name="Rectangle 32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0651" name="Rectangle 32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0652" name="Text Box 324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32" y="875"/>
                  <a:ext cx="282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" charset="0"/>
                      <a:ea typeface="MS PGothic" pitchFamily="34" charset="-128"/>
                    </a:rPr>
                    <a:t>SYN</a:t>
                  </a:r>
                  <a:endPara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</p:grpSp>
      </p:grpSp>
      <p:grpSp>
        <p:nvGrpSpPr>
          <p:cNvPr id="125129" name="Group 336"/>
          <p:cNvGrpSpPr/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0632" name="Freeform 328"/>
            <p:cNvSpPr/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0633" name="Group 329"/>
            <p:cNvGrpSpPr/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0634" name="Rectangle 33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35" name="Text Box 33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46" y="2954"/>
                <a:ext cx="374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TCP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20636" name="Line 33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37" name="Line 33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38" name="Line 33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39" name="Line 33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25145" name="Group 337"/>
          <p:cNvGrpSpPr/>
          <p:nvPr/>
        </p:nvGrpSpPr>
        <p:grpSpPr bwMode="auto">
          <a:xfrm>
            <a:off x="79375" y="1355725"/>
            <a:ext cx="1081088" cy="814388"/>
            <a:chOff x="59" y="863"/>
            <a:chExt cx="681" cy="513"/>
          </a:xfrm>
        </p:grpSpPr>
        <p:grpSp>
          <p:nvGrpSpPr>
            <p:cNvPr id="20611" name="Group 338"/>
            <p:cNvGrpSpPr/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0630" name="Rectangle 33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31" name="Rectangle 34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12" name="Group 341"/>
            <p:cNvGrpSpPr/>
            <p:nvPr/>
          </p:nvGrpSpPr>
          <p:grpSpPr bwMode="auto">
            <a:xfrm>
              <a:off x="290" y="863"/>
              <a:ext cx="354" cy="174"/>
              <a:chOff x="290" y="875"/>
              <a:chExt cx="354" cy="174"/>
            </a:xfrm>
          </p:grpSpPr>
          <p:sp>
            <p:nvSpPr>
              <p:cNvPr id="20627" name="Rectangle 34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28" name="Rectangle 34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29" name="Text Box 34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13" name="Group 345"/>
            <p:cNvGrpSpPr/>
            <p:nvPr/>
          </p:nvGrpSpPr>
          <p:grpSpPr bwMode="auto">
            <a:xfrm>
              <a:off x="284" y="1022"/>
              <a:ext cx="354" cy="174"/>
              <a:chOff x="290" y="875"/>
              <a:chExt cx="354" cy="174"/>
            </a:xfrm>
          </p:grpSpPr>
          <p:sp>
            <p:nvSpPr>
              <p:cNvPr id="20624" name="Rectangle 34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25" name="Rectangle 34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26" name="Text Box 34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14" name="Group 349"/>
            <p:cNvGrpSpPr/>
            <p:nvPr/>
          </p:nvGrpSpPr>
          <p:grpSpPr bwMode="auto">
            <a:xfrm>
              <a:off x="59" y="1202"/>
              <a:ext cx="681" cy="174"/>
              <a:chOff x="410" y="1508"/>
              <a:chExt cx="681" cy="174"/>
            </a:xfrm>
          </p:grpSpPr>
          <p:sp>
            <p:nvSpPr>
              <p:cNvPr id="20615" name="Rectangle 35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16" name="Rectangle 35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17" name="Rectangle 3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18" name="Rectangle 3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19" name="Rectangle 35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0620" name="Group 355"/>
              <p:cNvGrpSpPr/>
              <p:nvPr/>
            </p:nvGrpSpPr>
            <p:grpSpPr bwMode="auto">
              <a:xfrm>
                <a:off x="647" y="1508"/>
                <a:ext cx="354" cy="174"/>
                <a:chOff x="290" y="875"/>
                <a:chExt cx="354" cy="174"/>
              </a:xfrm>
            </p:grpSpPr>
            <p:sp>
              <p:nvSpPr>
                <p:cNvPr id="20621" name="Rectangle 356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0622" name="Rectangle 35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0623" name="Text Box 358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32" y="875"/>
                  <a:ext cx="282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" charset="0"/>
                      <a:ea typeface="MS PGothic" pitchFamily="34" charset="-128"/>
                    </a:rPr>
                    <a:t>SYN</a:t>
                  </a:r>
                  <a:endPara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</p:grpSp>
      </p:grpSp>
      <p:sp>
        <p:nvSpPr>
          <p:cNvPr id="20508" name="Rectangle 359"/>
          <p:cNvSpPr>
            <a14:cpLocks xmlns:a14="http://schemas.microsoft.com/office/drawing/2010/main" noChangeArrowheads="1"/>
          </p:cNvSpPr>
          <p:nvPr/>
        </p:nvSpPr>
        <p:spPr bwMode="auto">
          <a:xfrm>
            <a:off x="979488" y="4452938"/>
            <a:ext cx="1847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zh-CN" sz="10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grpSp>
        <p:nvGrpSpPr>
          <p:cNvPr id="125152" name="Group 391"/>
          <p:cNvGrpSpPr/>
          <p:nvPr/>
        </p:nvGrpSpPr>
        <p:grpSpPr bwMode="auto">
          <a:xfrm>
            <a:off x="306388" y="4241800"/>
            <a:ext cx="1081087" cy="814388"/>
            <a:chOff x="2675" y="3676"/>
            <a:chExt cx="681" cy="513"/>
          </a:xfrm>
        </p:grpSpPr>
        <p:grpSp>
          <p:nvGrpSpPr>
            <p:cNvPr id="20591" name="Group 361"/>
            <p:cNvGrpSpPr/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20609" name="Rectangle 36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10" name="Rectangle 36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0592" name="Group 382"/>
            <p:cNvGrpSpPr/>
            <p:nvPr/>
          </p:nvGrpSpPr>
          <p:grpSpPr bwMode="auto">
            <a:xfrm>
              <a:off x="2855" y="3676"/>
              <a:ext cx="448" cy="174"/>
              <a:chOff x="2717" y="3676"/>
              <a:chExt cx="448" cy="174"/>
            </a:xfrm>
          </p:grpSpPr>
          <p:sp>
            <p:nvSpPr>
              <p:cNvPr id="20606" name="Rectangle 36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07" name="Rectangle 36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08" name="Text Box 36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SYNACK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sp>
          <p:nvSpPr>
            <p:cNvPr id="20593" name="Rectangle 37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94" name="Rectangle 37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95" name="Rectangle 37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96" name="Rectangle 37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97" name="Rectangle 37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0598" name="Group 383"/>
            <p:cNvGrpSpPr/>
            <p:nvPr/>
          </p:nvGrpSpPr>
          <p:grpSpPr bwMode="auto">
            <a:xfrm>
              <a:off x="2864" y="3835"/>
              <a:ext cx="448" cy="174"/>
              <a:chOff x="2717" y="3676"/>
              <a:chExt cx="448" cy="174"/>
            </a:xfrm>
          </p:grpSpPr>
          <p:sp>
            <p:nvSpPr>
              <p:cNvPr id="20603" name="Rectangle 38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04" name="Rectangle 38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05" name="Text Box 38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SYNACK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20599" name="Group 387"/>
            <p:cNvGrpSpPr/>
            <p:nvPr/>
          </p:nvGrpSpPr>
          <p:grpSpPr bwMode="auto">
            <a:xfrm>
              <a:off x="2867" y="4015"/>
              <a:ext cx="448" cy="174"/>
              <a:chOff x="2717" y="3676"/>
              <a:chExt cx="448" cy="174"/>
            </a:xfrm>
          </p:grpSpPr>
          <p:sp>
            <p:nvSpPr>
              <p:cNvPr id="20600" name="Rectangle 38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01" name="Rectangle 38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602" name="Text Box 39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SYNACK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125162" name="Group 423"/>
          <p:cNvGrpSpPr/>
          <p:nvPr/>
        </p:nvGrpSpPr>
        <p:grpSpPr bwMode="auto">
          <a:xfrm>
            <a:off x="82550" y="1354138"/>
            <a:ext cx="1081088" cy="814387"/>
            <a:chOff x="2613" y="3554"/>
            <a:chExt cx="681" cy="513"/>
          </a:xfrm>
        </p:grpSpPr>
        <p:grpSp>
          <p:nvGrpSpPr>
            <p:cNvPr id="20571" name="Group 393"/>
            <p:cNvGrpSpPr/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20589" name="Rectangle 39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90" name="Rectangle 39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0572" name="Group 396"/>
            <p:cNvGrpSpPr/>
            <p:nvPr/>
          </p:nvGrpSpPr>
          <p:grpSpPr bwMode="auto">
            <a:xfrm>
              <a:off x="2793" y="3554"/>
              <a:ext cx="448" cy="174"/>
              <a:chOff x="2717" y="3676"/>
              <a:chExt cx="448" cy="174"/>
            </a:xfrm>
          </p:grpSpPr>
          <p:sp>
            <p:nvSpPr>
              <p:cNvPr id="20586" name="Rectangle 39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87" name="Rectangle 39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88" name="Text Box 39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SYNACK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sp>
          <p:nvSpPr>
            <p:cNvPr id="20573" name="Rectangle 40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74" name="Rectangle 40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75" name="Rectangle 40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76" name="Rectangle 40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77" name="Rectangle 40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0578" name="Group 405"/>
            <p:cNvGrpSpPr/>
            <p:nvPr/>
          </p:nvGrpSpPr>
          <p:grpSpPr bwMode="auto">
            <a:xfrm>
              <a:off x="2802" y="3713"/>
              <a:ext cx="448" cy="174"/>
              <a:chOff x="2717" y="3676"/>
              <a:chExt cx="448" cy="174"/>
            </a:xfrm>
          </p:grpSpPr>
          <p:sp>
            <p:nvSpPr>
              <p:cNvPr id="20583" name="Rectangle 40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84" name="Rectangle 40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85" name="Text Box 40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SYNACK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20579" name="Group 409"/>
            <p:cNvGrpSpPr/>
            <p:nvPr/>
          </p:nvGrpSpPr>
          <p:grpSpPr bwMode="auto">
            <a:xfrm>
              <a:off x="2805" y="3893"/>
              <a:ext cx="448" cy="174"/>
              <a:chOff x="2717" y="3676"/>
              <a:chExt cx="448" cy="174"/>
            </a:xfrm>
          </p:grpSpPr>
          <p:sp>
            <p:nvSpPr>
              <p:cNvPr id="20580" name="Rectangle 41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81" name="Rectangle 41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82" name="Text Box 41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SYNACK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125167" name="Group 422"/>
          <p:cNvGrpSpPr/>
          <p:nvPr/>
        </p:nvGrpSpPr>
        <p:grpSpPr bwMode="auto">
          <a:xfrm>
            <a:off x="311150" y="4772025"/>
            <a:ext cx="1081088" cy="276225"/>
            <a:chOff x="2709" y="3989"/>
            <a:chExt cx="681" cy="174"/>
          </a:xfrm>
        </p:grpSpPr>
        <p:sp>
          <p:nvSpPr>
            <p:cNvPr id="20562" name="Rectangle 4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63" name="Rectangle 4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64" name="Rectangle 41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65" name="Rectangle 41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66" name="Rectangle 4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0567" name="Group 418"/>
            <p:cNvGrpSpPr/>
            <p:nvPr/>
          </p:nvGrpSpPr>
          <p:grpSpPr bwMode="auto">
            <a:xfrm>
              <a:off x="2901" y="3989"/>
              <a:ext cx="448" cy="174"/>
              <a:chOff x="2717" y="3676"/>
              <a:chExt cx="448" cy="174"/>
            </a:xfrm>
          </p:grpSpPr>
          <p:sp>
            <p:nvSpPr>
              <p:cNvPr id="20568" name="Rectangle 41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69" name="Rectangle 42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70" name="Text Box 42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SYNACK</a:t>
                </a:r>
                <a:endParaRPr lang="en-US" altLang="zh-CN" sz="100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706984" name="Rectangle 424"/>
          <p:cNvSpPr>
            <a14:cpLocks xmlns:a14="http://schemas.microsoft.com/office/drawing/2010/main" noChangeArrowheads="1"/>
          </p:cNvSpPr>
          <p:nvPr/>
        </p:nvSpPr>
        <p:spPr bwMode="auto">
          <a:xfrm>
            <a:off x="5183188" y="4714884"/>
            <a:ext cx="3787775" cy="985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server responds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TCP SYNACK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(step 2 in 3-way handshake)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20513" name="Group 110"/>
          <p:cNvGrpSpPr/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0548" name="Oval 1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49" name="Line 1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Rectangle 1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551" name="Oval 1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552" name="Group 115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0559" name="Line 1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0" name="Line 1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1" name="Line 1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53" name="Group 119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0556" name="Line 1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7" name="Line 1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8" name="Line 1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54" name="Line 12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5" name="Line 12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4" name="Group 248"/>
          <p:cNvGrpSpPr/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0516" name="Freeform 148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17" name="Rectangle 14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18" name="Freeform 150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19" name="Freeform 151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20" name="Rectangle 15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0521" name="Group 153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546" name="AutoShape 15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47" name="AutoShape 1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0522" name="Rectangle 15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0523" name="Group 157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544" name="AutoShape 15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45" name="AutoShape 15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0524" name="Rectangle 16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25" name="Rectangle 16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0526" name="Group 162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542" name="AutoShape 16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43" name="AutoShape 16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0527" name="Freeform 165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0528" name="Group 166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540" name="AutoShape 16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0541" name="AutoShape 16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0529" name="Rectangle 16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30" name="Freeform 170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31" name="Freeform 171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32" name="Oval 17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33" name="Freeform 173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34" name="AutoShape 17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35" name="AutoShape 17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36" name="Oval 17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37" name="Oval 17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38" name="Oval 17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0539" name="Rectangle 17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2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0" y="259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25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2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125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25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2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25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2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00"/>
          <p:cNvGrpSpPr/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21753" name="Freeform 3"/>
            <p:cNvSpPr/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54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5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6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7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8" name="Text Box 2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router</a:t>
              </a:r>
              <a:endParaRPr lang="en-US" altLang="zh-CN" sz="14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(runs DHCP)</a:t>
              </a:r>
              <a:endParaRPr lang="en-US" altLang="zh-CN" sz="14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21759" name="Group 356"/>
            <p:cNvGrpSpPr/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81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81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76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1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2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2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1764" name="Group 248"/>
            <p:cNvGrpSpPr/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779" name="Freeform 148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0" name="Rectangle 1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81" name="Freeform 150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2" name="Freeform 151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3" name="Rectangle 1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1784" name="Group 153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809" name="AutoShape 15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810" name="AutoShape 15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5" name="Rectangle 15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1786" name="Group 157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807" name="AutoShape 15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808" name="AutoShape 15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7" name="Rectangle 16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88" name="Rectangle 16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1789" name="Group 162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805" name="AutoShape 16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806" name="AutoShape 16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0" name="Freeform 165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791" name="Group 166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803" name="AutoShape 16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804" name="AutoShape 16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2" name="Rectangle 1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93" name="Freeform 170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4" name="Freeform 171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5" name="Oval 17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96" name="Freeform 173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7" name="AutoShape 17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98" name="AutoShape 17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 dirty="0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99" name="Oval 17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800" name="Oval 17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800" i="1">
                  <a:solidFill>
                    <a:srgbClr val="FF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801" name="Oval 17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802" name="Rectangle 17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1765" name="Group 48"/>
            <p:cNvGrpSpPr/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21766" name="Oval 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67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8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9" name="Rectangle 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1770" name="Oval 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1771" name="Group 54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776" name="Line 55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7" name="Line 5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8" name="Line 57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72" name="Group 58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773" name="Line 5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4" name="Line 6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5" name="Line 6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509" name="Freeform 2"/>
          <p:cNvSpPr/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21510" name="Freeform 3"/>
          <p:cNvSpPr/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12" name="Group 35"/>
          <p:cNvGrpSpPr/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745" name="Freeform 36"/>
            <p:cNvSpPr/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1746" name="Group 37"/>
            <p:cNvGrpSpPr/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21747" name="Rectangle 3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48" name="Text Box 3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TCP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21749" name="Line 4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0" name="Line 4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1" name="Line 4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2" name="Line 4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44"/>
          <p:cNvGrpSpPr/>
          <p:nvPr/>
        </p:nvGrpSpPr>
        <p:grpSpPr bwMode="auto">
          <a:xfrm>
            <a:off x="442913" y="1054100"/>
            <a:ext cx="519112" cy="333375"/>
            <a:chOff x="328" y="678"/>
            <a:chExt cx="327" cy="210"/>
          </a:xfrm>
        </p:grpSpPr>
        <p:grpSp>
          <p:nvGrpSpPr>
            <p:cNvPr id="21741" name="Group 45"/>
            <p:cNvGrpSpPr/>
            <p:nvPr/>
          </p:nvGrpSpPr>
          <p:grpSpPr bwMode="auto">
            <a:xfrm>
              <a:off x="328" y="693"/>
              <a:ext cx="327" cy="174"/>
              <a:chOff x="844" y="3337"/>
              <a:chExt cx="327" cy="174"/>
            </a:xfrm>
          </p:grpSpPr>
          <p:sp>
            <p:nvSpPr>
              <p:cNvPr id="21743" name="Rectangle 4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44" name="Text Box 4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000">
                  <a:solidFill>
                    <a:srgbClr val="FFFFFF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sp>
          <p:nvSpPr>
            <p:cNvPr id="21742" name="AutoShape 4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sp>
        <p:nvSpPr>
          <p:cNvPr id="707633" name="Rectangle 49"/>
          <p:cNvSpPr>
            <a14:cpLocks xmlns:a14="http://schemas.microsoft.com/office/drawing/2010/main" noChangeArrowheads="1"/>
          </p:cNvSpPr>
          <p:nvPr/>
        </p:nvSpPr>
        <p:spPr bwMode="auto">
          <a:xfrm>
            <a:off x="5183188" y="3000372"/>
            <a:ext cx="3441700" cy="950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request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sent into TCP socket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7634" name="Rectangle 50"/>
          <p:cNvSpPr>
            <a14:cpLocks xmlns:a14="http://schemas.microsoft.com/office/drawing/2010/main" noChangeArrowheads="1"/>
          </p:cNvSpPr>
          <p:nvPr/>
        </p:nvSpPr>
        <p:spPr bwMode="auto">
          <a:xfrm>
            <a:off x="5214942" y="3643314"/>
            <a:ext cx="3787775" cy="985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request routed to www.google.com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7635" name="Rectangle 51"/>
          <p:cNvSpPr>
            <a14:cpLocks xmlns:a14="http://schemas.microsoft.com/office/drawing/2010/main" noChangeArrowheads="1"/>
          </p:cNvSpPr>
          <p:nvPr/>
        </p:nvSpPr>
        <p:spPr bwMode="auto">
          <a:xfrm>
            <a:off x="5214942" y="5429264"/>
            <a:ext cx="3865562" cy="53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reply routed back to client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21517" name="Group 166"/>
          <p:cNvGrpSpPr/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739" name="Line 16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0" name="Line 16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8" name="Group 167"/>
          <p:cNvGrpSpPr/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737" name="Line 16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8" name="Line 16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9" name="Group 170"/>
          <p:cNvGrpSpPr/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735" name="Line 17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6" name="Line 17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0" name="Group 110"/>
          <p:cNvGrpSpPr/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721" name="Oval 1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722" name="Line 1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3" name="Rectangle 1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24" name="Oval 1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725" name="Group 115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732" name="Line 1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3" name="Line 1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4" name="Line 1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21726" name="Group 119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729" name="Line 1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0" name="Line 1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1" name="Line 1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21727" name="Line 12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8" name="Line 12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1" name="Line 136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1522" name="Text Box 13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03300" y="5835650"/>
            <a:ext cx="1609736" cy="387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charset="0"/>
              </a:rPr>
              <a:t>64.233.169.105</a:t>
            </a:r>
            <a:endParaRPr lang="en-US" altLang="zh-CN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23" name="Text Box 13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71550" y="5541963"/>
            <a:ext cx="1188146" cy="387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charset="0"/>
              </a:rPr>
              <a:t>web server</a:t>
            </a:r>
            <a:endParaRPr lang="en-US" altLang="zh-CN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524" name="Group 194"/>
          <p:cNvGrpSpPr/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719" name="Line 19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0" name="Line 19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1525" name="Group 200"/>
          <p:cNvGrpSpPr/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717" name="Line 20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18" name="Line 20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6" name="Line 112"/>
          <p:cNvSpPr>
            <a14:cpLocks xmlns:a14="http://schemas.microsoft.com/office/drawing/2010/main"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27" name="Group 145"/>
          <p:cNvGrpSpPr/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709" name="Freeform 146"/>
            <p:cNvSpPr/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1710" name="Group 147"/>
            <p:cNvGrpSpPr/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1711" name="Rectangle 14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12" name="Text Box 14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TCP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IP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Eth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21713" name="Line 1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4" name="Line 1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5" name="Line 15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6" name="Line 15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sp>
        <p:nvSpPr>
          <p:cNvPr id="707813" name="Rectangle 229"/>
          <p:cNvSpPr>
            <a14:cpLocks xmlns:a14="http://schemas.microsoft.com/office/drawing/2010/main" noChangeArrowheads="1"/>
          </p:cNvSpPr>
          <p:nvPr/>
        </p:nvSpPr>
        <p:spPr bwMode="auto">
          <a:xfrm>
            <a:off x="5214942" y="4500570"/>
            <a:ext cx="3787775" cy="985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server responds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reply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(containing web page)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26" name="Group 357"/>
          <p:cNvGrpSpPr/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78" name="Group 230"/>
            <p:cNvGrpSpPr/>
            <p:nvPr/>
          </p:nvGrpSpPr>
          <p:grpSpPr bwMode="auto">
            <a:xfrm>
              <a:off x="290" y="874"/>
              <a:ext cx="381" cy="174"/>
              <a:chOff x="740" y="3209"/>
              <a:chExt cx="381" cy="174"/>
            </a:xfrm>
          </p:grpSpPr>
          <p:grpSp>
            <p:nvGrpSpPr>
              <p:cNvPr id="21704" name="Group 231"/>
              <p:cNvGrpSpPr/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707" name="Rectangle 23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708" name="Text Box 233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rPr>
                    <a:t>HTTP</a:t>
                  </a:r>
                  <a:endPara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05" name="Rectangle 23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706" name="Rectangle 23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1679" name="Group 236"/>
            <p:cNvGrpSpPr/>
            <p:nvPr/>
          </p:nvGrpSpPr>
          <p:grpSpPr bwMode="auto">
            <a:xfrm>
              <a:off x="290" y="1022"/>
              <a:ext cx="381" cy="174"/>
              <a:chOff x="836" y="3305"/>
              <a:chExt cx="381" cy="174"/>
            </a:xfrm>
          </p:grpSpPr>
          <p:grpSp>
            <p:nvGrpSpPr>
              <p:cNvPr id="21698" name="Group 237"/>
              <p:cNvGrpSpPr/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702" name="Rectangle 23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703" name="Text Box 239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rPr>
                    <a:t>HTTP</a:t>
                  </a:r>
                  <a:endPara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21699" name="Group 240"/>
              <p:cNvGrpSpPr/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700" name="Rectangle 241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701" name="Rectangle 24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21680" name="Group 243"/>
            <p:cNvGrpSpPr/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1696" name="Rectangle 24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97" name="Rectangle 24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1681" name="Group 246"/>
            <p:cNvGrpSpPr/>
            <p:nvPr/>
          </p:nvGrpSpPr>
          <p:grpSpPr bwMode="auto">
            <a:xfrm>
              <a:off x="56" y="1189"/>
              <a:ext cx="681" cy="174"/>
              <a:chOff x="504" y="3523"/>
              <a:chExt cx="681" cy="174"/>
            </a:xfrm>
          </p:grpSpPr>
          <p:grpSp>
            <p:nvGrpSpPr>
              <p:cNvPr id="21683" name="Group 247"/>
              <p:cNvGrpSpPr/>
              <p:nvPr/>
            </p:nvGrpSpPr>
            <p:grpSpPr bwMode="auto">
              <a:xfrm>
                <a:off x="623" y="3523"/>
                <a:ext cx="494" cy="174"/>
                <a:chOff x="723" y="3453"/>
                <a:chExt cx="494" cy="174"/>
              </a:xfrm>
            </p:grpSpPr>
            <p:grpSp>
              <p:nvGrpSpPr>
                <p:cNvPr id="21687" name="Group 248"/>
                <p:cNvGrpSpPr/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21690" name="Group 249"/>
                  <p:cNvGrpSpPr/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94" name="Rectangle 250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5" name="Text Box 251"/>
                    <p:cNvSpPr txBox="1"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charset="0"/>
                          <a:ea typeface="MS PGothic" pitchFamily="34" charset="-128"/>
                        </a:rPr>
                        <a:t>HTTP</a:t>
                      </a:r>
                      <a:endPara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endParaRPr>
                    </a:p>
                  </p:txBody>
                </p:sp>
              </p:grpSp>
              <p:grpSp>
                <p:nvGrpSpPr>
                  <p:cNvPr id="21691" name="Group 252"/>
                  <p:cNvGrpSpPr/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92" name="Rectangle 253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3" name="Rectangle 254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88" name="Rectangle 25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89" name="Rectangle 256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84" name="Rectangle 25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85" name="Rectangle 25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86" name="Rectangle 25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682" name="AutoShape 35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93494" name="Group 389"/>
          <p:cNvGrpSpPr/>
          <p:nvPr/>
        </p:nvGrpSpPr>
        <p:grpSpPr bwMode="auto">
          <a:xfrm>
            <a:off x="92075" y="1890713"/>
            <a:ext cx="1081088" cy="276225"/>
            <a:chOff x="0" y="2762"/>
            <a:chExt cx="681" cy="174"/>
          </a:xfrm>
        </p:grpSpPr>
        <p:sp>
          <p:nvSpPr>
            <p:cNvPr id="21665" name="Rectangle 38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1666" name="Group 376"/>
            <p:cNvGrpSpPr/>
            <p:nvPr/>
          </p:nvGrpSpPr>
          <p:grpSpPr bwMode="auto">
            <a:xfrm>
              <a:off x="119" y="2762"/>
              <a:ext cx="494" cy="174"/>
              <a:chOff x="723" y="3453"/>
              <a:chExt cx="494" cy="174"/>
            </a:xfrm>
          </p:grpSpPr>
          <p:grpSp>
            <p:nvGrpSpPr>
              <p:cNvPr id="21669" name="Group 377"/>
              <p:cNvGrpSpPr/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21672" name="Group 378"/>
                <p:cNvGrpSpPr/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76" name="Rectangle 379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7" name="Text Box 380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HTTP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21673" name="Group 381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74" name="Rectangle 382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5" name="Rectangle 383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670" name="Rectangle 38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71" name="Rectangle 38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667" name="Rectangle 38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668" name="Rectangle 38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93499" name="Group 391"/>
          <p:cNvGrpSpPr/>
          <p:nvPr/>
        </p:nvGrpSpPr>
        <p:grpSpPr bwMode="auto">
          <a:xfrm>
            <a:off x="411163" y="4051300"/>
            <a:ext cx="1081087" cy="981075"/>
            <a:chOff x="2231" y="3555"/>
            <a:chExt cx="681" cy="618"/>
          </a:xfrm>
        </p:grpSpPr>
        <p:grpSp>
          <p:nvGrpSpPr>
            <p:cNvPr id="21631" name="Group 392"/>
            <p:cNvGrpSpPr/>
            <p:nvPr/>
          </p:nvGrpSpPr>
          <p:grpSpPr bwMode="auto">
            <a:xfrm>
              <a:off x="2231" y="3684"/>
              <a:ext cx="681" cy="489"/>
              <a:chOff x="152" y="970"/>
              <a:chExt cx="681" cy="489"/>
            </a:xfrm>
          </p:grpSpPr>
          <p:grpSp>
            <p:nvGrpSpPr>
              <p:cNvPr id="21635" name="Group 393"/>
              <p:cNvGrpSpPr/>
              <p:nvPr/>
            </p:nvGrpSpPr>
            <p:grpSpPr bwMode="auto">
              <a:xfrm>
                <a:off x="386" y="970"/>
                <a:ext cx="381" cy="174"/>
                <a:chOff x="740" y="3209"/>
                <a:chExt cx="381" cy="174"/>
              </a:xfrm>
            </p:grpSpPr>
            <p:grpSp>
              <p:nvGrpSpPr>
                <p:cNvPr id="21660" name="Group 394"/>
                <p:cNvGrpSpPr/>
                <p:nvPr/>
              </p:nvGrpSpPr>
              <p:grpSpPr bwMode="auto">
                <a:xfrm>
                  <a:off x="794" y="3209"/>
                  <a:ext cx="327" cy="174"/>
                  <a:chOff x="844" y="3337"/>
                  <a:chExt cx="327" cy="174"/>
                </a:xfrm>
              </p:grpSpPr>
              <p:sp>
                <p:nvSpPr>
                  <p:cNvPr id="21663" name="Rectangle 395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64" name="Text Box 396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HTTP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21661" name="Rectangle 39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62" name="Rectangle 39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21636" name="Group 399"/>
              <p:cNvGrpSpPr/>
              <p:nvPr/>
            </p:nvGrpSpPr>
            <p:grpSpPr bwMode="auto">
              <a:xfrm>
                <a:off x="386" y="1118"/>
                <a:ext cx="381" cy="174"/>
                <a:chOff x="836" y="3305"/>
                <a:chExt cx="381" cy="174"/>
              </a:xfrm>
            </p:grpSpPr>
            <p:grpSp>
              <p:nvGrpSpPr>
                <p:cNvPr id="21654" name="Group 400"/>
                <p:cNvGrpSpPr/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58" name="Rectangle 401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9" name="Text Box 402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HTTP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21655" name="Group 403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56" name="Rectangle 404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7" name="Rectangle 405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21637" name="Group 406"/>
              <p:cNvGrpSpPr/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21652" name="Rectangle 40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53" name="Rectangle 40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21638" name="Group 409"/>
              <p:cNvGrpSpPr/>
              <p:nvPr/>
            </p:nvGrpSpPr>
            <p:grpSpPr bwMode="auto">
              <a:xfrm>
                <a:off x="152" y="1285"/>
                <a:ext cx="681" cy="174"/>
                <a:chOff x="504" y="3523"/>
                <a:chExt cx="681" cy="174"/>
              </a:xfrm>
            </p:grpSpPr>
            <p:grpSp>
              <p:nvGrpSpPr>
                <p:cNvPr id="21639" name="Group 410"/>
                <p:cNvGrpSpPr/>
                <p:nvPr/>
              </p:nvGrpSpPr>
              <p:grpSpPr bwMode="auto">
                <a:xfrm>
                  <a:off x="623" y="3523"/>
                  <a:ext cx="494" cy="174"/>
                  <a:chOff x="723" y="3453"/>
                  <a:chExt cx="494" cy="174"/>
                </a:xfrm>
              </p:grpSpPr>
              <p:grpSp>
                <p:nvGrpSpPr>
                  <p:cNvPr id="21643" name="Group 411"/>
                  <p:cNvGrpSpPr/>
                  <p:nvPr/>
                </p:nvGrpSpPr>
                <p:grpSpPr bwMode="auto">
                  <a:xfrm>
                    <a:off x="836" y="3453"/>
                    <a:ext cx="381" cy="174"/>
                    <a:chOff x="836" y="3305"/>
                    <a:chExt cx="381" cy="174"/>
                  </a:xfrm>
                </p:grpSpPr>
                <p:grpSp>
                  <p:nvGrpSpPr>
                    <p:cNvPr id="21646" name="Group 412"/>
                    <p:cNvGrpSpPr/>
                    <p:nvPr/>
                  </p:nvGrpSpPr>
                  <p:grpSpPr bwMode="auto">
                    <a:xfrm>
                      <a:off x="890" y="3305"/>
                      <a:ext cx="327" cy="174"/>
                      <a:chOff x="844" y="3337"/>
                      <a:chExt cx="327" cy="174"/>
                    </a:xfrm>
                  </p:grpSpPr>
                  <p:sp>
                    <p:nvSpPr>
                      <p:cNvPr id="21650" name="Rectangle 413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51" name="Text Box 414"/>
                      <p:cNvSpPr txBox="1"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7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charset="0"/>
                            <a:ea typeface="MS PGothic" pitchFamily="34" charset="-128"/>
                          </a:rPr>
                          <a:t>HTTP</a:t>
                        </a:r>
                        <a:endParaRPr lang="en-US" altLang="zh-CN" sz="1000">
                          <a:solidFill>
                            <a:srgbClr val="FFFFFF"/>
                          </a:solidFill>
                          <a:latin typeface="Arial" charset="0"/>
                          <a:ea typeface="MS PGothic" pitchFamily="34" charset="-128"/>
                        </a:endParaRPr>
                      </a:p>
                    </p:txBody>
                  </p:sp>
                </p:grpSp>
                <p:grpSp>
                  <p:nvGrpSpPr>
                    <p:cNvPr id="21647" name="Group 415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1648" name="Rectangle 416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49" name="Rectangle 417"/>
                      <p:cNvSpPr>
                        <a14:cpLocks xmlns:a14="http://schemas.microsoft.com/office/drawing/2010/main"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2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21644" name="Rectangle 418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45" name="Rectangle 419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21640" name="Rectangle 42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41" name="Rectangle 421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42" name="Rectangle 42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21632" name="Group 423"/>
            <p:cNvGrpSpPr/>
            <p:nvPr/>
          </p:nvGrpSpPr>
          <p:grpSpPr bwMode="auto">
            <a:xfrm>
              <a:off x="2517" y="3555"/>
              <a:ext cx="327" cy="174"/>
              <a:chOff x="844" y="3337"/>
              <a:chExt cx="327" cy="174"/>
            </a:xfrm>
          </p:grpSpPr>
          <p:sp>
            <p:nvSpPr>
              <p:cNvPr id="21633" name="Rectangle 42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34" name="Text Box 42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000">
                  <a:solidFill>
                    <a:srgbClr val="FFFFFF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708041" name="Group 477"/>
          <p:cNvGrpSpPr/>
          <p:nvPr/>
        </p:nvGrpSpPr>
        <p:grpSpPr bwMode="auto">
          <a:xfrm>
            <a:off x="76200" y="1119188"/>
            <a:ext cx="1081088" cy="1047750"/>
            <a:chOff x="2256" y="3531"/>
            <a:chExt cx="681" cy="660"/>
          </a:xfrm>
        </p:grpSpPr>
        <p:grpSp>
          <p:nvGrpSpPr>
            <p:cNvPr id="21598" name="Group 321"/>
            <p:cNvGrpSpPr/>
            <p:nvPr/>
          </p:nvGrpSpPr>
          <p:grpSpPr bwMode="auto">
            <a:xfrm>
              <a:off x="2482" y="3684"/>
              <a:ext cx="381" cy="174"/>
              <a:chOff x="740" y="3209"/>
              <a:chExt cx="381" cy="174"/>
            </a:xfrm>
          </p:grpSpPr>
          <p:grpSp>
            <p:nvGrpSpPr>
              <p:cNvPr id="21626" name="Group 322"/>
              <p:cNvGrpSpPr/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629" name="Rectangle 32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30" name="Text Box 324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rPr>
                    <a:t>HTTP</a:t>
                  </a:r>
                  <a:endPara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27" name="Rectangle 32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28" name="Rectangle 32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1599" name="Group 327"/>
            <p:cNvGrpSpPr/>
            <p:nvPr/>
          </p:nvGrpSpPr>
          <p:grpSpPr bwMode="auto">
            <a:xfrm>
              <a:off x="2482" y="3844"/>
              <a:ext cx="381" cy="174"/>
              <a:chOff x="836" y="3305"/>
              <a:chExt cx="381" cy="174"/>
            </a:xfrm>
          </p:grpSpPr>
          <p:grpSp>
            <p:nvGrpSpPr>
              <p:cNvPr id="21620" name="Group 328"/>
              <p:cNvGrpSpPr/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624" name="Rectangle 32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25" name="Text Box 330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rPr>
                    <a:t>HTTP</a:t>
                  </a:r>
                  <a:endParaRPr lang="en-US" altLang="zh-CN" sz="100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21621" name="Group 331"/>
              <p:cNvGrpSpPr/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622" name="Rectangle 33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23" name="Rectangle 33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21600" name="Group 334"/>
            <p:cNvGrpSpPr/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21618" name="Rectangle 33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19" name="Rectangle 33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grpSp>
          <p:nvGrpSpPr>
            <p:cNvPr id="21601" name="Group 360"/>
            <p:cNvGrpSpPr/>
            <p:nvPr/>
          </p:nvGrpSpPr>
          <p:grpSpPr bwMode="auto">
            <a:xfrm>
              <a:off x="2534" y="3531"/>
              <a:ext cx="327" cy="174"/>
              <a:chOff x="844" y="3337"/>
              <a:chExt cx="327" cy="174"/>
            </a:xfrm>
          </p:grpSpPr>
          <p:sp>
            <p:nvSpPr>
              <p:cNvPr id="21616" name="Rectangle 36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17" name="Text Box 36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 dirty="0">
                    <a:solidFill>
                      <a:srgbClr val="FFFFFF"/>
                    </a:solidFill>
                    <a:latin typeface="Arial" charset="0"/>
                    <a:ea typeface="MS PGothic" pitchFamily="34" charset="-128"/>
                  </a:rPr>
                  <a:t>HTTP</a:t>
                </a:r>
                <a:endParaRPr lang="en-US" altLang="zh-CN" sz="1000" dirty="0">
                  <a:solidFill>
                    <a:srgbClr val="FFFFFF"/>
                  </a:solidFill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21602" name="Group 461"/>
            <p:cNvGrpSpPr/>
            <p:nvPr/>
          </p:nvGrpSpPr>
          <p:grpSpPr bwMode="auto">
            <a:xfrm>
              <a:off x="2256" y="4017"/>
              <a:ext cx="681" cy="174"/>
              <a:chOff x="-341" y="3180"/>
              <a:chExt cx="681" cy="174"/>
            </a:xfrm>
          </p:grpSpPr>
          <p:sp>
            <p:nvSpPr>
              <p:cNvPr id="21603" name="Rectangle 45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grpSp>
            <p:nvGrpSpPr>
              <p:cNvPr id="21604" name="Group 445"/>
              <p:cNvGrpSpPr/>
              <p:nvPr/>
            </p:nvGrpSpPr>
            <p:grpSpPr bwMode="auto">
              <a:xfrm>
                <a:off x="-222" y="3180"/>
                <a:ext cx="494" cy="174"/>
                <a:chOff x="723" y="3453"/>
                <a:chExt cx="494" cy="174"/>
              </a:xfrm>
            </p:grpSpPr>
            <p:grpSp>
              <p:nvGrpSpPr>
                <p:cNvPr id="21607" name="Group 446"/>
                <p:cNvGrpSpPr/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21610" name="Group 447"/>
                  <p:cNvGrpSpPr/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14" name="Rectangle 448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5" name="Text Box 449"/>
                    <p:cNvSpPr txBox="1"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charset="0"/>
                          <a:ea typeface="MS PGothic" pitchFamily="34" charset="-128"/>
                        </a:rPr>
                        <a:t>HTTP</a:t>
                      </a:r>
                      <a:endPara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endParaRPr>
                    </a:p>
                  </p:txBody>
                </p:sp>
              </p:grpSp>
              <p:grpSp>
                <p:nvGrpSpPr>
                  <p:cNvPr id="21611" name="Group 450"/>
                  <p:cNvGrpSpPr/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12" name="Rectangle 451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3" name="Rectangle 452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2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08" name="Rectangle 45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  <p:sp>
              <p:nvSpPr>
                <p:cNvPr id="21609" name="Rectangle 45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2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05" name="Rectangle 4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606" name="Rectangle 45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708054" name="Group 462"/>
          <p:cNvGrpSpPr/>
          <p:nvPr/>
        </p:nvGrpSpPr>
        <p:grpSpPr bwMode="auto">
          <a:xfrm>
            <a:off x="414338" y="4756150"/>
            <a:ext cx="1081087" cy="276225"/>
            <a:chOff x="-341" y="3180"/>
            <a:chExt cx="681" cy="174"/>
          </a:xfrm>
        </p:grpSpPr>
        <p:sp>
          <p:nvSpPr>
            <p:cNvPr id="21585" name="Rectangle 46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1586" name="Group 464"/>
            <p:cNvGrpSpPr/>
            <p:nvPr/>
          </p:nvGrpSpPr>
          <p:grpSpPr bwMode="auto">
            <a:xfrm>
              <a:off x="-222" y="3180"/>
              <a:ext cx="494" cy="174"/>
              <a:chOff x="723" y="3453"/>
              <a:chExt cx="494" cy="174"/>
            </a:xfrm>
          </p:grpSpPr>
          <p:grpSp>
            <p:nvGrpSpPr>
              <p:cNvPr id="21589" name="Group 465"/>
              <p:cNvGrpSpPr/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21592" name="Group 466"/>
                <p:cNvGrpSpPr/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596" name="Rectangle 467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7" name="Text Box 468"/>
                  <p:cNvSpPr txBox="1"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charset="0"/>
                        <a:ea typeface="MS PGothic" pitchFamily="34" charset="-128"/>
                      </a:rPr>
                      <a:t>HTTP</a:t>
                    </a:r>
                    <a:endParaRPr lang="en-US" altLang="zh-CN" sz="1000">
                      <a:solidFill>
                        <a:srgbClr val="FFFFFF"/>
                      </a:solidFill>
                      <a:latin typeface="Arial" charset="0"/>
                      <a:ea typeface="MS PGothic" pitchFamily="34" charset="-128"/>
                    </a:endParaRPr>
                  </a:p>
                </p:txBody>
              </p:sp>
            </p:grpSp>
            <p:grpSp>
              <p:nvGrpSpPr>
                <p:cNvPr id="21593" name="Group 469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594" name="Rectangle 470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5" name="Rectangle 471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2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590" name="Rectangle 47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591" name="Rectangle 47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587" name="Rectangle 47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88" name="Rectangle 47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08064" name="Rectangle 480"/>
          <p:cNvSpPr>
            <a14:cpLocks xmlns:a14="http://schemas.microsoft.com/office/drawing/2010/main" noChangeArrowheads="1"/>
          </p:cNvSpPr>
          <p:nvPr/>
        </p:nvSpPr>
        <p:spPr bwMode="auto">
          <a:xfrm>
            <a:off x="3357563" y="1019175"/>
            <a:ext cx="3865562" cy="53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page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finally (!!!)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displayed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grpSp>
        <p:nvGrpSpPr>
          <p:cNvPr id="21536" name="Group 248"/>
          <p:cNvGrpSpPr/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53" name="Freeform 148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4" name="Rectangle 14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55" name="Freeform 150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6" name="Freeform 151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7" name="Rectangle 15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1558" name="Group 153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1583" name="AutoShape 15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584" name="AutoShape 1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559" name="Rectangle 15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1560" name="Group 157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1581" name="AutoShape 15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582" name="AutoShape 15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561" name="Rectangle 16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62" name="Rectangle 16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grpSp>
          <p:nvGrpSpPr>
            <p:cNvPr id="21563" name="Group 162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1579" name="AutoShape 16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580" name="AutoShape 16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564" name="Freeform 165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1565" name="Group 166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577" name="AutoShape 16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  <p:sp>
            <p:nvSpPr>
              <p:cNvPr id="21578" name="AutoShape 16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2" charset="0"/>
                  <a:ea typeface="MS PGothic" pitchFamily="34" charset="-128"/>
                </a:endParaRPr>
              </a:p>
            </p:txBody>
          </p:sp>
        </p:grpSp>
        <p:sp>
          <p:nvSpPr>
            <p:cNvPr id="21566" name="Rectangle 16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67" name="Freeform 170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8" name="Freeform 171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9" name="Oval 17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0" name="Freeform 173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71" name="AutoShape 17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2" name="AutoShape 17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3" name="Oval 17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4" name="Oval 17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5" name="Oval 17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  <p:sp>
          <p:nvSpPr>
            <p:cNvPr id="21576" name="Rectangle 17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2" charset="0"/>
                <a:ea typeface="MS PGothic" pitchFamily="34" charset="-128"/>
              </a:endParaRPr>
            </a:p>
          </p:txBody>
        </p:sp>
      </p:grpSp>
      <p:grpSp>
        <p:nvGrpSpPr>
          <p:cNvPr id="21537" name="Group 110"/>
          <p:cNvGrpSpPr/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39" name="Oval 1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40" name="Line 1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Rectangle 1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2" name="Oval 1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43" name="Group 115"/>
            <p:cNvGrpSpPr/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50" name="Line 1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Line 1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Line 1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44" name="Group 119"/>
            <p:cNvGrpSpPr/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47" name="Line 1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Line 1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Line 1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45" name="Line 12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12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93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3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4" descr="http://img0.imgtn.bdimg.com/it/u=3643884105,25259649&amp;fm=23&amp;gp=0.jpg"/>
          <p:cNvSpPr>
            <a14:cpLocks xmlns:a14="http://schemas.microsoft.com/office/drawing/2010/main" noChangeAspect="1" noChangeArrowheads="1"/>
          </p:cNvSpPr>
          <p:nvPr/>
        </p:nvSpPr>
        <p:spPr bwMode="auto">
          <a:xfrm>
            <a:off x="661988" y="-2555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6" name="AutoShape 6" descr="http://img0.imgtn.bdimg.com/it/u=3643884105,25259649&amp;fm=23&amp;gp=0.jpg"/>
          <p:cNvSpPr>
            <a14:cpLocks xmlns:a14="http://schemas.microsoft.com/office/drawing/2010/main" noChangeAspect="1" noChangeArrowheads="1"/>
          </p:cNvSpPr>
          <p:nvPr/>
        </p:nvSpPr>
        <p:spPr bwMode="auto">
          <a:xfrm>
            <a:off x="661988" y="-2555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8" name="AutoShape 8" descr="http://img0.imgtn.bdimg.com/it/u=3643884105,25259649&amp;fm=23&amp;gp=0.jpg"/>
          <p:cNvSpPr>
            <a14:cpLocks xmlns:a14="http://schemas.microsoft.com/office/drawing/2010/main" noChangeAspect="1" noChangeArrowheads="1"/>
          </p:cNvSpPr>
          <p:nvPr/>
        </p:nvSpPr>
        <p:spPr bwMode="auto">
          <a:xfrm>
            <a:off x="661988" y="-2555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3"/>
          <p:cNvSpPr>
            <a14:cpLocks xmlns:a14="http://schemas.microsoft.com/office/drawing/2010/main" noGrp="1" noChangeArrowheads="1"/>
          </p:cNvSpPr>
          <p:nvPr>
            <p:ph sz="half" idx="1"/>
          </p:nvPr>
        </p:nvSpPr>
        <p:spPr>
          <a:xfrm>
            <a:off x="256032" y="898745"/>
            <a:ext cx="8533180" cy="5447191"/>
          </a:xfrm>
        </p:spPr>
        <p:txBody>
          <a:bodyPr>
            <a:normAutofit fontScale="70000" lnSpcReduction="20000"/>
          </a:bodyPr>
          <a:lstStyle/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请将试题的作答写在答题卡的相应位置上。由于采用机器阅卷，并使用流水方式，如不在正确的位置上，机器不会正确显示你的作答。例如，你在作答第</a:t>
            </a: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6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题时，你必须将你的作答写在答题纸第</a:t>
            </a: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6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题的方框内，不要超出第</a:t>
            </a: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6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题的方框。我们在判第</a:t>
            </a: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6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题时，看不到你答题卡的其他位置上的内容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答题时请使用黑色的油笔或水笔，不要使用蓝色或红色的笔，更不能使用铅笔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答题卡不能折，特别要注意不能折角，以防答题卡扫不进电脑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答题卡有正反面时，请不要在禁答区域上写字。在禁答区域写字，有可能对另一面的涂卡造成影响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答题卡上需要在每一页上写明你的姓名和学号。另外，学号一定要涂正确，以保证机器识别。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58775" indent="-358775">
              <a:lnSpc>
                <a:spcPts val="3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考试的题目顺序不是按照难易程度排列的，请同学们在答题时注意。</a:t>
            </a:r>
            <a:endParaRPr lang="en-US" altLang="zh-CN" sz="2600" dirty="0">
              <a:latin typeface="宋体" charset="-122"/>
              <a:ea typeface="宋体" charset="-122"/>
              <a:cs typeface="Arial Unicode MS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15726" y="32661"/>
            <a:ext cx="7829837" cy="54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期末考试注意事项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4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22591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33259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/>
          <p:cNvSpPr>
            <a14:cpLocks xmlns:a14="http://schemas.microsoft.com/office/drawing/2010/main" noChangeShapeType="1"/>
          </p:cNvSpPr>
          <p:nvPr/>
        </p:nvSpPr>
        <p:spPr bwMode="auto">
          <a:xfrm>
            <a:off x="1414548" y="554211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905324" y="552465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/>
          <p:cNvSpPr>
            <a14:cpLocks xmlns:a14="http://schemas.microsoft.com/office/drawing/2010/main" noChangeShapeType="1"/>
          </p:cNvSpPr>
          <p:nvPr/>
        </p:nvSpPr>
        <p:spPr bwMode="auto">
          <a:xfrm>
            <a:off x="6204022" y="552465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1414548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959175" y="521985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90532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5262638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6204025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36950" y="257984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8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59175" y="323548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79" name="Line 64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4232350" y="227504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/>
          <p:cNvSpPr>
            <a14:cpLocks xmlns:a14="http://schemas.microsoft.com/office/drawing/2010/main" noChangeShapeType="1"/>
          </p:cNvSpPr>
          <p:nvPr/>
        </p:nvSpPr>
        <p:spPr bwMode="auto">
          <a:xfrm>
            <a:off x="4232350" y="291798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150828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应用层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2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30973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传输层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3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36307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4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4164168"/>
            <a:ext cx="1676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5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151145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应用层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6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31005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传输层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7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36339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8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4167343"/>
            <a:ext cx="1676400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9" name="Line 40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777247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4362651" y="3864925"/>
            <a:ext cx="433189" cy="1066800"/>
            <a:chOff x="4668856" y="4067970"/>
            <a:chExt cx="304800" cy="1066800"/>
          </a:xfrm>
        </p:grpSpPr>
        <p:sp>
          <p:nvSpPr>
            <p:cNvPr id="98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2521109" y="363076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09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2521110" y="4164168"/>
            <a:ext cx="928692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2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3438667" y="4164168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3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4797458" y="363394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4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4797459" y="4167344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5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5715016" y="4167344"/>
            <a:ext cx="928692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6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232390" y="325129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12342" y="304340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57827" y="3041214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35671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87940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101875" y="3041425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47360" y="3039236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25204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477473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TCP/IP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体系结构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058598" y="5936673"/>
            <a:ext cx="294409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charset="-122"/>
                <a:ea typeface="宋体" charset="-122"/>
              </a:rPr>
              <a:t>构建物理网络</a:t>
            </a:r>
            <a:endParaRPr lang="zh-CN" altLang="en-US" sz="2400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3"/>
          <p:cNvSpPr>
            <a14:cpLocks xmlns:a14="http://schemas.microsoft.com/office/drawing/2010/main" noGrp="1" noChangeArrowheads="1"/>
          </p:cNvSpPr>
          <p:nvPr>
            <p:ph sz="half" idx="1"/>
          </p:nvPr>
        </p:nvSpPr>
        <p:spPr>
          <a:xfrm>
            <a:off x="405994" y="1116419"/>
            <a:ext cx="8344159" cy="4380613"/>
          </a:xfrm>
        </p:spPr>
        <p:txBody>
          <a:bodyPr>
            <a:normAutofit/>
          </a:bodyPr>
          <a:lstStyle/>
          <a:p>
            <a:pPr marL="446405" indent="-446405" defTabSz="-635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  <a:tabLst>
                <a:tab pos="537845" algn="l"/>
              </a:tabLst>
            </a:pPr>
            <a:r>
              <a:rPr lang="zh-CN" altLang="en-US" sz="2300" dirty="0">
                <a:highlight>
                  <a:srgbClr val="C0C0C0"/>
                </a:highlight>
                <a:latin typeface="Times New Roman" pitchFamily="18" charset="0"/>
                <a:ea typeface="宋体" charset="-122"/>
                <a:cs typeface="Times New Roman" pitchFamily="18" charset="0"/>
              </a:rPr>
              <a:t>接口层基础：物理网、接口层功能（物理层和数据链路层）</a:t>
            </a:r>
            <a:endParaRPr lang="en-US" altLang="zh-CN" sz="2300" dirty="0">
              <a:highlight>
                <a:srgbClr val="C0C0C0"/>
              </a:highlight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46405" indent="-446405" defTabSz="-635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  <a:tabLst>
                <a:tab pos="537845" algn="l"/>
              </a:tabLst>
            </a:pPr>
            <a:r>
              <a:rPr lang="zh-CN" altLang="en-US" sz="2300" dirty="0">
                <a:highlight>
                  <a:srgbClr val="C0C0C0"/>
                </a:highlight>
                <a:latin typeface="Times New Roman" pitchFamily="18" charset="0"/>
                <a:ea typeface="宋体" charset="-122"/>
                <a:cs typeface="Times New Roman" pitchFamily="18" charset="0"/>
              </a:rPr>
              <a:t>局域网体系结构（</a:t>
            </a:r>
            <a:r>
              <a:rPr lang="en-US" altLang="zh-CN" sz="2300" dirty="0">
                <a:highlight>
                  <a:srgbClr val="C0C0C0"/>
                </a:highlight>
                <a:latin typeface="Times New Roman" pitchFamily="18" charset="0"/>
                <a:ea typeface="宋体" charset="-122"/>
                <a:cs typeface="Times New Roman" pitchFamily="18" charset="0"/>
              </a:rPr>
              <a:t>IEEE 802</a:t>
            </a:r>
            <a:r>
              <a:rPr lang="zh-CN" altLang="en-US" sz="2300" dirty="0">
                <a:highlight>
                  <a:srgbClr val="C0C0C0"/>
                </a:highlight>
                <a:latin typeface="Times New Roman" pitchFamily="18" charset="0"/>
                <a:ea typeface="宋体" charset="-122"/>
                <a:cs typeface="Times New Roman" pitchFamily="18" charset="0"/>
              </a:rPr>
              <a:t>）与组网方法（共享、交换）</a:t>
            </a:r>
            <a:endParaRPr lang="en-US" altLang="zh-CN" sz="2300" dirty="0">
              <a:highlight>
                <a:srgbClr val="C0C0C0"/>
              </a:highlight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46405" indent="-446405" defTabSz="-635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  <a:tabLst>
                <a:tab pos="537845" algn="l"/>
              </a:tabLst>
            </a:pPr>
            <a:r>
              <a:rPr lang="zh-CN" altLang="en-US" sz="2300" dirty="0">
                <a:latin typeface="Times New Roman" pitchFamily="18" charset="0"/>
                <a:ea typeface="宋体" charset="-122"/>
                <a:cs typeface="Times New Roman" pitchFamily="18" charset="0"/>
              </a:rPr>
              <a:t>局域网编址（</a:t>
            </a:r>
            <a:r>
              <a:rPr lang="en-US" altLang="zh-CN" sz="2300" dirty="0">
                <a:latin typeface="Times New Roman" pitchFamily="18" charset="0"/>
                <a:ea typeface="宋体" charset="-122"/>
                <a:cs typeface="Times New Roman" pitchFamily="18" charset="0"/>
              </a:rPr>
              <a:t>48</a:t>
            </a:r>
            <a:r>
              <a:rPr lang="zh-CN" altLang="en-US" sz="2300" dirty="0">
                <a:latin typeface="Times New Roman" pitchFamily="18" charset="0"/>
                <a:ea typeface="宋体" charset="-122"/>
                <a:cs typeface="Times New Roman" pitchFamily="18" charset="0"/>
              </a:rPr>
              <a:t>位地址）与</a:t>
            </a:r>
            <a:r>
              <a:rPr lang="en-US" altLang="zh-CN" sz="2300" dirty="0">
                <a:latin typeface="Times New Roman" pitchFamily="18" charset="0"/>
                <a:ea typeface="宋体" charset="-122"/>
                <a:cs typeface="Times New Roman" pitchFamily="18" charset="0"/>
              </a:rPr>
              <a:t>ARP</a:t>
            </a:r>
            <a:r>
              <a:rPr lang="zh-CN" altLang="en-US" sz="2300" dirty="0">
                <a:latin typeface="Times New Roman" pitchFamily="18" charset="0"/>
                <a:ea typeface="宋体" charset="-122"/>
                <a:cs typeface="Times New Roman" pitchFamily="18" charset="0"/>
              </a:rPr>
              <a:t>协议</a:t>
            </a:r>
            <a:endParaRPr lang="en-US" altLang="zh-CN" sz="23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46405" indent="-446405" defTabSz="-635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  <a:tabLst>
                <a:tab pos="537845" algn="l"/>
              </a:tabLst>
            </a:pPr>
            <a:r>
              <a:rPr lang="zh-CN" altLang="en-US" sz="2300" dirty="0">
                <a:latin typeface="Times New Roman" pitchFamily="18" charset="0"/>
                <a:ea typeface="宋体" charset="-122"/>
                <a:cs typeface="Times New Roman" pitchFamily="18" charset="0"/>
              </a:rPr>
              <a:t>链路层差错控制（</a:t>
            </a:r>
            <a:r>
              <a:rPr lang="en-US" altLang="zh-CN" sz="2300" dirty="0">
                <a:latin typeface="Times New Roman" pitchFamily="18" charset="0"/>
                <a:ea typeface="宋体" charset="-122"/>
                <a:cs typeface="Times New Roman" pitchFamily="18" charset="0"/>
              </a:rPr>
              <a:t>CRC</a:t>
            </a:r>
            <a:r>
              <a:rPr lang="zh-CN" altLang="en-US" sz="2300" dirty="0">
                <a:latin typeface="Times New Roman" pitchFamily="18" charset="0"/>
                <a:ea typeface="宋体" charset="-122"/>
                <a:cs typeface="Times New Roman" pitchFamily="18" charset="0"/>
              </a:rPr>
              <a:t>校验）</a:t>
            </a:r>
            <a:endParaRPr lang="en-US" altLang="zh-CN" sz="23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46405" indent="-446405" defTabSz="-635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  <a:tabLst>
                <a:tab pos="537845" algn="l"/>
              </a:tabLst>
            </a:pPr>
            <a:r>
              <a:rPr lang="zh-CN" altLang="en-US" sz="2300" dirty="0">
                <a:latin typeface="Times New Roman" pitchFamily="18" charset="0"/>
                <a:ea typeface="宋体" charset="-122"/>
                <a:cs typeface="Times New Roman" pitchFamily="18" charset="0"/>
              </a:rPr>
              <a:t>交换式以太网（工作机制、地址学习）</a:t>
            </a:r>
            <a:endParaRPr lang="en-US" altLang="zh-CN" sz="23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46405" indent="-446405" defTabSz="-635">
              <a:lnSpc>
                <a:spcPts val="30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  <a:tabLst>
                <a:tab pos="537845" algn="l"/>
              </a:tabLst>
            </a:pPr>
            <a:r>
              <a:rPr lang="zh-CN" altLang="en-US" sz="23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无线局域网（介质访问控制方法</a:t>
            </a:r>
            <a:r>
              <a:rPr lang="en-US" altLang="zh-CN" sz="23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CSMA/CA</a:t>
            </a:r>
            <a:r>
              <a:rPr lang="zh-CN" altLang="en-US" sz="23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3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RTS/CTS)</a:t>
            </a:r>
            <a:endParaRPr lang="en-US" altLang="zh-CN" sz="2300" dirty="0">
              <a:solidFill>
                <a:srgbClr val="00B0F0"/>
              </a:solidFill>
              <a:latin typeface="宋体" charset="-122"/>
              <a:ea typeface="宋体" charset="-122"/>
              <a:cs typeface="Arial Unicode MS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第五章 接口层原理与协议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38327" y="2537460"/>
              <a:ext cx="116587" cy="1234440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338327" y="2537460"/>
                <a:ext cx="116587" cy="1234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23443" y="3040380"/>
              <a:ext cx="128017" cy="196596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123443" y="3040380"/>
                <a:ext cx="128017" cy="1965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374904" y="4311396"/>
              <a:ext cx="105156" cy="109727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74904" y="4311396"/>
                <a:ext cx="105156" cy="1097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56615" y="4306823"/>
              <a:ext cx="114300" cy="123444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56615" y="4306823"/>
                <a:ext cx="114300" cy="1234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324612" y="4357116"/>
              <a:ext cx="128016" cy="5029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24612" y="4357116"/>
                <a:ext cx="128016" cy="50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397764" y="4270247"/>
              <a:ext cx="34290" cy="21945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97764" y="4270247"/>
                <a:ext cx="34290" cy="219456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4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22591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33259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/>
          <p:cNvSpPr>
            <a14:cpLocks xmlns:a14="http://schemas.microsoft.com/office/drawing/2010/main" noChangeShapeType="1"/>
          </p:cNvSpPr>
          <p:nvPr/>
        </p:nvSpPr>
        <p:spPr bwMode="auto">
          <a:xfrm>
            <a:off x="1414548" y="554211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905324" y="552465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/>
          <p:cNvSpPr>
            <a14:cpLocks xmlns:a14="http://schemas.microsoft.com/office/drawing/2010/main" noChangeShapeType="1"/>
          </p:cNvSpPr>
          <p:nvPr/>
        </p:nvSpPr>
        <p:spPr bwMode="auto">
          <a:xfrm>
            <a:off x="6204022" y="552465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1414548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959175" y="521985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90532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5262638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6204025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36950" y="257984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8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59175" y="323548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79" name="Line 64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4232350" y="227504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/>
          <p:cNvSpPr>
            <a14:cpLocks xmlns:a14="http://schemas.microsoft.com/office/drawing/2010/main" noChangeShapeType="1"/>
          </p:cNvSpPr>
          <p:nvPr/>
        </p:nvSpPr>
        <p:spPr bwMode="auto">
          <a:xfrm>
            <a:off x="4232350" y="291798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150828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应用层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2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30973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传输层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3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36307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4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4164168"/>
            <a:ext cx="1676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5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151145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应用层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6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31005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传输层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7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36339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8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4167343"/>
            <a:ext cx="1676400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9" name="Line 40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777247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4362651" y="3864925"/>
            <a:ext cx="433189" cy="1066800"/>
            <a:chOff x="4668856" y="4067970"/>
            <a:chExt cx="304800" cy="1066800"/>
          </a:xfrm>
        </p:grpSpPr>
        <p:sp>
          <p:nvSpPr>
            <p:cNvPr id="98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2521109" y="363076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09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2521110" y="4164168"/>
            <a:ext cx="928692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2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3438667" y="4164168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3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4797458" y="363394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4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4797459" y="4167344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5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5715016" y="4167344"/>
            <a:ext cx="928692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6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232390" y="325129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12342" y="304340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57827" y="3041214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35671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87940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101875" y="3041425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47360" y="3039236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25204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477473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TCP/IP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体系结构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60472" y="3636514"/>
            <a:ext cx="8039101" cy="528035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058598" y="5936673"/>
            <a:ext cx="294409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charset="-122"/>
                <a:ea typeface="宋体" charset="-122"/>
              </a:rPr>
              <a:t>互联异构的物理网络</a:t>
            </a:r>
            <a:endParaRPr lang="zh-CN" altLang="en-US" sz="2400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第四章 网络层协议</a:t>
            </a:r>
            <a:endParaRPr lang="zh-CN" altLang="en-US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392" y="809701"/>
            <a:ext cx="5805381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网络层功能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协议（数据面）</a:t>
            </a:r>
            <a:endParaRPr lang="en-US" altLang="zh-CN" sz="2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charset="2"/>
              <a:buChar char="ü"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IPv4</a:t>
            </a:r>
            <a:r>
              <a:rPr lang="zh-CN" altLang="en-US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数据包格式和地址</a:t>
            </a:r>
            <a:endParaRPr lang="en-US" altLang="zh-CN" sz="2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charset="2"/>
              <a:buChar char="ü"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IPv4</a:t>
            </a:r>
            <a:r>
              <a:rPr lang="zh-CN" altLang="en-US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数据包转发</a:t>
            </a:r>
            <a:endParaRPr lang="en-US" altLang="zh-CN" sz="2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charset="2"/>
              <a:buChar char="ü"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IPv4</a:t>
            </a:r>
            <a:r>
              <a:rPr lang="zh-CN" altLang="en-US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地址问题及解决策略（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CIDR</a:t>
            </a:r>
            <a:r>
              <a:rPr lang="zh-CN" altLang="en-US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NAT</a:t>
            </a:r>
            <a:r>
              <a:rPr lang="zh-CN" altLang="en-US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2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charset="2"/>
              <a:buChar char="ü"/>
            </a:pP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IPv6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基础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ICMP</a:t>
            </a:r>
            <a:r>
              <a:rPr lang="zh-CN" altLang="en-US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协议（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Tracert</a:t>
            </a:r>
            <a:r>
              <a:rPr lang="zh-CN" altLang="en-US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路由算法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charset="2"/>
              <a:buChar char="ü"/>
            </a:pPr>
            <a:r>
              <a:rPr lang="zh-CN" altLang="en-US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链路状态算法</a:t>
            </a:r>
            <a:endParaRPr lang="en-US" altLang="zh-CN" sz="2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charset="2"/>
              <a:buChar char="ü"/>
            </a:pPr>
            <a:r>
              <a:rPr lang="zh-CN" altLang="en-US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距离向量算法</a:t>
            </a:r>
            <a:endParaRPr lang="zh-CN" altLang="en-US" sz="2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互联网路由协议：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RIP,</a:t>
            </a:r>
            <a:r>
              <a:rPr lang="zh-CN" altLang="en-US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OSPF, BGP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4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软件定义网络（</a:t>
            </a:r>
            <a:r>
              <a:rPr lang="en-US" altLang="zh-CN" sz="24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SDN</a:t>
            </a:r>
            <a:r>
              <a:rPr lang="zh-CN" altLang="en-US" sz="24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2800" dirty="0">
              <a:solidFill>
                <a:srgbClr val="00B0F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6042355" y="3588106"/>
            <a:ext cx="413309" cy="259689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16598" y="4608576"/>
            <a:ext cx="129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控制面</a:t>
            </a:r>
            <a:endParaRPr lang="zh-CN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1403603" y="3273552"/>
              <a:ext cx="57150" cy="100584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1403603" y="3273552"/>
                <a:ext cx="57150" cy="100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1396746" y="3310127"/>
              <a:ext cx="75438" cy="7543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1396746" y="3310127"/>
                <a:ext cx="75438" cy="75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1380743" y="3312413"/>
              <a:ext cx="109728" cy="34290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380743" y="3312413"/>
                <a:ext cx="109728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1444751" y="3259836"/>
              <a:ext cx="9144" cy="15316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1444751" y="3259836"/>
                <a:ext cx="9144" cy="153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3822192" y="3643883"/>
              <a:ext cx="50292" cy="13717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822192" y="3643883"/>
                <a:ext cx="50292" cy="13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墨迹 10"/>
              <p14:cNvContentPartPr/>
              <p14:nvPr/>
            </p14:nvContentPartPr>
            <p14:xfrm>
              <a:off x="3744467" y="3698747"/>
              <a:ext cx="155448" cy="64008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744467" y="3698747"/>
                <a:ext cx="155448" cy="640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3794760" y="3680460"/>
              <a:ext cx="50292" cy="123443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794760" y="3680460"/>
                <a:ext cx="50292" cy="1234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墨迹 12"/>
              <p14:cNvContentPartPr/>
              <p14:nvPr/>
            </p14:nvContentPartPr>
            <p14:xfrm>
              <a:off x="3835907" y="3721607"/>
              <a:ext cx="75438" cy="77724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835907" y="3721607"/>
                <a:ext cx="75438" cy="777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3959352" y="3607307"/>
              <a:ext cx="45720" cy="2743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959352" y="3607307"/>
                <a:ext cx="45720" cy="27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5" name="墨迹 14"/>
              <p14:cNvContentPartPr/>
              <p14:nvPr/>
            </p14:nvContentPartPr>
            <p14:xfrm>
              <a:off x="3922776" y="3675887"/>
              <a:ext cx="9144" cy="2514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922776" y="3675887"/>
                <a:ext cx="9144" cy="25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6" name="墨迹 15"/>
              <p14:cNvContentPartPr/>
              <p14:nvPr/>
            </p14:nvContentPartPr>
            <p14:xfrm>
              <a:off x="3899916" y="3643883"/>
              <a:ext cx="173736" cy="57150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899916" y="3643883"/>
                <a:ext cx="173736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7" name="墨迹 16"/>
              <p14:cNvContentPartPr/>
              <p14:nvPr/>
            </p14:nvContentPartPr>
            <p14:xfrm>
              <a:off x="3966210" y="3643883"/>
              <a:ext cx="11430" cy="9144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966210" y="3643883"/>
                <a:ext cx="11430" cy="91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8" name="墨迹 17"/>
              <p14:cNvContentPartPr/>
              <p14:nvPr/>
            </p14:nvContentPartPr>
            <p14:xfrm>
              <a:off x="3909060" y="3694176"/>
              <a:ext cx="169163" cy="182880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909060" y="3694176"/>
                <a:ext cx="169163" cy="182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9" name="墨迹 18"/>
              <p14:cNvContentPartPr/>
              <p14:nvPr/>
            </p14:nvContentPartPr>
            <p14:xfrm>
              <a:off x="3973067" y="3790187"/>
              <a:ext cx="13716" cy="48006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973067" y="3790187"/>
                <a:ext cx="13716" cy="480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0" name="墨迹 19"/>
              <p14:cNvContentPartPr/>
              <p14:nvPr/>
            </p14:nvContentPartPr>
            <p14:xfrm>
              <a:off x="4018787" y="3781043"/>
              <a:ext cx="11430" cy="6858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018787" y="3781043"/>
                <a:ext cx="11430" cy="6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1" name="墨迹 20"/>
              <p14:cNvContentPartPr/>
              <p14:nvPr/>
            </p14:nvContentPartPr>
            <p14:xfrm>
              <a:off x="4142232" y="3607307"/>
              <a:ext cx="18288" cy="3429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142232" y="3607307"/>
                <a:ext cx="18288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2" name="墨迹 21"/>
              <p14:cNvContentPartPr/>
              <p14:nvPr/>
            </p14:nvContentPartPr>
            <p14:xfrm>
              <a:off x="4110227" y="3671316"/>
              <a:ext cx="38863" cy="12344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110227" y="3671316"/>
                <a:ext cx="38863" cy="1234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3" name="墨迹 22"/>
              <p14:cNvContentPartPr/>
              <p14:nvPr/>
            </p14:nvContentPartPr>
            <p14:xfrm>
              <a:off x="4165092" y="3634740"/>
              <a:ext cx="75438" cy="12801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4165092" y="3634740"/>
                <a:ext cx="75438" cy="1280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4" name="墨迹 23"/>
              <p14:cNvContentPartPr/>
              <p14:nvPr/>
            </p14:nvContentPartPr>
            <p14:xfrm>
              <a:off x="4270247" y="3632453"/>
              <a:ext cx="52578" cy="2514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270247" y="3632453"/>
                <a:ext cx="52578" cy="251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5" name="墨迹 24"/>
              <p14:cNvContentPartPr/>
              <p14:nvPr/>
            </p14:nvContentPartPr>
            <p14:xfrm>
              <a:off x="4258817" y="3566160"/>
              <a:ext cx="43434" cy="214883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258817" y="3566160"/>
                <a:ext cx="43434" cy="2148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6" name="墨迹 25"/>
              <p14:cNvContentPartPr/>
              <p14:nvPr/>
            </p14:nvContentPartPr>
            <p14:xfrm>
              <a:off x="4224527" y="3611880"/>
              <a:ext cx="150876" cy="16002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224527" y="3611880"/>
                <a:ext cx="150876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7" name="墨迹 26"/>
              <p14:cNvContentPartPr/>
              <p14:nvPr/>
            </p14:nvContentPartPr>
            <p14:xfrm>
              <a:off x="4320540" y="3675887"/>
              <a:ext cx="54863" cy="91440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320540" y="3675887"/>
                <a:ext cx="54863" cy="91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8" name="墨迹 27"/>
              <p14:cNvContentPartPr/>
              <p14:nvPr/>
            </p14:nvContentPartPr>
            <p14:xfrm>
              <a:off x="4325112" y="3730752"/>
              <a:ext cx="86868" cy="66294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325112" y="3730752"/>
                <a:ext cx="86868" cy="662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9" name="墨迹 28"/>
              <p14:cNvContentPartPr/>
              <p14:nvPr/>
            </p14:nvContentPartPr>
            <p14:xfrm>
              <a:off x="4459986" y="3593592"/>
              <a:ext cx="16002" cy="2971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459986" y="3593592"/>
                <a:ext cx="16002" cy="29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0" name="墨迹 29"/>
              <p14:cNvContentPartPr/>
              <p14:nvPr/>
            </p14:nvContentPartPr>
            <p14:xfrm>
              <a:off x="4416552" y="3607307"/>
              <a:ext cx="112014" cy="41148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416552" y="3607307"/>
                <a:ext cx="112014" cy="411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1" name="墨迹 30"/>
              <p14:cNvContentPartPr/>
              <p14:nvPr/>
            </p14:nvContentPartPr>
            <p14:xfrm>
              <a:off x="4409693" y="3639312"/>
              <a:ext cx="89154" cy="118872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409693" y="3639312"/>
                <a:ext cx="89154" cy="118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2" name="墨迹 31"/>
              <p14:cNvContentPartPr/>
              <p14:nvPr/>
            </p14:nvContentPartPr>
            <p14:xfrm>
              <a:off x="4425696" y="3675887"/>
              <a:ext cx="162306" cy="125730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425696" y="3675887"/>
                <a:ext cx="162306" cy="125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3" name="墨迹 32"/>
              <p14:cNvContentPartPr/>
              <p14:nvPr/>
            </p14:nvContentPartPr>
            <p14:xfrm>
              <a:off x="946404" y="6030467"/>
              <a:ext cx="77724" cy="86868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946404" y="6030467"/>
                <a:ext cx="77724" cy="86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4" name="墨迹 33"/>
              <p14:cNvContentPartPr/>
              <p14:nvPr/>
            </p14:nvContentPartPr>
            <p14:xfrm>
              <a:off x="905255" y="6030467"/>
              <a:ext cx="118872" cy="7315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905255" y="6030467"/>
                <a:ext cx="118872" cy="731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5" name="墨迹 34"/>
              <p14:cNvContentPartPr/>
              <p14:nvPr/>
            </p14:nvContentPartPr>
            <p14:xfrm>
              <a:off x="969264" y="5975604"/>
              <a:ext cx="25146" cy="187452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969264" y="5975604"/>
                <a:ext cx="25146" cy="18745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4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22591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33259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/>
          <p:cNvSpPr>
            <a14:cpLocks xmlns:a14="http://schemas.microsoft.com/office/drawing/2010/main" noChangeShapeType="1"/>
          </p:cNvSpPr>
          <p:nvPr/>
        </p:nvSpPr>
        <p:spPr bwMode="auto">
          <a:xfrm>
            <a:off x="1414548" y="554211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905324" y="552465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/>
          <p:cNvSpPr>
            <a14:cpLocks xmlns:a14="http://schemas.microsoft.com/office/drawing/2010/main" noChangeShapeType="1"/>
          </p:cNvSpPr>
          <p:nvPr/>
        </p:nvSpPr>
        <p:spPr bwMode="auto">
          <a:xfrm>
            <a:off x="6204022" y="552465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1414548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959175" y="521985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90532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5262638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6204025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36950" y="257984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8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59175" y="323548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79" name="Line 64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4232350" y="227504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/>
          <p:cNvSpPr>
            <a14:cpLocks xmlns:a14="http://schemas.microsoft.com/office/drawing/2010/main" noChangeShapeType="1"/>
          </p:cNvSpPr>
          <p:nvPr/>
        </p:nvSpPr>
        <p:spPr bwMode="auto">
          <a:xfrm>
            <a:off x="4232350" y="291798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150828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应用层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2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30973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传输层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3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36307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4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4164168"/>
            <a:ext cx="1676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5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151145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应用层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6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31005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传输层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7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36339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8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4167343"/>
            <a:ext cx="1676400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9" name="Line 40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777247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4362651" y="3864925"/>
            <a:ext cx="433189" cy="1066800"/>
            <a:chOff x="4668856" y="4067970"/>
            <a:chExt cx="304800" cy="1066800"/>
          </a:xfrm>
        </p:grpSpPr>
        <p:sp>
          <p:nvSpPr>
            <p:cNvPr id="98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2521109" y="363076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09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2521110" y="4164168"/>
            <a:ext cx="928692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2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3438667" y="4164168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3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4797458" y="363394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4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4797459" y="4167344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5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5715016" y="4167344"/>
            <a:ext cx="928692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6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232390" y="325129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12342" y="304340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57827" y="3041214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35671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87940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101875" y="3041425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47360" y="3039236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25204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477473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TCP/IP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体系结构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4911" y="3097368"/>
            <a:ext cx="1673225" cy="535589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924600" y="3103116"/>
            <a:ext cx="1673225" cy="535589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60472" y="3636514"/>
            <a:ext cx="8039101" cy="528035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680077" y="5936673"/>
            <a:ext cx="526371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charset="-122"/>
                <a:ea typeface="宋体" charset="-122"/>
              </a:rPr>
              <a:t>不可靠服务基础上的可靠机制与复用</a:t>
            </a:r>
            <a:endParaRPr lang="zh-CN" altLang="en-US" sz="2400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707366" y="32661"/>
            <a:ext cx="7703389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第三章 传输层协议</a:t>
            </a:r>
            <a:endParaRPr lang="zh-CN" altLang="en-US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662" y="945035"/>
            <a:ext cx="8013983" cy="466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传输层需要解决的基本问题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TCP/IP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体系结构中传输层协议与服务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用户数据报协议（</a:t>
            </a: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UDP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可靠数据传输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传输控制协议（</a:t>
            </a: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TCP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）（可靠、流控、连接管理）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理解网络拥塞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TCP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拥塞控制机制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5216652" y="1060704"/>
              <a:ext cx="137160" cy="54864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5216652" y="1060704"/>
                <a:ext cx="137160" cy="548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墨迹 7"/>
              <p14:cNvContentPartPr/>
              <p14:nvPr/>
            </p14:nvContentPartPr>
            <p14:xfrm>
              <a:off x="5207507" y="1165860"/>
              <a:ext cx="64008" cy="5943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207507" y="1165860"/>
                <a:ext cx="64008" cy="59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5248655" y="1120140"/>
              <a:ext cx="54865" cy="20116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248655" y="1120140"/>
                <a:ext cx="54865" cy="2011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5376672" y="1024128"/>
              <a:ext cx="70865" cy="8686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376672" y="1024128"/>
                <a:ext cx="70865" cy="86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墨迹 10"/>
              <p14:cNvContentPartPr/>
              <p14:nvPr/>
            </p14:nvContentPartPr>
            <p14:xfrm>
              <a:off x="5385815" y="1010411"/>
              <a:ext cx="50292" cy="11201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385815" y="1010411"/>
                <a:ext cx="50292" cy="112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墨迹 11"/>
              <p14:cNvContentPartPr/>
              <p14:nvPr/>
            </p14:nvContentPartPr>
            <p14:xfrm>
              <a:off x="5330952" y="1083564"/>
              <a:ext cx="187452" cy="50291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330952" y="1083564"/>
                <a:ext cx="187452" cy="50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3" name="墨迹 12"/>
              <p14:cNvContentPartPr/>
              <p14:nvPr/>
            </p14:nvContentPartPr>
            <p14:xfrm>
              <a:off x="5394960" y="1138428"/>
              <a:ext cx="50292" cy="25146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394960" y="1138428"/>
                <a:ext cx="50292" cy="25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4" name="墨迹 13"/>
              <p14:cNvContentPartPr/>
              <p14:nvPr/>
            </p14:nvContentPartPr>
            <p14:xfrm>
              <a:off x="5335524" y="1188720"/>
              <a:ext cx="82296" cy="8686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335524" y="1188720"/>
                <a:ext cx="82296" cy="86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5" name="墨迹 14"/>
              <p14:cNvContentPartPr/>
              <p14:nvPr/>
            </p14:nvContentPartPr>
            <p14:xfrm>
              <a:off x="5417820" y="1170431"/>
              <a:ext cx="27432" cy="19202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417820" y="1170431"/>
                <a:ext cx="27432" cy="1920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6" name="墨迹 15"/>
              <p14:cNvContentPartPr/>
              <p14:nvPr/>
            </p14:nvContentPartPr>
            <p14:xfrm>
              <a:off x="5463540" y="1193291"/>
              <a:ext cx="2285" cy="13716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463540" y="1193291"/>
                <a:ext cx="2285" cy="13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7" name="墨迹 16"/>
              <p14:cNvContentPartPr/>
              <p14:nvPr/>
            </p14:nvContentPartPr>
            <p14:xfrm>
              <a:off x="5454395" y="1216151"/>
              <a:ext cx="20575" cy="41149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454395" y="1216151"/>
                <a:ext cx="20575" cy="41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8" name="墨迹 17"/>
              <p14:cNvContentPartPr/>
              <p14:nvPr/>
            </p14:nvContentPartPr>
            <p14:xfrm>
              <a:off x="5500115" y="1149858"/>
              <a:ext cx="86868" cy="6172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500115" y="1149858"/>
                <a:ext cx="86868" cy="617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9" name="墨迹 18"/>
              <p14:cNvContentPartPr/>
              <p14:nvPr/>
            </p14:nvContentPartPr>
            <p14:xfrm>
              <a:off x="5527547" y="1042415"/>
              <a:ext cx="27433" cy="26060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527547" y="1042415"/>
                <a:ext cx="27433" cy="260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0" name="墨迹 19"/>
              <p14:cNvContentPartPr/>
              <p14:nvPr/>
            </p14:nvContentPartPr>
            <p14:xfrm>
              <a:off x="5488685" y="1188720"/>
              <a:ext cx="57150" cy="3886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488685" y="1188720"/>
                <a:ext cx="57150" cy="388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1" name="墨迹 20"/>
              <p14:cNvContentPartPr/>
              <p14:nvPr/>
            </p14:nvContentPartPr>
            <p14:xfrm>
              <a:off x="5541264" y="1202435"/>
              <a:ext cx="29718" cy="1371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541264" y="1202435"/>
                <a:ext cx="29718" cy="13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2" name="墨迹 21"/>
              <p14:cNvContentPartPr/>
              <p14:nvPr/>
            </p14:nvContentPartPr>
            <p14:xfrm>
              <a:off x="5582412" y="1165860"/>
              <a:ext cx="9144" cy="4114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5582412" y="1165860"/>
                <a:ext cx="9144" cy="411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3" name="墨迹 22"/>
              <p14:cNvContentPartPr/>
              <p14:nvPr/>
            </p14:nvContentPartPr>
            <p14:xfrm>
              <a:off x="5596127" y="1152144"/>
              <a:ext cx="41148" cy="8229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596127" y="1152144"/>
                <a:ext cx="41148" cy="822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4" name="墨迹 23"/>
              <p14:cNvContentPartPr/>
              <p14:nvPr/>
            </p14:nvContentPartPr>
            <p14:xfrm>
              <a:off x="5666994" y="1060704"/>
              <a:ext cx="25146" cy="70866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5666994" y="1060704"/>
                <a:ext cx="25146" cy="70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5" name="墨迹 24"/>
              <p14:cNvContentPartPr/>
              <p14:nvPr/>
            </p14:nvContentPartPr>
            <p14:xfrm>
              <a:off x="5682995" y="1106424"/>
              <a:ext cx="50292" cy="228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5682995" y="1106424"/>
                <a:ext cx="50292" cy="2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6" name="墨迹 25"/>
              <p14:cNvContentPartPr/>
              <p14:nvPr/>
            </p14:nvContentPartPr>
            <p14:xfrm>
              <a:off x="5696712" y="1133855"/>
              <a:ext cx="11430" cy="228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5696712" y="1133855"/>
                <a:ext cx="11430" cy="2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7" name="墨迹 26"/>
              <p14:cNvContentPartPr/>
              <p14:nvPr/>
            </p14:nvContentPartPr>
            <p14:xfrm>
              <a:off x="5660135" y="1156715"/>
              <a:ext cx="109728" cy="3657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5660135" y="1156715"/>
                <a:ext cx="109728" cy="365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8" name="墨迹 27"/>
              <p14:cNvContentPartPr/>
              <p14:nvPr/>
            </p14:nvContentPartPr>
            <p14:xfrm>
              <a:off x="5715000" y="1101851"/>
              <a:ext cx="13715" cy="9601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715000" y="1101851"/>
                <a:ext cx="13715" cy="96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9" name="墨迹 28"/>
              <p14:cNvContentPartPr/>
              <p14:nvPr/>
            </p14:nvContentPartPr>
            <p14:xfrm>
              <a:off x="5797295" y="1092708"/>
              <a:ext cx="6858" cy="50292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797295" y="1092708"/>
                <a:ext cx="6858" cy="50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0" name="墨迹 29"/>
              <p14:cNvContentPartPr/>
              <p14:nvPr/>
            </p14:nvContentPartPr>
            <p14:xfrm>
              <a:off x="5769864" y="1028700"/>
              <a:ext cx="86868" cy="292608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769864" y="1028700"/>
                <a:ext cx="86868" cy="292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1" name="墨迹 30"/>
              <p14:cNvContentPartPr/>
              <p14:nvPr/>
            </p14:nvContentPartPr>
            <p14:xfrm>
              <a:off x="5934455" y="1088135"/>
              <a:ext cx="82296" cy="13258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934455" y="1088135"/>
                <a:ext cx="82296" cy="1325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2" name="墨迹 31"/>
              <p14:cNvContentPartPr/>
              <p14:nvPr/>
            </p14:nvContentPartPr>
            <p14:xfrm>
              <a:off x="6067044" y="1014984"/>
              <a:ext cx="100584" cy="105156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6067044" y="1014984"/>
                <a:ext cx="100584" cy="1051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3" name="墨迹 32"/>
              <p14:cNvContentPartPr/>
              <p14:nvPr/>
            </p14:nvContentPartPr>
            <p14:xfrm>
              <a:off x="6101334" y="1120140"/>
              <a:ext cx="11430" cy="41148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101334" y="1120140"/>
                <a:ext cx="11430" cy="411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4" name="墨迹 33"/>
              <p14:cNvContentPartPr/>
              <p14:nvPr/>
            </p14:nvContentPartPr>
            <p14:xfrm>
              <a:off x="6037325" y="1124711"/>
              <a:ext cx="112015" cy="123444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037325" y="1124711"/>
                <a:ext cx="112015" cy="1234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5" name="墨迹 34"/>
              <p14:cNvContentPartPr/>
              <p14:nvPr/>
            </p14:nvContentPartPr>
            <p14:xfrm>
              <a:off x="6057900" y="1216151"/>
              <a:ext cx="137160" cy="45720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057900" y="1216151"/>
                <a:ext cx="137160" cy="45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6" name="墨迹 35"/>
              <p14:cNvContentPartPr/>
              <p14:nvPr/>
            </p14:nvContentPartPr>
            <p14:xfrm>
              <a:off x="6204204" y="1120140"/>
              <a:ext cx="32004" cy="91440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204204" y="1120140"/>
                <a:ext cx="32004" cy="91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7" name="墨迹 36"/>
              <p14:cNvContentPartPr/>
              <p14:nvPr/>
            </p14:nvContentPartPr>
            <p14:xfrm>
              <a:off x="6217920" y="1065275"/>
              <a:ext cx="109727" cy="21488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217920" y="1065275"/>
                <a:ext cx="109727" cy="214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8" name="墨迹 37"/>
              <p14:cNvContentPartPr/>
              <p14:nvPr/>
            </p14:nvContentPartPr>
            <p14:xfrm>
              <a:off x="6259067" y="1115568"/>
              <a:ext cx="36576" cy="18288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259067" y="1115568"/>
                <a:ext cx="36576" cy="18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9" name="墨迹 38"/>
              <p14:cNvContentPartPr/>
              <p14:nvPr/>
            </p14:nvContentPartPr>
            <p14:xfrm>
              <a:off x="6249924" y="1145285"/>
              <a:ext cx="50292" cy="11430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249924" y="1145285"/>
                <a:ext cx="50292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0" name="墨迹 39"/>
              <p14:cNvContentPartPr/>
              <p14:nvPr/>
            </p14:nvContentPartPr>
            <p14:xfrm>
              <a:off x="6272784" y="1115568"/>
              <a:ext cx="18288" cy="68580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272784" y="1115568"/>
                <a:ext cx="18288" cy="6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1" name="墨迹 40"/>
              <p14:cNvContentPartPr/>
              <p14:nvPr/>
            </p14:nvContentPartPr>
            <p14:xfrm>
              <a:off x="6343650" y="1078991"/>
              <a:ext cx="48005" cy="48006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343650" y="1078991"/>
                <a:ext cx="48005" cy="480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2" name="墨迹 41"/>
              <p14:cNvContentPartPr/>
              <p14:nvPr/>
            </p14:nvContentPartPr>
            <p14:xfrm>
              <a:off x="6428232" y="1088135"/>
              <a:ext cx="36575" cy="22860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428232" y="1088135"/>
                <a:ext cx="36575" cy="2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3" name="墨迹 42"/>
              <p14:cNvContentPartPr/>
              <p14:nvPr/>
            </p14:nvContentPartPr>
            <p14:xfrm>
              <a:off x="6368795" y="1129284"/>
              <a:ext cx="64008" cy="77724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6368795" y="1129284"/>
                <a:ext cx="64008" cy="777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4" name="墨迹 43"/>
              <p14:cNvContentPartPr/>
              <p14:nvPr/>
            </p14:nvContentPartPr>
            <p14:xfrm>
              <a:off x="6345935" y="1143000"/>
              <a:ext cx="50292" cy="54864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6345935" y="1143000"/>
                <a:ext cx="50292" cy="548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5" name="墨迹 44"/>
              <p14:cNvContentPartPr/>
              <p14:nvPr/>
            </p14:nvContentPartPr>
            <p14:xfrm>
              <a:off x="6446520" y="1083564"/>
              <a:ext cx="59435" cy="118871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6446520" y="1083564"/>
                <a:ext cx="59435" cy="1188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6" name="墨迹 45"/>
              <p14:cNvContentPartPr/>
              <p14:nvPr/>
            </p14:nvContentPartPr>
            <p14:xfrm>
              <a:off x="6519672" y="1037844"/>
              <a:ext cx="82295" cy="237744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6519672" y="1037844"/>
                <a:ext cx="82295" cy="2377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7" name="墨迹 46"/>
              <p14:cNvContentPartPr/>
              <p14:nvPr/>
            </p14:nvContentPartPr>
            <p14:xfrm>
              <a:off x="6524244" y="1110995"/>
              <a:ext cx="36576" cy="22860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6524244" y="1110995"/>
                <a:ext cx="36576" cy="2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8" name="墨迹 47"/>
              <p14:cNvContentPartPr/>
              <p14:nvPr/>
            </p14:nvContentPartPr>
            <p14:xfrm>
              <a:off x="6505955" y="1156715"/>
              <a:ext cx="38862" cy="4572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6505955" y="1156715"/>
                <a:ext cx="38862" cy="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9" name="墨迹 48"/>
              <p14:cNvContentPartPr/>
              <p14:nvPr/>
            </p14:nvContentPartPr>
            <p14:xfrm>
              <a:off x="6517385" y="1106424"/>
              <a:ext cx="29718" cy="93726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6517385" y="1106424"/>
                <a:ext cx="29718" cy="937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0" name="墨迹 49"/>
              <p14:cNvContentPartPr/>
              <p14:nvPr/>
            </p14:nvContentPartPr>
            <p14:xfrm>
              <a:off x="4782312" y="2489453"/>
              <a:ext cx="100584" cy="89154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4782312" y="2489453"/>
                <a:ext cx="100584" cy="89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1" name="墨迹 50"/>
              <p14:cNvContentPartPr/>
              <p14:nvPr/>
            </p14:nvContentPartPr>
            <p14:xfrm>
              <a:off x="4848606" y="2400300"/>
              <a:ext cx="6857" cy="269747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4848606" y="2400300"/>
                <a:ext cx="6857" cy="2697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2" name="墨迹 51"/>
              <p14:cNvContentPartPr/>
              <p14:nvPr/>
            </p14:nvContentPartPr>
            <p14:xfrm>
              <a:off x="4800600" y="2555748"/>
              <a:ext cx="50292" cy="64008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4800600" y="2555748"/>
                <a:ext cx="50292" cy="640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3" name="墨迹 52"/>
              <p14:cNvContentPartPr/>
              <p14:nvPr/>
            </p14:nvContentPartPr>
            <p14:xfrm>
              <a:off x="4869180" y="2551176"/>
              <a:ext cx="20573" cy="13716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4869180" y="2551176"/>
                <a:ext cx="20573" cy="13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4" name="墨迹 53"/>
              <p14:cNvContentPartPr/>
              <p14:nvPr/>
            </p14:nvContentPartPr>
            <p14:xfrm>
              <a:off x="4926330" y="2414016"/>
              <a:ext cx="11430" cy="29718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4926330" y="2414016"/>
                <a:ext cx="11430" cy="29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5" name="墨迹 54"/>
              <p14:cNvContentPartPr/>
              <p14:nvPr/>
            </p14:nvContentPartPr>
            <p14:xfrm>
              <a:off x="4892040" y="2462021"/>
              <a:ext cx="57150" cy="11430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4892040" y="2462021"/>
                <a:ext cx="5715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6" name="墨迹 55"/>
              <p14:cNvContentPartPr/>
              <p14:nvPr/>
            </p14:nvContentPartPr>
            <p14:xfrm>
              <a:off x="4892040" y="2487168"/>
              <a:ext cx="84582" cy="64008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4892040" y="2487168"/>
                <a:ext cx="84582" cy="640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7" name="墨迹 56"/>
              <p14:cNvContentPartPr/>
              <p14:nvPr/>
            </p14:nvContentPartPr>
            <p14:xfrm>
              <a:off x="4887467" y="2519171"/>
              <a:ext cx="68580" cy="89155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4887467" y="2519171"/>
                <a:ext cx="68580" cy="89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8" name="墨迹 57"/>
              <p14:cNvContentPartPr/>
              <p14:nvPr/>
            </p14:nvContentPartPr>
            <p14:xfrm>
              <a:off x="4905756" y="2555748"/>
              <a:ext cx="73152" cy="48005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4905756" y="2555748"/>
                <a:ext cx="73152" cy="48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9" name="墨迹 58"/>
              <p14:cNvContentPartPr/>
              <p14:nvPr/>
            </p14:nvContentPartPr>
            <p14:xfrm>
              <a:off x="5010912" y="2423160"/>
              <a:ext cx="32004" cy="61721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5010912" y="2423160"/>
                <a:ext cx="32004" cy="617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0" name="墨迹 59"/>
              <p14:cNvContentPartPr/>
              <p14:nvPr/>
            </p14:nvContentPartPr>
            <p14:xfrm>
              <a:off x="4999482" y="2478023"/>
              <a:ext cx="48006" cy="150877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4999482" y="2478023"/>
                <a:ext cx="48006" cy="1508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1" name="墨迹 60"/>
              <p14:cNvContentPartPr/>
              <p14:nvPr/>
            </p14:nvContentPartPr>
            <p14:xfrm>
              <a:off x="4960620" y="2585466"/>
              <a:ext cx="36576" cy="25146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4960620" y="2585466"/>
                <a:ext cx="36576" cy="25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2" name="墨迹 61"/>
              <p14:cNvContentPartPr/>
              <p14:nvPr/>
            </p14:nvContentPartPr>
            <p14:xfrm>
              <a:off x="5058917" y="2427731"/>
              <a:ext cx="48006" cy="73152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058917" y="2427731"/>
                <a:ext cx="48006" cy="73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3" name="墨迹 62"/>
              <p14:cNvContentPartPr/>
              <p14:nvPr/>
            </p14:nvContentPartPr>
            <p14:xfrm>
              <a:off x="5106923" y="2450591"/>
              <a:ext cx="59437" cy="6859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5106923" y="2450591"/>
                <a:ext cx="59437" cy="6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4" name="墨迹 63"/>
              <p14:cNvContentPartPr/>
              <p14:nvPr/>
            </p14:nvContentPartPr>
            <p14:xfrm>
              <a:off x="5097780" y="2468880"/>
              <a:ext cx="41147" cy="22860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5097780" y="2468880"/>
                <a:ext cx="41147" cy="2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5" name="墨迹 64"/>
              <p14:cNvContentPartPr/>
              <p14:nvPr/>
            </p14:nvContentPartPr>
            <p14:xfrm>
              <a:off x="5093207" y="2528316"/>
              <a:ext cx="11430" cy="20574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5093207" y="2528316"/>
                <a:ext cx="11430" cy="205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6" name="墨迹 65"/>
              <p14:cNvContentPartPr/>
              <p14:nvPr/>
            </p14:nvContentPartPr>
            <p14:xfrm>
              <a:off x="5106923" y="2528316"/>
              <a:ext cx="11430" cy="9144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5106923" y="2528316"/>
                <a:ext cx="11430" cy="91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7" name="墨迹 66"/>
              <p14:cNvContentPartPr/>
              <p14:nvPr/>
            </p14:nvContentPartPr>
            <p14:xfrm>
              <a:off x="5148072" y="2519171"/>
              <a:ext cx="360" cy="11430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5148072" y="2519171"/>
                <a:ext cx="36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8" name="墨迹 67"/>
              <p14:cNvContentPartPr/>
              <p14:nvPr/>
            </p14:nvContentPartPr>
            <p14:xfrm>
              <a:off x="5074920" y="2532888"/>
              <a:ext cx="123443" cy="54863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5074920" y="2532888"/>
                <a:ext cx="123443" cy="548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9" name="墨迹 68"/>
              <p14:cNvContentPartPr/>
              <p14:nvPr/>
            </p14:nvContentPartPr>
            <p14:xfrm>
              <a:off x="5125212" y="2510028"/>
              <a:ext cx="4572" cy="11430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5125212" y="2510028"/>
                <a:ext cx="4572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70" name="墨迹 69"/>
              <p14:cNvContentPartPr/>
              <p14:nvPr/>
            </p14:nvContentPartPr>
            <p14:xfrm>
              <a:off x="5207507" y="2391156"/>
              <a:ext cx="77725" cy="68580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5207507" y="2391156"/>
                <a:ext cx="77725" cy="6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1" name="墨迹 70"/>
              <p14:cNvContentPartPr/>
              <p14:nvPr/>
            </p14:nvContentPartPr>
            <p14:xfrm>
              <a:off x="5161787" y="2464308"/>
              <a:ext cx="132588" cy="27432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5161787" y="2464308"/>
                <a:ext cx="132588" cy="27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2" name="墨迹 71"/>
              <p14:cNvContentPartPr/>
              <p14:nvPr/>
            </p14:nvContentPartPr>
            <p14:xfrm>
              <a:off x="5230367" y="2436876"/>
              <a:ext cx="18288" cy="178307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5230367" y="2436876"/>
                <a:ext cx="18288" cy="178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3" name="墨迹 72"/>
              <p14:cNvContentPartPr/>
              <p14:nvPr/>
            </p14:nvContentPartPr>
            <p14:xfrm>
              <a:off x="5175503" y="2510028"/>
              <a:ext cx="73152" cy="82296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5175503" y="2510028"/>
                <a:ext cx="73152" cy="822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4" name="墨迹 73"/>
              <p14:cNvContentPartPr/>
              <p14:nvPr/>
            </p14:nvContentPartPr>
            <p14:xfrm>
              <a:off x="5216652" y="2542031"/>
              <a:ext cx="54864" cy="13717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5216652" y="2542031"/>
                <a:ext cx="54864" cy="13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5" name="墨迹 74"/>
              <p14:cNvContentPartPr/>
              <p14:nvPr/>
            </p14:nvContentPartPr>
            <p14:xfrm>
              <a:off x="5271515" y="2468880"/>
              <a:ext cx="96012" cy="64008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5271515" y="2468880"/>
                <a:ext cx="96012" cy="640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6" name="墨迹 75"/>
              <p14:cNvContentPartPr/>
              <p14:nvPr/>
            </p14:nvContentPartPr>
            <p14:xfrm>
              <a:off x="5463540" y="2564891"/>
              <a:ext cx="16002" cy="13717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5463540" y="2564891"/>
                <a:ext cx="16002" cy="13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7" name="墨迹 76"/>
              <p14:cNvContentPartPr/>
              <p14:nvPr/>
            </p14:nvContentPartPr>
            <p14:xfrm>
              <a:off x="5616702" y="2327148"/>
              <a:ext cx="43434" cy="82296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5616702" y="2327148"/>
                <a:ext cx="43434" cy="822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8" name="墨迹 77"/>
              <p14:cNvContentPartPr/>
              <p14:nvPr/>
            </p14:nvContentPartPr>
            <p14:xfrm>
              <a:off x="5650992" y="2345436"/>
              <a:ext cx="73152" cy="18288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5650992" y="2345436"/>
                <a:ext cx="73152" cy="18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9" name="墨迹 78"/>
              <p14:cNvContentPartPr/>
              <p14:nvPr/>
            </p14:nvContentPartPr>
            <p14:xfrm>
              <a:off x="5650992" y="2400300"/>
              <a:ext cx="4572" cy="48006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5650992" y="2400300"/>
                <a:ext cx="4572" cy="480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80" name="墨迹 79"/>
              <p14:cNvContentPartPr/>
              <p14:nvPr/>
            </p14:nvContentPartPr>
            <p14:xfrm>
              <a:off x="5646420" y="2395728"/>
              <a:ext cx="86867" cy="54863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5646420" y="2395728"/>
                <a:ext cx="86867" cy="548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81" name="墨迹 80"/>
              <p14:cNvContentPartPr/>
              <p14:nvPr/>
            </p14:nvContentPartPr>
            <p14:xfrm>
              <a:off x="5678424" y="2423160"/>
              <a:ext cx="11430" cy="4571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5678424" y="2423160"/>
                <a:ext cx="11430" cy="45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2" name="墨迹 81"/>
              <p14:cNvContentPartPr/>
              <p14:nvPr/>
            </p14:nvContentPartPr>
            <p14:xfrm>
              <a:off x="5673852" y="2446020"/>
              <a:ext cx="20574" cy="4571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5673852" y="2446020"/>
                <a:ext cx="20574" cy="45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3" name="墨迹 82"/>
              <p14:cNvContentPartPr/>
              <p14:nvPr/>
            </p14:nvContentPartPr>
            <p14:xfrm>
              <a:off x="5600700" y="2455163"/>
              <a:ext cx="105155" cy="109728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5600700" y="2455163"/>
                <a:ext cx="105155" cy="1097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4" name="墨迹 83"/>
              <p14:cNvContentPartPr/>
              <p14:nvPr/>
            </p14:nvContentPartPr>
            <p14:xfrm>
              <a:off x="5605272" y="2546603"/>
              <a:ext cx="128015" cy="4572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5605272" y="2546603"/>
                <a:ext cx="128015" cy="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5" name="墨迹 84"/>
              <p14:cNvContentPartPr/>
              <p14:nvPr/>
            </p14:nvContentPartPr>
            <p14:xfrm>
              <a:off x="5758434" y="2436876"/>
              <a:ext cx="20574" cy="100584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5758434" y="2436876"/>
                <a:ext cx="20574" cy="100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6" name="墨迹 85"/>
              <p14:cNvContentPartPr/>
              <p14:nvPr/>
            </p14:nvContentPartPr>
            <p14:xfrm>
              <a:off x="5769864" y="2377440"/>
              <a:ext cx="100584" cy="201168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5769864" y="2377440"/>
                <a:ext cx="100584" cy="2011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7" name="墨迹 86"/>
              <p14:cNvContentPartPr/>
              <p14:nvPr/>
            </p14:nvContentPartPr>
            <p14:xfrm>
              <a:off x="5806440" y="2427731"/>
              <a:ext cx="38862" cy="18289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5806440" y="2427731"/>
                <a:ext cx="38862" cy="18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8" name="墨迹 87"/>
              <p14:cNvContentPartPr/>
              <p14:nvPr/>
            </p14:nvContentPartPr>
            <p14:xfrm>
              <a:off x="5797295" y="2452878"/>
              <a:ext cx="54865" cy="20573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5797295" y="2452878"/>
                <a:ext cx="54865" cy="20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9" name="墨迹 88"/>
              <p14:cNvContentPartPr/>
              <p14:nvPr/>
            </p14:nvContentPartPr>
            <p14:xfrm>
              <a:off x="5815584" y="2409443"/>
              <a:ext cx="18288" cy="112014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5815584" y="2409443"/>
                <a:ext cx="18288" cy="112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90" name="墨迹 89"/>
              <p14:cNvContentPartPr/>
              <p14:nvPr/>
            </p14:nvContentPartPr>
            <p14:xfrm>
              <a:off x="5893307" y="2404871"/>
              <a:ext cx="45720" cy="61722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5893307" y="2404871"/>
                <a:ext cx="45720" cy="617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91" name="墨迹 90"/>
              <p14:cNvContentPartPr/>
              <p14:nvPr/>
            </p14:nvContentPartPr>
            <p14:xfrm>
              <a:off x="5971032" y="2400300"/>
              <a:ext cx="54864" cy="38861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5971032" y="2400300"/>
                <a:ext cx="54864" cy="388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92" name="墨迹 91"/>
              <p14:cNvContentPartPr/>
              <p14:nvPr/>
            </p14:nvContentPartPr>
            <p14:xfrm>
              <a:off x="5925312" y="2455163"/>
              <a:ext cx="86868" cy="118872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5925312" y="2455163"/>
                <a:ext cx="86868" cy="118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93" name="墨迹 92"/>
              <p14:cNvContentPartPr/>
              <p14:nvPr/>
            </p14:nvContentPartPr>
            <p14:xfrm>
              <a:off x="5895594" y="2473451"/>
              <a:ext cx="61722" cy="80010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5895594" y="2473451"/>
                <a:ext cx="61722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4" name="墨迹 93"/>
              <p14:cNvContentPartPr/>
              <p14:nvPr/>
            </p14:nvContentPartPr>
            <p14:xfrm>
              <a:off x="5996177" y="2432303"/>
              <a:ext cx="52578" cy="118872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5996177" y="2432303"/>
                <a:ext cx="52578" cy="118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5" name="墨迹 94"/>
              <p14:cNvContentPartPr/>
              <p14:nvPr/>
            </p14:nvContentPartPr>
            <p14:xfrm>
              <a:off x="6053327" y="2391156"/>
              <a:ext cx="82296" cy="228600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6053327" y="2391156"/>
                <a:ext cx="82296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6" name="墨迹 95"/>
              <p14:cNvContentPartPr/>
              <p14:nvPr/>
            </p14:nvContentPartPr>
            <p14:xfrm>
              <a:off x="6057900" y="2441448"/>
              <a:ext cx="54864" cy="22860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6057900" y="2441448"/>
                <a:ext cx="54864" cy="2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7" name="墨迹 96"/>
              <p14:cNvContentPartPr/>
              <p14:nvPr/>
            </p14:nvContentPartPr>
            <p14:xfrm>
              <a:off x="6053327" y="2484881"/>
              <a:ext cx="57150" cy="11430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6053327" y="2484881"/>
                <a:ext cx="5715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8" name="墨迹 97"/>
              <p14:cNvContentPartPr/>
              <p14:nvPr/>
            </p14:nvContentPartPr>
            <p14:xfrm>
              <a:off x="6064757" y="2436876"/>
              <a:ext cx="25146" cy="107442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6064757" y="2436876"/>
                <a:ext cx="25146" cy="1074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9" name="墨迹 98"/>
              <p14:cNvContentPartPr/>
              <p14:nvPr/>
            </p14:nvContentPartPr>
            <p14:xfrm>
              <a:off x="3849623" y="3113532"/>
              <a:ext cx="73153" cy="22860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3849623" y="3113532"/>
                <a:ext cx="73153" cy="2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00" name="墨迹 99"/>
              <p14:cNvContentPartPr/>
              <p14:nvPr/>
            </p14:nvContentPartPr>
            <p14:xfrm>
              <a:off x="3781043" y="3182112"/>
              <a:ext cx="155448" cy="50292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3781043" y="3182112"/>
                <a:ext cx="155448" cy="50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01" name="墨迹 100"/>
              <p14:cNvContentPartPr/>
              <p14:nvPr/>
            </p14:nvContentPartPr>
            <p14:xfrm>
              <a:off x="3799332" y="3168396"/>
              <a:ext cx="73152" cy="169164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3799332" y="3168396"/>
                <a:ext cx="73152" cy="169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02" name="墨迹 101"/>
              <p14:cNvContentPartPr/>
              <p14:nvPr/>
            </p14:nvContentPartPr>
            <p14:xfrm>
              <a:off x="3849623" y="3223260"/>
              <a:ext cx="82297" cy="91440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3849623" y="3223260"/>
                <a:ext cx="82297" cy="91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03" name="墨迹 102"/>
              <p14:cNvContentPartPr/>
              <p14:nvPr/>
            </p14:nvContentPartPr>
            <p14:xfrm>
              <a:off x="4018787" y="3086100"/>
              <a:ext cx="29718" cy="22860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4018787" y="3086100"/>
                <a:ext cx="29718" cy="2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4" name="墨迹 103"/>
              <p14:cNvContentPartPr/>
              <p14:nvPr/>
            </p14:nvContentPartPr>
            <p14:xfrm>
              <a:off x="3982212" y="3154680"/>
              <a:ext cx="9144" cy="34290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3982212" y="3154680"/>
                <a:ext cx="9144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5" name="墨迹 104"/>
              <p14:cNvContentPartPr/>
              <p14:nvPr/>
            </p14:nvContentPartPr>
            <p14:xfrm>
              <a:off x="3950207" y="3136392"/>
              <a:ext cx="160020" cy="52578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3950207" y="3136392"/>
                <a:ext cx="160020" cy="525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6" name="墨迹 105"/>
              <p14:cNvContentPartPr/>
              <p14:nvPr/>
            </p14:nvContentPartPr>
            <p14:xfrm>
              <a:off x="4014216" y="3127247"/>
              <a:ext cx="13716" cy="105156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4014216" y="3127247"/>
                <a:ext cx="13716" cy="1051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7" name="墨迹 106"/>
              <p14:cNvContentPartPr/>
              <p14:nvPr/>
            </p14:nvContentPartPr>
            <p14:xfrm>
              <a:off x="3991356" y="3195827"/>
              <a:ext cx="128016" cy="169164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3991356" y="3195827"/>
                <a:ext cx="128016" cy="169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8" name="墨迹 107"/>
              <p14:cNvContentPartPr/>
              <p14:nvPr/>
            </p14:nvContentPartPr>
            <p14:xfrm>
              <a:off x="4032503" y="3287267"/>
              <a:ext cx="9144" cy="50293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4032503" y="3287267"/>
                <a:ext cx="9144" cy="502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9" name="墨迹 108"/>
              <p14:cNvContentPartPr/>
              <p14:nvPr/>
            </p14:nvContentPartPr>
            <p14:xfrm>
              <a:off x="4069080" y="3282696"/>
              <a:ext cx="2286" cy="57150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4069080" y="3282696"/>
                <a:ext cx="2286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10" name="墨迹 109"/>
              <p14:cNvContentPartPr/>
              <p14:nvPr/>
            </p14:nvContentPartPr>
            <p14:xfrm>
              <a:off x="4174236" y="3131820"/>
              <a:ext cx="18287" cy="25146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4174236" y="3131820"/>
                <a:ext cx="18287" cy="25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11" name="墨迹 110"/>
              <p14:cNvContentPartPr/>
              <p14:nvPr/>
            </p14:nvContentPartPr>
            <p14:xfrm>
              <a:off x="4137660" y="3195827"/>
              <a:ext cx="48006" cy="109728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4137660" y="3195827"/>
                <a:ext cx="48006" cy="1097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12" name="墨迹 111"/>
              <p14:cNvContentPartPr/>
              <p14:nvPr/>
            </p14:nvContentPartPr>
            <p14:xfrm>
              <a:off x="4210812" y="3145536"/>
              <a:ext cx="70866" cy="141732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4210812" y="3145536"/>
                <a:ext cx="70866" cy="141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13" name="墨迹 112"/>
              <p14:cNvContentPartPr/>
              <p14:nvPr/>
            </p14:nvContentPartPr>
            <p14:xfrm>
              <a:off x="4327397" y="3131820"/>
              <a:ext cx="16003" cy="50292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4327397" y="3131820"/>
                <a:ext cx="16003" cy="50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4" name="墨迹 113"/>
              <p14:cNvContentPartPr/>
              <p14:nvPr/>
            </p14:nvContentPartPr>
            <p14:xfrm>
              <a:off x="4315967" y="3184397"/>
              <a:ext cx="29718" cy="38863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4315967" y="3184397"/>
                <a:ext cx="29718" cy="388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5" name="墨迹 114"/>
              <p14:cNvContentPartPr/>
              <p14:nvPr/>
            </p14:nvContentPartPr>
            <p14:xfrm>
              <a:off x="4345686" y="3090672"/>
              <a:ext cx="20574" cy="192024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4345686" y="3090672"/>
                <a:ext cx="20574" cy="1920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6" name="墨迹 115"/>
              <p14:cNvContentPartPr/>
              <p14:nvPr/>
            </p14:nvContentPartPr>
            <p14:xfrm>
              <a:off x="4357116" y="3145536"/>
              <a:ext cx="80010" cy="59436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4357116" y="3145536"/>
                <a:ext cx="80010" cy="59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7" name="墨迹 116"/>
              <p14:cNvContentPartPr/>
              <p14:nvPr/>
            </p14:nvContentPartPr>
            <p14:xfrm>
              <a:off x="4357116" y="3113532"/>
              <a:ext cx="45720" cy="128016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4357116" y="3113532"/>
                <a:ext cx="45720" cy="1280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8" name="墨迹 117"/>
              <p14:cNvContentPartPr/>
              <p14:nvPr/>
            </p14:nvContentPartPr>
            <p14:xfrm>
              <a:off x="4384547" y="3191256"/>
              <a:ext cx="52578" cy="68580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4384547" y="3191256"/>
                <a:ext cx="52578" cy="6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9" name="墨迹 118"/>
              <p14:cNvContentPartPr/>
              <p14:nvPr/>
            </p14:nvContentPartPr>
            <p14:xfrm>
              <a:off x="4430267" y="3108960"/>
              <a:ext cx="114300" cy="27432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4430267" y="3108960"/>
                <a:ext cx="114300" cy="27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20" name="墨迹 119"/>
              <p14:cNvContentPartPr/>
              <p14:nvPr/>
            </p14:nvContentPartPr>
            <p14:xfrm>
              <a:off x="4432553" y="3067812"/>
              <a:ext cx="70867" cy="118872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4432553" y="3067812"/>
                <a:ext cx="70867" cy="118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21" name="墨迹 120"/>
              <p14:cNvContentPartPr/>
              <p14:nvPr/>
            </p14:nvContentPartPr>
            <p14:xfrm>
              <a:off x="4489703" y="3145536"/>
              <a:ext cx="73153" cy="27432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4489703" y="3145536"/>
                <a:ext cx="73153" cy="27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22" name="墨迹 121"/>
              <p14:cNvContentPartPr/>
              <p14:nvPr/>
            </p14:nvContentPartPr>
            <p14:xfrm>
              <a:off x="4498847" y="3191256"/>
              <a:ext cx="25146" cy="4572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4498847" y="3191256"/>
                <a:ext cx="25146" cy="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23" name="墨迹 122"/>
              <p14:cNvContentPartPr/>
              <p14:nvPr/>
            </p14:nvContentPartPr>
            <p14:xfrm>
              <a:off x="4475987" y="3227832"/>
              <a:ext cx="86868" cy="50292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4475987" y="3227832"/>
                <a:ext cx="86868" cy="50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24" name="墨迹 123"/>
              <p14:cNvContentPartPr/>
              <p14:nvPr/>
            </p14:nvContentPartPr>
            <p14:xfrm>
              <a:off x="4567427" y="3236976"/>
              <a:ext cx="25146" cy="16002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4567427" y="3236976"/>
                <a:ext cx="25146" cy="160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5" name="墨迹 124"/>
              <p14:cNvContentPartPr/>
              <p14:nvPr/>
            </p14:nvContentPartPr>
            <p14:xfrm>
              <a:off x="4590287" y="3163823"/>
              <a:ext cx="57150" cy="18288"/>
            </p14:xfrm>
          </p:contentPart>
        </mc:Choice>
        <mc:Fallback xmlns="">
          <p:pic>
            <p:nvPicPr>
              <p:cNvPr id="125" name="墨迹 124"/>
            </p:nvPicPr>
            <p:blipFill>
              <a:blip/>
            </p:blipFill>
            <p:spPr>
              <a:xfrm>
                <a:off x="4590287" y="3163823"/>
                <a:ext cx="57150" cy="18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6" name="墨迹 125"/>
              <p14:cNvContentPartPr/>
              <p14:nvPr/>
            </p14:nvContentPartPr>
            <p14:xfrm>
              <a:off x="4613147" y="3067812"/>
              <a:ext cx="13716" cy="256032"/>
            </p14:xfrm>
          </p:contentPart>
        </mc:Choice>
        <mc:Fallback xmlns="">
          <p:pic>
            <p:nvPicPr>
              <p:cNvPr id="126" name="墨迹 125"/>
            </p:nvPicPr>
            <p:blipFill>
              <a:blip/>
            </p:blipFill>
            <p:spPr>
              <a:xfrm>
                <a:off x="4613147" y="3067812"/>
                <a:ext cx="13716" cy="2560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7" name="墨迹 126"/>
              <p14:cNvContentPartPr/>
              <p14:nvPr/>
            </p14:nvContentPartPr>
            <p14:xfrm>
              <a:off x="4578857" y="3191256"/>
              <a:ext cx="34290" cy="59436"/>
            </p14:xfrm>
          </p:contentPart>
        </mc:Choice>
        <mc:Fallback xmlns="">
          <p:pic>
            <p:nvPicPr>
              <p:cNvPr id="127" name="墨迹 126"/>
            </p:nvPicPr>
            <p:blipFill>
              <a:blip/>
            </p:blipFill>
            <p:spPr>
              <a:xfrm>
                <a:off x="4578857" y="3191256"/>
                <a:ext cx="34290" cy="59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8" name="墨迹 127"/>
              <p14:cNvContentPartPr/>
              <p14:nvPr/>
            </p14:nvContentPartPr>
            <p14:xfrm>
              <a:off x="4626863" y="3207257"/>
              <a:ext cx="41148" cy="2286"/>
            </p14:xfrm>
          </p:contentPart>
        </mc:Choice>
        <mc:Fallback xmlns="">
          <p:pic>
            <p:nvPicPr>
              <p:cNvPr id="128" name="墨迹 127"/>
            </p:nvPicPr>
            <p:blipFill>
              <a:blip/>
            </p:blipFill>
            <p:spPr>
              <a:xfrm>
                <a:off x="4626863" y="3207257"/>
                <a:ext cx="41148" cy="2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9" name="墨迹 128"/>
              <p14:cNvContentPartPr/>
              <p14:nvPr/>
            </p14:nvContentPartPr>
            <p14:xfrm>
              <a:off x="4652010" y="3163823"/>
              <a:ext cx="20573" cy="86868"/>
            </p14:xfrm>
          </p:contentPart>
        </mc:Choice>
        <mc:Fallback xmlns="">
          <p:pic>
            <p:nvPicPr>
              <p:cNvPr id="129" name="墨迹 128"/>
            </p:nvPicPr>
            <p:blipFill>
              <a:blip/>
            </p:blipFill>
            <p:spPr>
              <a:xfrm>
                <a:off x="4652010" y="3163823"/>
                <a:ext cx="20573" cy="86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30" name="墨迹 129"/>
              <p14:cNvContentPartPr/>
              <p14:nvPr/>
            </p14:nvContentPartPr>
            <p14:xfrm>
              <a:off x="4677156" y="3140963"/>
              <a:ext cx="105156" cy="123444"/>
            </p14:xfrm>
          </p:contentPart>
        </mc:Choice>
        <mc:Fallback xmlns="">
          <p:pic>
            <p:nvPicPr>
              <p:cNvPr id="130" name="墨迹 129"/>
            </p:nvPicPr>
            <p:blipFill>
              <a:blip/>
            </p:blipFill>
            <p:spPr>
              <a:xfrm>
                <a:off x="4677156" y="3140963"/>
                <a:ext cx="105156" cy="123444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4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22591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332596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/>
          <p:cNvSpPr>
            <a14:cpLocks xmlns:a14="http://schemas.microsoft.com/office/drawing/2010/main" noChangeShapeType="1"/>
          </p:cNvSpPr>
          <p:nvPr/>
        </p:nvSpPr>
        <p:spPr bwMode="auto">
          <a:xfrm>
            <a:off x="22194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38593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43927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/>
          <p:cNvSpPr>
            <a14:cpLocks xmlns:a14="http://schemas.microsoft.com/office/drawing/2010/main" noChangeShapeType="1"/>
          </p:cNvSpPr>
          <p:nvPr/>
        </p:nvSpPr>
        <p:spPr bwMode="auto">
          <a:xfrm>
            <a:off x="6639000" y="492616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/>
          <p:cNvSpPr>
            <a14:cpLocks xmlns:a14="http://schemas.microsoft.com/office/drawing/2010/main" noChangeShapeType="1"/>
          </p:cNvSpPr>
          <p:nvPr/>
        </p:nvSpPr>
        <p:spPr bwMode="auto">
          <a:xfrm>
            <a:off x="1414548" y="554211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905324" y="552465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/>
          <p:cNvSpPr>
            <a14:cpLocks xmlns:a14="http://schemas.microsoft.com/office/drawing/2010/main" noChangeShapeType="1"/>
          </p:cNvSpPr>
          <p:nvPr/>
        </p:nvSpPr>
        <p:spPr bwMode="auto">
          <a:xfrm>
            <a:off x="6204022" y="552465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1414548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959175" y="521985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390532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5262638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6204025" y="521985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36950" y="257984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8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59175" y="323548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79" name="Line 64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4232350" y="227504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/>
          <p:cNvSpPr>
            <a14:cpLocks xmlns:a14="http://schemas.microsoft.com/office/drawing/2010/main" noChangeShapeType="1"/>
          </p:cNvSpPr>
          <p:nvPr/>
        </p:nvSpPr>
        <p:spPr bwMode="auto">
          <a:xfrm>
            <a:off x="4232350" y="291798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150828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应用层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2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30973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传输层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3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363076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4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560472" y="4164168"/>
            <a:ext cx="1676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5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151145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应用层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6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31005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charset="-122"/>
              </a:rPr>
              <a:t>传输层</a:t>
            </a:r>
            <a:endParaRPr kumimoji="0" lang="en-US" altLang="zh-CN" sz="2000" dirty="0">
              <a:ea typeface="宋体" charset="-122"/>
            </a:endParaRPr>
          </a:p>
        </p:txBody>
      </p:sp>
      <p:sp>
        <p:nvSpPr>
          <p:cNvPr id="87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363394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8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6927916" y="4167343"/>
            <a:ext cx="1676400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89" name="Line 40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7772475" y="52309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4362651" y="3864925"/>
            <a:ext cx="433189" cy="1066800"/>
            <a:chOff x="4668856" y="4067970"/>
            <a:chExt cx="304800" cy="1066800"/>
          </a:xfrm>
        </p:grpSpPr>
        <p:sp>
          <p:nvSpPr>
            <p:cNvPr id="98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2521109" y="363076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09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2521110" y="4164168"/>
            <a:ext cx="928692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2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3438667" y="4164168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3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4797458" y="363394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网络层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4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4797459" y="4167344"/>
            <a:ext cx="928692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5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5715016" y="4167344"/>
            <a:ext cx="928692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charset="-122"/>
              </a:rPr>
              <a:t>接口层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6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232390" y="325129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itchFamily="18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12342" y="304340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57827" y="3041214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35671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87940" y="3038641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101875" y="3041425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47360" y="3039236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25204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477473" y="3036663"/>
            <a:ext cx="222250" cy="114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TCP/IP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体系结构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924600" y="3103116"/>
            <a:ext cx="1673225" cy="535589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60472" y="3636514"/>
            <a:ext cx="8039101" cy="528035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55955" y="1506472"/>
            <a:ext cx="1695205" cy="1584545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913628" y="1508280"/>
            <a:ext cx="1673225" cy="1584545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53324" y="3096103"/>
            <a:ext cx="1673225" cy="535589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tile tx="0" ty="0" sx="100000" sy="100000" flip="none" algn="tl"/>
          </a:blip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680077" y="5936673"/>
            <a:ext cx="526371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charset="-122"/>
                <a:ea typeface="宋体" charset="-122"/>
              </a:rPr>
              <a:t>可靠和不可靠服务基础上的应用协议</a:t>
            </a:r>
            <a:endParaRPr lang="zh-CN" altLang="en-US" sz="2400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第二章 应用层协议及网络编程</a:t>
            </a:r>
            <a:endParaRPr lang="zh-CN" altLang="en-US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662" y="935025"/>
            <a:ext cx="8068776" cy="5100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应用协议与进程通信模型</a:t>
            </a: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传输层服务对应用的支持</a:t>
            </a: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Socket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编程</a:t>
            </a: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域名系统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电子邮件服务与协议</a:t>
            </a:r>
            <a:endParaRPr lang="en-US" altLang="zh-CN" sz="2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文件传输服务与协议</a:t>
            </a:r>
            <a:endParaRPr lang="en-US" altLang="zh-CN" sz="2600" dirty="0">
              <a:solidFill>
                <a:srgbClr val="00B0F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Web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服务与</a:t>
            </a: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HTTP</a:t>
            </a: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协议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内容分发网络</a:t>
            </a:r>
            <a:r>
              <a:rPr lang="en-US" altLang="zh-CN" sz="2600" dirty="0">
                <a:latin typeface="Times New Roman" pitchFamily="18" charset="0"/>
                <a:ea typeface="宋体" charset="-122"/>
                <a:cs typeface="Times New Roman" pitchFamily="18" charset="0"/>
              </a:rPr>
              <a:t>CDN</a:t>
            </a: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7200" indent="-45720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6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动态自适应流媒体协议</a:t>
            </a:r>
            <a:r>
              <a:rPr lang="en-US" altLang="zh-CN" sz="2600" dirty="0">
                <a:solidFill>
                  <a:srgbClr val="00B0F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DASH</a:t>
            </a:r>
            <a:endParaRPr lang="en-US" altLang="zh-CN" sz="2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420624" y="2825496"/>
              <a:ext cx="187452" cy="265176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420624" y="2825496"/>
                <a:ext cx="187452" cy="2651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347972" y="3346703"/>
              <a:ext cx="54864" cy="16916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347972" y="3346703"/>
                <a:ext cx="54864" cy="169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4430267" y="3291840"/>
              <a:ext cx="100584" cy="256032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430267" y="3291840"/>
                <a:ext cx="100584" cy="2560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4466843" y="3419856"/>
              <a:ext cx="25147" cy="41147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466843" y="3419856"/>
                <a:ext cx="25147" cy="411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4480560" y="3429000"/>
              <a:ext cx="13716" cy="54863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480560" y="3429000"/>
                <a:ext cx="13716" cy="548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4530852" y="3332987"/>
              <a:ext cx="86868" cy="15544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530852" y="3332987"/>
                <a:ext cx="86868" cy="155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4567427" y="3419856"/>
              <a:ext cx="18288" cy="12344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567427" y="3419856"/>
                <a:ext cx="18288" cy="1234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4640580" y="3332987"/>
              <a:ext cx="109727" cy="86868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640580" y="3332987"/>
                <a:ext cx="109727" cy="86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4617720" y="3424427"/>
              <a:ext cx="160020" cy="3657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617720" y="3424427"/>
                <a:ext cx="160020" cy="365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4700016" y="3419856"/>
              <a:ext cx="13716" cy="123444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700016" y="3419856"/>
                <a:ext cx="13716" cy="1234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4638293" y="3451860"/>
              <a:ext cx="61723" cy="7772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638293" y="3451860"/>
                <a:ext cx="61723" cy="7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4704587" y="3470147"/>
              <a:ext cx="38863" cy="914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704587" y="3470147"/>
                <a:ext cx="38863" cy="91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4745736" y="3412997"/>
              <a:ext cx="100584" cy="4343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745736" y="3412997"/>
                <a:ext cx="100584" cy="43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4796027" y="3328416"/>
              <a:ext cx="13716" cy="24688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796027" y="3328416"/>
                <a:ext cx="13716" cy="2468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4748022" y="3456432"/>
              <a:ext cx="52578" cy="6172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4748022" y="3456432"/>
                <a:ext cx="52578" cy="617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4809743" y="3465576"/>
              <a:ext cx="29718" cy="2286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809743" y="3465576"/>
                <a:ext cx="29718" cy="2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4846320" y="3355847"/>
              <a:ext cx="100583" cy="237744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846320" y="3355847"/>
                <a:ext cx="100583" cy="2377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4850892" y="3451860"/>
              <a:ext cx="61722" cy="5715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850892" y="3451860"/>
                <a:ext cx="61722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2" name="墨迹 21"/>
              <p14:cNvContentPartPr/>
              <p14:nvPr/>
            </p14:nvContentPartPr>
            <p14:xfrm>
              <a:off x="452627" y="4041647"/>
              <a:ext cx="107443" cy="5486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52627" y="4041647"/>
                <a:ext cx="107443" cy="548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438912" y="3950207"/>
              <a:ext cx="146303" cy="23317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438912" y="3950207"/>
                <a:ext cx="146303" cy="233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496062" y="4114800"/>
              <a:ext cx="38862" cy="4114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96062" y="4114800"/>
                <a:ext cx="38862" cy="411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墨迹 24"/>
              <p14:cNvContentPartPr/>
              <p14:nvPr/>
            </p14:nvContentPartPr>
            <p14:xfrm>
              <a:off x="557784" y="4091940"/>
              <a:ext cx="57150" cy="38862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557784" y="4091940"/>
                <a:ext cx="57150" cy="388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448055" y="5637275"/>
              <a:ext cx="157735" cy="17373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48055" y="5637275"/>
                <a:ext cx="157735" cy="173736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/>
  <PresentationFormat>全屏显示(4:3)</PresentationFormat>
  <Paragraphs>353</Paragraphs>
  <Slides>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楷体</vt:lpstr>
      <vt:lpstr>Gulim</vt:lpstr>
      <vt:lpstr>Symbol</vt:lpstr>
      <vt:lpstr>楷体_GB2312</vt:lpstr>
      <vt:lpstr>黑体</vt:lpstr>
      <vt:lpstr>Arial Unicode MS</vt:lpstr>
      <vt:lpstr>MS PGothic</vt:lpstr>
      <vt:lpstr>Comic Sans MS</vt:lpstr>
      <vt:lpstr>Gill Sans MT</vt:lpstr>
      <vt:lpstr>ＭＳ Ｐゴシック</vt:lpstr>
      <vt:lpstr>Calibri</vt:lpstr>
      <vt:lpstr>等线</vt:lpstr>
      <vt:lpstr>Office 主题​​</vt:lpstr>
      <vt:lpstr>计算机网络 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iPad</cp:lastModifiedBy>
  <cp:revision>535</cp:revision>
  <cp:lastPrinted>1900-01-01T00:00:00Z</cp:lastPrinted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6046F44A1EDE9D2A3CD69B63A1DD67F8</vt:lpwstr>
  </property>
  <property fmtid="{D5CDD505-2E9C-101B-9397-08002B2CF9AE}" pid="3" name="KSOProductBuildVer">
    <vt:lpwstr>2052-11.32.2</vt:lpwstr>
  </property>
</Properties>
</file>