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3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2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4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296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41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3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0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4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8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0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8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6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95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87" r:id="rId6"/>
    <p:sldLayoutId id="2147483693" r:id="rId7"/>
    <p:sldLayoutId id="2147483694" r:id="rId8"/>
    <p:sldLayoutId id="2147483695" r:id="rId9"/>
    <p:sldLayoutId id="2147483696" r:id="rId10"/>
    <p:sldLayoutId id="2147483686" r:id="rId11"/>
    <p:sldLayoutId id="2147483697" r:id="rId12"/>
    <p:sldLayoutId id="2147483702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810904-8E35-4B12-BE5E-84C566797FBF}"/>
              </a:ext>
            </a:extLst>
          </p:cNvPr>
          <p:cNvSpPr/>
          <p:nvPr/>
        </p:nvSpPr>
        <p:spPr>
          <a:xfrm>
            <a:off x="2567030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Open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814EE-2D68-4240-94FD-6EB0573B5AAB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4085437" y="617838"/>
            <a:ext cx="63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C9E2943-EF6E-4487-AFF4-451CF78C054D}"/>
              </a:ext>
            </a:extLst>
          </p:cNvPr>
          <p:cNvSpPr/>
          <p:nvPr/>
        </p:nvSpPr>
        <p:spPr>
          <a:xfrm>
            <a:off x="4721943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User Forms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C7D96-3C1C-4FA3-BA84-9AEBAA39C1B0}"/>
              </a:ext>
            </a:extLst>
          </p:cNvPr>
          <p:cNvSpPr/>
          <p:nvPr/>
        </p:nvSpPr>
        <p:spPr>
          <a:xfrm>
            <a:off x="6876856" y="206776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Name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F94866D-5731-4262-93DC-FFFEF4C41C16}"/>
              </a:ext>
            </a:extLst>
          </p:cNvPr>
          <p:cNvSpPr/>
          <p:nvPr/>
        </p:nvSpPr>
        <p:spPr>
          <a:xfrm>
            <a:off x="9032520" y="20677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Address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3CA8D0-C408-4F50-B658-EEA6D660CE11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8395263" y="617837"/>
            <a:ext cx="637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1B78A2-2583-45B3-AD6D-0E493F950161}"/>
              </a:ext>
            </a:extLst>
          </p:cNvPr>
          <p:cNvCxnSpPr>
            <a:cxnSpLocks/>
            <a:stCxn id="34" idx="3"/>
            <a:endCxn id="46" idx="1"/>
          </p:cNvCxnSpPr>
          <p:nvPr/>
        </p:nvCxnSpPr>
        <p:spPr>
          <a:xfrm flipV="1">
            <a:off x="6240350" y="617837"/>
            <a:ext cx="6365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9F67D93-DCE2-4122-8BFD-AB0D9A00F93B}"/>
              </a:ext>
            </a:extLst>
          </p:cNvPr>
          <p:cNvSpPr/>
          <p:nvPr/>
        </p:nvSpPr>
        <p:spPr>
          <a:xfrm>
            <a:off x="9032519" y="1426994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Available Shows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A29CAB-6753-4C31-9223-E17EDE574B3F}"/>
              </a:ext>
            </a:extLst>
          </p:cNvPr>
          <p:cNvSpPr/>
          <p:nvPr/>
        </p:nvSpPr>
        <p:spPr>
          <a:xfrm>
            <a:off x="9032518" y="2606346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Number Of Seats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BDF8C3-9F57-4B9C-B879-029664C4AAE2}"/>
              </a:ext>
            </a:extLst>
          </p:cNvPr>
          <p:cNvCxnSpPr>
            <a:cxnSpLocks/>
            <a:stCxn id="63" idx="0"/>
            <a:endCxn id="76" idx="2"/>
          </p:cNvCxnSpPr>
          <p:nvPr/>
        </p:nvCxnSpPr>
        <p:spPr>
          <a:xfrm flipH="1" flipV="1">
            <a:off x="6511785" y="2212594"/>
            <a:ext cx="1004607" cy="15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93DA07-90E3-4717-A1E2-D221F5922AB4}"/>
              </a:ext>
            </a:extLst>
          </p:cNvPr>
          <p:cNvSpPr/>
          <p:nvPr/>
        </p:nvSpPr>
        <p:spPr>
          <a:xfrm>
            <a:off x="9032517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Method Of Delivery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1E007-DCFF-4AD5-89C7-787950DDAC04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 flipH="1">
            <a:off x="9791721" y="3428467"/>
            <a:ext cx="1" cy="3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DCACCF9-6DD8-49AF-A160-A506BB361A4B}"/>
              </a:ext>
            </a:extLst>
          </p:cNvPr>
          <p:cNvSpPr/>
          <p:nvPr/>
        </p:nvSpPr>
        <p:spPr>
          <a:xfrm>
            <a:off x="6757188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Show Price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89B9DA0-A914-4957-BD80-48BB7FC148C8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flipV="1">
            <a:off x="5238781" y="2212594"/>
            <a:ext cx="1273004" cy="15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56E2DE7-2530-4E72-AA7F-0007854BF37D}"/>
              </a:ext>
            </a:extLst>
          </p:cNvPr>
          <p:cNvSpPr/>
          <p:nvPr/>
        </p:nvSpPr>
        <p:spPr>
          <a:xfrm>
            <a:off x="4479577" y="3785697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Display Transaction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89F8C7-392C-439D-BB88-570DFFC0BB67}"/>
              </a:ext>
            </a:extLst>
          </p:cNvPr>
          <p:cNvCxnSpPr>
            <a:stCxn id="63" idx="1"/>
            <a:endCxn id="67" idx="3"/>
          </p:cNvCxnSpPr>
          <p:nvPr/>
        </p:nvCxnSpPr>
        <p:spPr>
          <a:xfrm flipH="1">
            <a:off x="5997984" y="4196758"/>
            <a:ext cx="7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8CEF460-95F7-4306-95B6-41982D727CF9}"/>
              </a:ext>
            </a:extLst>
          </p:cNvPr>
          <p:cNvSpPr/>
          <p:nvPr/>
        </p:nvSpPr>
        <p:spPr>
          <a:xfrm>
            <a:off x="5752581" y="1390473"/>
            <a:ext cx="1518407" cy="82212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badi" panose="020B0604020104020204" pitchFamily="34" charset="0"/>
              </a:rPr>
              <a:t>Alert if no input detected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0B5DCF-0F99-4BA6-8298-8190BDE4D91D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7270988" y="617836"/>
            <a:ext cx="1760782" cy="118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F987384-E6EF-4D67-A214-5D1BD96704B7}"/>
              </a:ext>
            </a:extLst>
          </p:cNvPr>
          <p:cNvCxnSpPr>
            <a:cxnSpLocks/>
            <a:stCxn id="50" idx="1"/>
            <a:endCxn id="76" idx="3"/>
          </p:cNvCxnSpPr>
          <p:nvPr/>
        </p:nvCxnSpPr>
        <p:spPr>
          <a:xfrm flipH="1" flipV="1">
            <a:off x="7270988" y="1801534"/>
            <a:ext cx="1761531" cy="3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558609-B48E-4F0F-AE1A-5C04023A0C2F}"/>
              </a:ext>
            </a:extLst>
          </p:cNvPr>
          <p:cNvCxnSpPr>
            <a:cxnSpLocks/>
            <a:stCxn id="54" idx="1"/>
            <a:endCxn id="76" idx="3"/>
          </p:cNvCxnSpPr>
          <p:nvPr/>
        </p:nvCxnSpPr>
        <p:spPr>
          <a:xfrm flipH="1" flipV="1">
            <a:off x="7270988" y="1801534"/>
            <a:ext cx="1761530" cy="121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329B55-1A40-4B0D-8E90-1D12859D33CA}"/>
              </a:ext>
            </a:extLst>
          </p:cNvPr>
          <p:cNvCxnSpPr>
            <a:cxnSpLocks/>
            <a:stCxn id="58" idx="1"/>
            <a:endCxn id="76" idx="3"/>
          </p:cNvCxnSpPr>
          <p:nvPr/>
        </p:nvCxnSpPr>
        <p:spPr>
          <a:xfrm flipH="1" flipV="1">
            <a:off x="7270988" y="1801534"/>
            <a:ext cx="1761529" cy="23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8F4A400-63C1-4B9E-9C12-530724F2AB41}"/>
              </a:ext>
            </a:extLst>
          </p:cNvPr>
          <p:cNvCxnSpPr>
            <a:stCxn id="63" idx="1"/>
            <a:endCxn id="76" idx="2"/>
          </p:cNvCxnSpPr>
          <p:nvPr/>
        </p:nvCxnSpPr>
        <p:spPr>
          <a:xfrm flipH="1" flipV="1">
            <a:off x="6511785" y="2212594"/>
            <a:ext cx="245403" cy="198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5F77740-B55E-4189-9108-50A783DEA54E}"/>
              </a:ext>
            </a:extLst>
          </p:cNvPr>
          <p:cNvCxnSpPr>
            <a:cxnSpLocks/>
            <a:stCxn id="46" idx="2"/>
            <a:endCxn id="76" idx="0"/>
          </p:cNvCxnSpPr>
          <p:nvPr/>
        </p:nvCxnSpPr>
        <p:spPr>
          <a:xfrm flipH="1">
            <a:off x="6511785" y="1028897"/>
            <a:ext cx="1124275" cy="36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5782A32-08C8-4193-ACD4-B64EA669719E}"/>
              </a:ext>
            </a:extLst>
          </p:cNvPr>
          <p:cNvSpPr/>
          <p:nvPr/>
        </p:nvSpPr>
        <p:spPr>
          <a:xfrm>
            <a:off x="3573514" y="4892698"/>
            <a:ext cx="5044972" cy="1754326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Theatre Tickets</a:t>
            </a:r>
          </a:p>
          <a:p>
            <a:pPr algn="ctr"/>
            <a:r>
              <a:rPr lang="en-US" sz="5400" dirty="0">
                <a:ln w="12700">
                  <a:solidFill>
                    <a:sysClr val="windowText" lastClr="0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Activity Diagram</a:t>
            </a:r>
            <a:endParaRPr lang="en-US" sz="5400" b="0" cap="none" spc="0" dirty="0">
              <a:ln w="1270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58738C9-FAC2-4B8D-9866-F11A3ABFA755}"/>
              </a:ext>
            </a:extLst>
          </p:cNvPr>
          <p:cNvCxnSpPr>
            <a:stCxn id="58" idx="1"/>
            <a:endCxn id="63" idx="3"/>
          </p:cNvCxnSpPr>
          <p:nvPr/>
        </p:nvCxnSpPr>
        <p:spPr>
          <a:xfrm flipH="1">
            <a:off x="8275595" y="4196758"/>
            <a:ext cx="7569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9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312441"/>
      </a:dk2>
      <a:lt2>
        <a:srgbClr val="E2E8E6"/>
      </a:lt2>
      <a:accent1>
        <a:srgbClr val="EE6E96"/>
      </a:accent1>
      <a:accent2>
        <a:srgbClr val="EB4EC0"/>
      </a:accent2>
      <a:accent3>
        <a:srgbClr val="DC6EEE"/>
      </a:accent3>
      <a:accent4>
        <a:srgbClr val="924EEB"/>
      </a:accent4>
      <a:accent5>
        <a:srgbClr val="716EEE"/>
      </a:accent5>
      <a:accent6>
        <a:srgbClr val="4E8CEB"/>
      </a:accent6>
      <a:hlink>
        <a:srgbClr val="568F7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Bodoni MT</vt:lpstr>
      <vt:lpstr>Goudy Old Style</vt:lpstr>
      <vt:lpstr>Wingdings 2</vt:lpstr>
      <vt:lpstr>SlateVTI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howell</dc:creator>
  <cp:lastModifiedBy>brad howell</cp:lastModifiedBy>
  <cp:revision>5</cp:revision>
  <dcterms:created xsi:type="dcterms:W3CDTF">2020-05-14T01:31:51Z</dcterms:created>
  <dcterms:modified xsi:type="dcterms:W3CDTF">2020-05-14T02:00:41Z</dcterms:modified>
</cp:coreProperties>
</file>