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3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2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4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96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41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3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0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84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1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8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8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9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0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8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6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95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87" r:id="rId6"/>
    <p:sldLayoutId id="2147483693" r:id="rId7"/>
    <p:sldLayoutId id="2147483694" r:id="rId8"/>
    <p:sldLayoutId id="2147483695" r:id="rId9"/>
    <p:sldLayoutId id="2147483696" r:id="rId10"/>
    <p:sldLayoutId id="2147483686" r:id="rId11"/>
    <p:sldLayoutId id="2147483697" r:id="rId12"/>
    <p:sldLayoutId id="2147483702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10904-8E35-4B12-BE5E-84C566797FBF}"/>
              </a:ext>
            </a:extLst>
          </p:cNvPr>
          <p:cNvSpPr/>
          <p:nvPr/>
        </p:nvSpPr>
        <p:spPr>
          <a:xfrm>
            <a:off x="2567030" y="20677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Open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814EE-2D68-4240-94FD-6EB0573B5AAB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>
            <a:off x="4085437" y="617838"/>
            <a:ext cx="63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C9E2943-EF6E-4487-AFF4-451CF78C054D}"/>
              </a:ext>
            </a:extLst>
          </p:cNvPr>
          <p:cNvSpPr/>
          <p:nvPr/>
        </p:nvSpPr>
        <p:spPr>
          <a:xfrm>
            <a:off x="4721943" y="20677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User Forms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27C7D96-3C1C-4FA3-BA84-9AEBAA39C1B0}"/>
              </a:ext>
            </a:extLst>
          </p:cNvPr>
          <p:cNvSpPr/>
          <p:nvPr/>
        </p:nvSpPr>
        <p:spPr>
          <a:xfrm>
            <a:off x="6876856" y="206776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Name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F94866D-5731-4262-93DC-FFFEF4C41C16}"/>
              </a:ext>
            </a:extLst>
          </p:cNvPr>
          <p:cNvSpPr/>
          <p:nvPr/>
        </p:nvSpPr>
        <p:spPr>
          <a:xfrm>
            <a:off x="9032520" y="20677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Address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3CA8D0-C408-4F50-B658-EEA6D660CE11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8395263" y="617837"/>
            <a:ext cx="637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1B78A2-2583-45B3-AD6D-0E493F950161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 flipV="1">
            <a:off x="6240350" y="617837"/>
            <a:ext cx="636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9F67D93-DCE2-4122-8BFD-AB0D9A00F93B}"/>
              </a:ext>
            </a:extLst>
          </p:cNvPr>
          <p:cNvSpPr/>
          <p:nvPr/>
        </p:nvSpPr>
        <p:spPr>
          <a:xfrm>
            <a:off x="9032519" y="1426994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Available Shows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FA29CAB-6753-4C31-9223-E17EDE574B3F}"/>
              </a:ext>
            </a:extLst>
          </p:cNvPr>
          <p:cNvSpPr/>
          <p:nvPr/>
        </p:nvSpPr>
        <p:spPr>
          <a:xfrm>
            <a:off x="9032518" y="2606346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Number Of Seats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BDF8C3-9F57-4B9C-B879-029664C4AAE2}"/>
              </a:ext>
            </a:extLst>
          </p:cNvPr>
          <p:cNvCxnSpPr>
            <a:cxnSpLocks/>
            <a:stCxn id="63" idx="0"/>
            <a:endCxn id="76" idx="2"/>
          </p:cNvCxnSpPr>
          <p:nvPr/>
        </p:nvCxnSpPr>
        <p:spPr>
          <a:xfrm flipH="1" flipV="1">
            <a:off x="6511785" y="2212594"/>
            <a:ext cx="1004607" cy="15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593DA07-90E3-4717-A1E2-D221F5922AB4}"/>
              </a:ext>
            </a:extLst>
          </p:cNvPr>
          <p:cNvSpPr/>
          <p:nvPr/>
        </p:nvSpPr>
        <p:spPr>
          <a:xfrm>
            <a:off x="9032517" y="378569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Method Of Delivery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1E007-DCFF-4AD5-89C7-787950DDAC04}"/>
              </a:ext>
            </a:extLst>
          </p:cNvPr>
          <p:cNvCxnSpPr>
            <a:stCxn id="54" idx="2"/>
            <a:endCxn id="58" idx="0"/>
          </p:cNvCxnSpPr>
          <p:nvPr/>
        </p:nvCxnSpPr>
        <p:spPr>
          <a:xfrm flipH="1">
            <a:off x="9791721" y="3428467"/>
            <a:ext cx="1" cy="35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DCACCF9-6DD8-49AF-A160-A506BB361A4B}"/>
              </a:ext>
            </a:extLst>
          </p:cNvPr>
          <p:cNvSpPr/>
          <p:nvPr/>
        </p:nvSpPr>
        <p:spPr>
          <a:xfrm>
            <a:off x="6757188" y="378569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Show Price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89B9DA0-A914-4957-BD80-48BB7FC148C8}"/>
              </a:ext>
            </a:extLst>
          </p:cNvPr>
          <p:cNvCxnSpPr>
            <a:cxnSpLocks/>
            <a:stCxn id="67" idx="0"/>
            <a:endCxn id="76" idx="2"/>
          </p:cNvCxnSpPr>
          <p:nvPr/>
        </p:nvCxnSpPr>
        <p:spPr>
          <a:xfrm flipV="1">
            <a:off x="5238781" y="2212594"/>
            <a:ext cx="1273004" cy="15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56E2DE7-2530-4E72-AA7F-0007854BF37D}"/>
              </a:ext>
            </a:extLst>
          </p:cNvPr>
          <p:cNvSpPr/>
          <p:nvPr/>
        </p:nvSpPr>
        <p:spPr>
          <a:xfrm>
            <a:off x="4479577" y="378569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Display Transaction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89F8C7-392C-439D-BB88-570DFFC0BB67}"/>
              </a:ext>
            </a:extLst>
          </p:cNvPr>
          <p:cNvCxnSpPr>
            <a:stCxn id="63" idx="1"/>
            <a:endCxn id="67" idx="3"/>
          </p:cNvCxnSpPr>
          <p:nvPr/>
        </p:nvCxnSpPr>
        <p:spPr>
          <a:xfrm flipH="1">
            <a:off x="5997984" y="4196758"/>
            <a:ext cx="75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8CEF460-95F7-4306-95B6-41982D727CF9}"/>
              </a:ext>
            </a:extLst>
          </p:cNvPr>
          <p:cNvSpPr/>
          <p:nvPr/>
        </p:nvSpPr>
        <p:spPr>
          <a:xfrm>
            <a:off x="5752581" y="1390473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Alert if no input detected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0B5DCF-0F99-4BA6-8298-8190BDE4D91D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7270988" y="617836"/>
            <a:ext cx="1760782" cy="118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F987384-E6EF-4D67-A214-5D1BD96704B7}"/>
              </a:ext>
            </a:extLst>
          </p:cNvPr>
          <p:cNvCxnSpPr>
            <a:cxnSpLocks/>
            <a:stCxn id="50" idx="1"/>
            <a:endCxn id="76" idx="3"/>
          </p:cNvCxnSpPr>
          <p:nvPr/>
        </p:nvCxnSpPr>
        <p:spPr>
          <a:xfrm flipH="1" flipV="1">
            <a:off x="7270988" y="1801534"/>
            <a:ext cx="1761531" cy="3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558609-B48E-4F0F-AE1A-5C04023A0C2F}"/>
              </a:ext>
            </a:extLst>
          </p:cNvPr>
          <p:cNvCxnSpPr>
            <a:cxnSpLocks/>
            <a:stCxn id="54" idx="1"/>
            <a:endCxn id="76" idx="3"/>
          </p:cNvCxnSpPr>
          <p:nvPr/>
        </p:nvCxnSpPr>
        <p:spPr>
          <a:xfrm flipH="1" flipV="1">
            <a:off x="7270988" y="1801534"/>
            <a:ext cx="1761530" cy="12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E329B55-1A40-4B0D-8E90-1D12859D33CA}"/>
              </a:ext>
            </a:extLst>
          </p:cNvPr>
          <p:cNvCxnSpPr>
            <a:cxnSpLocks/>
            <a:stCxn id="58" idx="1"/>
            <a:endCxn id="76" idx="3"/>
          </p:cNvCxnSpPr>
          <p:nvPr/>
        </p:nvCxnSpPr>
        <p:spPr>
          <a:xfrm flipH="1" flipV="1">
            <a:off x="7270988" y="1801534"/>
            <a:ext cx="1761529" cy="239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8F4A400-63C1-4B9E-9C12-530724F2AB41}"/>
              </a:ext>
            </a:extLst>
          </p:cNvPr>
          <p:cNvCxnSpPr>
            <a:stCxn id="63" idx="1"/>
            <a:endCxn id="76" idx="2"/>
          </p:cNvCxnSpPr>
          <p:nvPr/>
        </p:nvCxnSpPr>
        <p:spPr>
          <a:xfrm flipH="1" flipV="1">
            <a:off x="6511785" y="2212594"/>
            <a:ext cx="245403" cy="198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5F77740-B55E-4189-9108-50A783DEA54E}"/>
              </a:ext>
            </a:extLst>
          </p:cNvPr>
          <p:cNvCxnSpPr>
            <a:cxnSpLocks/>
            <a:stCxn id="46" idx="2"/>
            <a:endCxn id="76" idx="0"/>
          </p:cNvCxnSpPr>
          <p:nvPr/>
        </p:nvCxnSpPr>
        <p:spPr>
          <a:xfrm flipH="1">
            <a:off x="6511785" y="1028897"/>
            <a:ext cx="1124275" cy="36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5782A32-08C8-4193-ACD4-B64EA669719E}"/>
              </a:ext>
            </a:extLst>
          </p:cNvPr>
          <p:cNvSpPr/>
          <p:nvPr/>
        </p:nvSpPr>
        <p:spPr>
          <a:xfrm>
            <a:off x="3573514" y="4892698"/>
            <a:ext cx="5044972" cy="1754326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270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Theatre Tickets</a:t>
            </a:r>
          </a:p>
          <a:p>
            <a:pPr algn="ctr"/>
            <a:r>
              <a:rPr lang="en-US" sz="5400" dirty="0">
                <a:ln w="1270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Activity Diagram</a:t>
            </a:r>
            <a:endParaRPr lang="en-US" sz="5400" b="0" cap="none" spc="0" dirty="0">
              <a:ln w="1270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58738C9-FAC2-4B8D-9866-F11A3ABFA755}"/>
              </a:ext>
            </a:extLst>
          </p:cNvPr>
          <p:cNvCxnSpPr>
            <a:stCxn id="58" idx="1"/>
            <a:endCxn id="63" idx="3"/>
          </p:cNvCxnSpPr>
          <p:nvPr/>
        </p:nvCxnSpPr>
        <p:spPr>
          <a:xfrm flipH="1">
            <a:off x="8275595" y="4196758"/>
            <a:ext cx="7569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9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10904-8E35-4B12-BE5E-84C566797FBF}"/>
              </a:ext>
            </a:extLst>
          </p:cNvPr>
          <p:cNvSpPr/>
          <p:nvPr/>
        </p:nvSpPr>
        <p:spPr>
          <a:xfrm>
            <a:off x="250033" y="121536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Open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814EE-2D68-4240-94FD-6EB0573B5AAB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 flipV="1">
            <a:off x="1768440" y="532596"/>
            <a:ext cx="3941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C9E2943-EF6E-4487-AFF4-451CF78C054D}"/>
              </a:ext>
            </a:extLst>
          </p:cNvPr>
          <p:cNvSpPr/>
          <p:nvPr/>
        </p:nvSpPr>
        <p:spPr>
          <a:xfrm>
            <a:off x="2162572" y="121535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Add Credits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27C7D96-3C1C-4FA3-BA84-9AEBAA39C1B0}"/>
              </a:ext>
            </a:extLst>
          </p:cNvPr>
          <p:cNvSpPr/>
          <p:nvPr/>
        </p:nvSpPr>
        <p:spPr>
          <a:xfrm>
            <a:off x="4079139" y="121534"/>
            <a:ext cx="2290664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Credits added and slot is enabled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F94866D-5731-4262-93DC-FFFEF4C41C16}"/>
              </a:ext>
            </a:extLst>
          </p:cNvPr>
          <p:cNvSpPr/>
          <p:nvPr/>
        </p:nvSpPr>
        <p:spPr>
          <a:xfrm>
            <a:off x="6767963" y="121533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Slot has been used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3CA8D0-C408-4F50-B658-EEA6D660CE11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6369803" y="532594"/>
            <a:ext cx="398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1B78A2-2583-45B3-AD6D-0E493F950161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 flipV="1">
            <a:off x="3680979" y="532595"/>
            <a:ext cx="398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9F67D93-DCE2-4122-8BFD-AB0D9A00F93B}"/>
              </a:ext>
            </a:extLst>
          </p:cNvPr>
          <p:cNvSpPr/>
          <p:nvPr/>
        </p:nvSpPr>
        <p:spPr>
          <a:xfrm>
            <a:off x="8680502" y="116060"/>
            <a:ext cx="1870422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Random Roll = lose 1 credit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FA29CAB-6753-4C31-9223-E17EDE574B3F}"/>
              </a:ext>
            </a:extLst>
          </p:cNvPr>
          <p:cNvSpPr/>
          <p:nvPr/>
        </p:nvSpPr>
        <p:spPr>
          <a:xfrm>
            <a:off x="8856509" y="1349242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Jackpot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BDF8C3-9F57-4B9C-B879-029664C4AAE2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>
            <a:off x="7527167" y="2159144"/>
            <a:ext cx="0" cy="41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593DA07-90E3-4717-A1E2-D221F5922AB4}"/>
              </a:ext>
            </a:extLst>
          </p:cNvPr>
          <p:cNvSpPr/>
          <p:nvPr/>
        </p:nvSpPr>
        <p:spPr>
          <a:xfrm>
            <a:off x="8856508" y="2567369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10 Credits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1E007-DCFF-4AD5-89C7-787950DDAC04}"/>
              </a:ext>
            </a:extLst>
          </p:cNvPr>
          <p:cNvCxnSpPr>
            <a:stCxn id="54" idx="2"/>
            <a:endCxn id="58" idx="0"/>
          </p:cNvCxnSpPr>
          <p:nvPr/>
        </p:nvCxnSpPr>
        <p:spPr>
          <a:xfrm flipH="1">
            <a:off x="9615712" y="2171363"/>
            <a:ext cx="1" cy="39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DCACCF9-6DD8-49AF-A160-A506BB361A4B}"/>
              </a:ext>
            </a:extLst>
          </p:cNvPr>
          <p:cNvSpPr/>
          <p:nvPr/>
        </p:nvSpPr>
        <p:spPr>
          <a:xfrm>
            <a:off x="6767963" y="2570203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5 Credits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8CEF460-95F7-4306-95B6-41982D727CF9}"/>
              </a:ext>
            </a:extLst>
          </p:cNvPr>
          <p:cNvSpPr/>
          <p:nvPr/>
        </p:nvSpPr>
        <p:spPr>
          <a:xfrm>
            <a:off x="6767963" y="1337023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Double Fruit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F987384-E6EF-4D67-A214-5D1BD96704B7}"/>
              </a:ext>
            </a:extLst>
          </p:cNvPr>
          <p:cNvCxnSpPr>
            <a:cxnSpLocks/>
            <a:stCxn id="50" idx="1"/>
            <a:endCxn id="76" idx="3"/>
          </p:cNvCxnSpPr>
          <p:nvPr/>
        </p:nvCxnSpPr>
        <p:spPr>
          <a:xfrm flipH="1">
            <a:off x="8286370" y="527121"/>
            <a:ext cx="394132" cy="122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5782A32-08C8-4193-ACD4-B64EA669719E}"/>
              </a:ext>
            </a:extLst>
          </p:cNvPr>
          <p:cNvSpPr/>
          <p:nvPr/>
        </p:nvSpPr>
        <p:spPr>
          <a:xfrm>
            <a:off x="3573514" y="4892698"/>
            <a:ext cx="5044971" cy="1754326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270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Fruit Machine</a:t>
            </a:r>
          </a:p>
          <a:p>
            <a:pPr algn="ctr"/>
            <a:r>
              <a:rPr lang="en-US" sz="5400" dirty="0">
                <a:ln w="1270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Activity Diagram</a:t>
            </a:r>
            <a:endParaRPr lang="en-US" sz="5400" b="0" cap="none" spc="0" dirty="0">
              <a:ln w="1270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1951FEB-414E-4D50-8FB1-3A02B01FCBB1}"/>
              </a:ext>
            </a:extLst>
          </p:cNvPr>
          <p:cNvSpPr/>
          <p:nvPr/>
        </p:nvSpPr>
        <p:spPr>
          <a:xfrm>
            <a:off x="4465268" y="1349242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Collect Winnings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4BBDB2B-3D35-4A79-ABEE-5AF1A4F2539A}"/>
              </a:ext>
            </a:extLst>
          </p:cNvPr>
          <p:cNvCxnSpPr>
            <a:cxnSpLocks/>
            <a:stCxn id="63" idx="1"/>
            <a:endCxn id="72" idx="2"/>
          </p:cNvCxnSpPr>
          <p:nvPr/>
        </p:nvCxnSpPr>
        <p:spPr>
          <a:xfrm flipH="1" flipV="1">
            <a:off x="5224472" y="2171363"/>
            <a:ext cx="1543491" cy="80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F2FC0F8-4833-4A32-BA67-1F0915BB6F84}"/>
              </a:ext>
            </a:extLst>
          </p:cNvPr>
          <p:cNvCxnSpPr>
            <a:cxnSpLocks/>
            <a:stCxn id="58" idx="1"/>
            <a:endCxn id="72" idx="3"/>
          </p:cNvCxnSpPr>
          <p:nvPr/>
        </p:nvCxnSpPr>
        <p:spPr>
          <a:xfrm flipH="1" flipV="1">
            <a:off x="5983675" y="1760303"/>
            <a:ext cx="2872833" cy="121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7AAE756-A76D-4C5D-9697-8E6AD9277352}"/>
              </a:ext>
            </a:extLst>
          </p:cNvPr>
          <p:cNvSpPr/>
          <p:nvPr/>
        </p:nvSpPr>
        <p:spPr>
          <a:xfrm>
            <a:off x="2374195" y="1349242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Reset Page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A6B2B5-3BC3-4E81-8EB2-3B5D57F8886E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8286370" y="527121"/>
            <a:ext cx="394132" cy="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5A7EF91-B888-4949-A393-4280AFE466EA}"/>
              </a:ext>
            </a:extLst>
          </p:cNvPr>
          <p:cNvSpPr/>
          <p:nvPr/>
        </p:nvSpPr>
        <p:spPr>
          <a:xfrm>
            <a:off x="250032" y="1349242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- credits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E8B995-D762-4EE6-AE9E-5741D6BB9E64}"/>
              </a:ext>
            </a:extLst>
          </p:cNvPr>
          <p:cNvCxnSpPr>
            <a:cxnSpLocks/>
            <a:stCxn id="5" idx="2"/>
            <a:endCxn id="88" idx="0"/>
          </p:cNvCxnSpPr>
          <p:nvPr/>
        </p:nvCxnSpPr>
        <p:spPr>
          <a:xfrm flipH="1">
            <a:off x="1009236" y="943657"/>
            <a:ext cx="1" cy="40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0FE442D-C630-48B3-AE11-156170C950F3}"/>
              </a:ext>
            </a:extLst>
          </p:cNvPr>
          <p:cNvSpPr/>
          <p:nvPr/>
        </p:nvSpPr>
        <p:spPr>
          <a:xfrm>
            <a:off x="250031" y="2582423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No actions till positive credits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9A14B26-4D3C-4AE7-8899-42CE7CE26A88}"/>
              </a:ext>
            </a:extLst>
          </p:cNvPr>
          <p:cNvCxnSpPr>
            <a:cxnSpLocks/>
          </p:cNvCxnSpPr>
          <p:nvPr/>
        </p:nvCxnSpPr>
        <p:spPr>
          <a:xfrm flipH="1">
            <a:off x="975099" y="2171363"/>
            <a:ext cx="1" cy="40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845674B-CAB3-4841-AEDA-D5D0D4D98274}"/>
              </a:ext>
            </a:extLst>
          </p:cNvPr>
          <p:cNvCxnSpPr>
            <a:cxnSpLocks/>
          </p:cNvCxnSpPr>
          <p:nvPr/>
        </p:nvCxnSpPr>
        <p:spPr>
          <a:xfrm flipV="1">
            <a:off x="5217542" y="950400"/>
            <a:ext cx="0" cy="39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F03B6D-33AA-43E6-B11E-66408E8FC999}"/>
              </a:ext>
            </a:extLst>
          </p:cNvPr>
          <p:cNvCxnSpPr>
            <a:cxnSpLocks/>
            <a:stCxn id="72" idx="1"/>
            <a:endCxn id="84" idx="3"/>
          </p:cNvCxnSpPr>
          <p:nvPr/>
        </p:nvCxnSpPr>
        <p:spPr>
          <a:xfrm flipH="1">
            <a:off x="3892602" y="1760303"/>
            <a:ext cx="57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22834A-6D37-47CE-A94E-BDDA83AD175E}"/>
              </a:ext>
            </a:extLst>
          </p:cNvPr>
          <p:cNvSpPr/>
          <p:nvPr/>
        </p:nvSpPr>
        <p:spPr>
          <a:xfrm>
            <a:off x="10597069" y="1034450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No winnings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512D45-E812-4601-AD30-E9EBAB513BF2}"/>
              </a:ext>
            </a:extLst>
          </p:cNvPr>
          <p:cNvCxnSpPr/>
          <p:nvPr/>
        </p:nvCxnSpPr>
        <p:spPr>
          <a:xfrm flipH="1">
            <a:off x="9615711" y="960763"/>
            <a:ext cx="1" cy="39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B1F2C-59A7-4CF3-B565-F2DD7E48D2CA}"/>
              </a:ext>
            </a:extLst>
          </p:cNvPr>
          <p:cNvCxnSpPr>
            <a:cxnSpLocks/>
            <a:stCxn id="50" idx="3"/>
            <a:endCxn id="36" idx="0"/>
          </p:cNvCxnSpPr>
          <p:nvPr/>
        </p:nvCxnSpPr>
        <p:spPr>
          <a:xfrm>
            <a:off x="10550924" y="527121"/>
            <a:ext cx="805349" cy="50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34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71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Bodoni MT</vt:lpstr>
      <vt:lpstr>Goudy Old Style</vt:lpstr>
      <vt:lpstr>Wingdings 2</vt:lpstr>
      <vt:lpstr>SlateVTI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howell</dc:creator>
  <cp:lastModifiedBy>brad howell</cp:lastModifiedBy>
  <cp:revision>9</cp:revision>
  <dcterms:created xsi:type="dcterms:W3CDTF">2020-05-14T01:31:51Z</dcterms:created>
  <dcterms:modified xsi:type="dcterms:W3CDTF">2020-05-15T01:10:05Z</dcterms:modified>
</cp:coreProperties>
</file>