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main/admin/dashboar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main/admin/dashboar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nptrace.vnpt.v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ain/logi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main/adm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main/admin/agenc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BÁO CÁO KHÓA HỌC FRONTEND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VNPT Race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5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35940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XẾP HẠNG ĐƠN VỊ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://domain/admin/dashboard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65" y="3270250"/>
            <a:ext cx="8013292" cy="31051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584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35940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XẾP HẠNG USER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http://domain/admin/dashboard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slide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3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35940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XẾP HẠNG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5" y="1823233"/>
            <a:ext cx="8538635" cy="41425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6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65" y="939801"/>
            <a:ext cx="7738535" cy="59181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KẾT LUẬN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70%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hoạch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ra.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ngay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slide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cũng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authen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CRUD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cố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gắng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web VNPT Race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nốt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những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gì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dang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dở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phục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vụ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VNPT Race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tốt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83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65" y="1181101"/>
            <a:ext cx="7738535" cy="59181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LỜI CẢM ƠN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xin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cảm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Sơn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Vương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tận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dạy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 Angular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framework hay,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tuy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rằng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tiên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xúc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nhưng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cảm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hứng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con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nữa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xin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cảm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thầy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rất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!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67" y="1358901"/>
            <a:ext cx="7611533" cy="37591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THÀNH VIÊN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 Đức Hoàng – IT4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Bùi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Vương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Phi – IT4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Minh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Dũng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HDG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Hoàng Trường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CBG</a:t>
            </a:r>
          </a:p>
        </p:txBody>
      </p:sp>
    </p:spTree>
    <p:extLst>
      <p:ext uri="{BB962C8B-B14F-4D97-AF65-F5344CB8AC3E}">
        <p14:creationId xmlns:p14="http://schemas.microsoft.com/office/powerpoint/2010/main" val="35447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7" y="1498601"/>
            <a:ext cx="7611533" cy="40639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MỤC ĐÍCH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VNPT Race 2020, IT4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https://vnptrace.vnpt.vn/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do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gấp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frontend do IT3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24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7" y="14986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MÔ TẢ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(Agency)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hạng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(Users)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6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ĐĂNG NHẬP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email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http://domain/login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70" y="3206750"/>
            <a:ext cx="4048125" cy="31623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2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DASHBOARD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http://domain/admin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85" y="3419218"/>
            <a:ext cx="8844428" cy="248628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376" y="3800339"/>
            <a:ext cx="7343104" cy="1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1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6096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CƠ QUAN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(agency)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kèm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modal.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modal.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http://domain/admin/agency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slide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2159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CƠ QUAN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5" y="1364916"/>
            <a:ext cx="7620000" cy="521368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41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65" y="304801"/>
            <a:ext cx="7611533" cy="4330699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90C2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CƠ QUAN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5" y="1437092"/>
            <a:ext cx="7485062" cy="481130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869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592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Segoe UI</vt:lpstr>
      <vt:lpstr>Trebuchet MS</vt:lpstr>
      <vt:lpstr>Wingdings 3</vt:lpstr>
      <vt:lpstr>Facet</vt:lpstr>
      <vt:lpstr>BÁO CÁO KHÓA HỌC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KHÓA HỌC FRONTEND</dc:title>
  <dc:creator>Đức Hoàng Hà</dc:creator>
  <cp:lastModifiedBy>Đức Hoàng Hà</cp:lastModifiedBy>
  <cp:revision>19</cp:revision>
  <dcterms:created xsi:type="dcterms:W3CDTF">2020-09-06T02:03:45Z</dcterms:created>
  <dcterms:modified xsi:type="dcterms:W3CDTF">2020-09-06T02:56:46Z</dcterms:modified>
</cp:coreProperties>
</file>