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{208F292D-BF96-4B8E-A697-F15941C0E700}tf12214701_win32</Template>
  <TotalTime>0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Goudy Old Style</vt:lpstr>
      <vt:lpstr>Wingdings 2</vt:lpstr>
      <vt:lpstr>SlateVTI</vt:lpstr>
      <vt:lpstr>Title Lorem Ipsum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Đức Hoàn Đinh Văn</dc:creator>
  <cp:lastModifiedBy>Đức Hoàn Đinh Văn</cp:lastModifiedBy>
  <cp:revision>1</cp:revision>
  <dcterms:created xsi:type="dcterms:W3CDTF">2024-01-10T03:44:40Z</dcterms:created>
  <dcterms:modified xsi:type="dcterms:W3CDTF">2024-01-10T03:45:12Z</dcterms:modified>
</cp:coreProperties>
</file>