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19" autoAdjust="0"/>
  </p:normalViewPr>
  <p:slideViewPr>
    <p:cSldViewPr snapToGrid="0">
      <p:cViewPr varScale="1">
        <p:scale>
          <a:sx n="114" d="100"/>
          <a:sy n="114" d="100"/>
        </p:scale>
        <p:origin x="13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2015</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r>
            <a:rPr lang="en-US" dirty="0"/>
            <a:t>Lorem ipsum dolor sit amet</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2016</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Lorem ipsum dolor sit amet</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2017</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Lorem ipsum dolor sit amet</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2018</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Lorem ipsum dolor sit amet</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2015</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2016</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2017</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2018</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1/10/2024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1/10/2024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1/10/2024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1/10/2024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1/10/2024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Title Lorem Ipsum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Sit Dolor Amet</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Timeline Lorem Ipsum</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425910699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{6405AB5B-2CC7-43EA-886B-298164F46D62}tf56219246_win32</Template>
  <TotalTime>0</TotalTime>
  <Words>33</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Avenir Next LT Pro</vt:lpstr>
      <vt:lpstr>Avenir Next LT Pro Light</vt:lpstr>
      <vt:lpstr>Garamond</vt:lpstr>
      <vt:lpstr>SavonVTI</vt:lpstr>
      <vt:lpstr>Title Lorem Ipsum</vt:lpstr>
      <vt:lpstr>Timeline Lorem Ipsum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Đức Hoàn Đinh Văn</dc:creator>
  <cp:lastModifiedBy>Đức Hoàn Đinh Văn</cp:lastModifiedBy>
  <cp:revision>1</cp:revision>
  <dcterms:created xsi:type="dcterms:W3CDTF">2024-01-10T03:45:22Z</dcterms:created>
  <dcterms:modified xsi:type="dcterms:W3CDTF">2024-01-10T03:45:50Z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