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E62C-2B53-409C-8261-8FFECF6AC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iGYMMM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2717E-0EEF-4908-876E-BF9DCE41B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iGYMMM</a:t>
            </a:r>
            <a:r>
              <a:rPr lang="en-US" dirty="0"/>
              <a:t> – desktop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2B85C-ACCC-4AA4-89E5-05BFC65B0904}"/>
              </a:ext>
            </a:extLst>
          </p:cNvPr>
          <p:cNvSpPr txBox="1"/>
          <p:nvPr/>
        </p:nvSpPr>
        <p:spPr>
          <a:xfrm>
            <a:off x="1309421" y="5638800"/>
            <a:ext cx="366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Hamzi Abu </a:t>
            </a:r>
            <a:r>
              <a:rPr lang="en-US" dirty="0" err="1"/>
              <a:t>Khalla</a:t>
            </a:r>
            <a:r>
              <a:rPr lang="en-US" dirty="0"/>
              <a:t> – 0545772386</a:t>
            </a:r>
          </a:p>
          <a:p>
            <a:r>
              <a:rPr lang="en-US" dirty="0"/>
              <a:t>Rafik </a:t>
            </a:r>
            <a:r>
              <a:rPr lang="en-US" dirty="0" err="1"/>
              <a:t>Serhan</a:t>
            </a:r>
            <a:r>
              <a:rPr lang="en-US" dirty="0"/>
              <a:t> - 0522770323</a:t>
            </a:r>
          </a:p>
        </p:txBody>
      </p:sp>
    </p:spTree>
    <p:extLst>
      <p:ext uri="{BB962C8B-B14F-4D97-AF65-F5344CB8AC3E}">
        <p14:creationId xmlns:p14="http://schemas.microsoft.com/office/powerpoint/2010/main" val="110235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E9E1-34EE-4CB4-A396-DAE6169D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496"/>
          </a:xfrm>
        </p:spPr>
        <p:txBody>
          <a:bodyPr/>
          <a:lstStyle/>
          <a:p>
            <a:r>
              <a:rPr lang="en-US" b="1" dirty="0"/>
              <a:t>Data structure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C412C3-7F75-4FE8-A8F6-D0CDB7C3A7A1}"/>
              </a:ext>
            </a:extLst>
          </p:cNvPr>
          <p:cNvSpPr/>
          <p:nvPr/>
        </p:nvSpPr>
        <p:spPr>
          <a:xfrm>
            <a:off x="646111" y="1448408"/>
            <a:ext cx="10985057" cy="51425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(1) Training Team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BD91109B-23C9-4EBC-AA94-74EC9CEA20ED}"/>
              </a:ext>
            </a:extLst>
          </p:cNvPr>
          <p:cNvSpPr/>
          <p:nvPr/>
        </p:nvSpPr>
        <p:spPr>
          <a:xfrm>
            <a:off x="1075334" y="1935695"/>
            <a:ext cx="8383219" cy="4245649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(N) Team Groups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FD8D5186-FAAF-4F9F-A96A-4643F4244023}"/>
              </a:ext>
            </a:extLst>
          </p:cNvPr>
          <p:cNvSpPr/>
          <p:nvPr/>
        </p:nvSpPr>
        <p:spPr>
          <a:xfrm>
            <a:off x="6192106" y="2801304"/>
            <a:ext cx="1843431" cy="80467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 b="1" dirty="0"/>
              <a:t>Instructor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588B-8D83-418F-B422-982BF16377B3}"/>
              </a:ext>
            </a:extLst>
          </p:cNvPr>
          <p:cNvGrpSpPr/>
          <p:nvPr/>
        </p:nvGrpSpPr>
        <p:grpSpPr>
          <a:xfrm>
            <a:off x="1223818" y="3272317"/>
            <a:ext cx="4913633" cy="2088909"/>
            <a:chOff x="1490419" y="3062731"/>
            <a:chExt cx="4083763" cy="1494640"/>
          </a:xfrm>
        </p:grpSpPr>
        <p:sp>
          <p:nvSpPr>
            <p:cNvPr id="18" name="Flowchart: Predefined Process 17">
              <a:extLst>
                <a:ext uri="{FF2B5EF4-FFF2-40B4-BE49-F238E27FC236}">
                  <a16:creationId xmlns:a16="http://schemas.microsoft.com/office/drawing/2014/main" id="{74E84532-1F90-4C85-9D9C-7590230013CA}"/>
                </a:ext>
              </a:extLst>
            </p:cNvPr>
            <p:cNvSpPr/>
            <p:nvPr/>
          </p:nvSpPr>
          <p:spPr>
            <a:xfrm>
              <a:off x="1490419" y="3062731"/>
              <a:ext cx="2946506" cy="105109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edefined Process 23">
              <a:extLst>
                <a:ext uri="{FF2B5EF4-FFF2-40B4-BE49-F238E27FC236}">
                  <a16:creationId xmlns:a16="http://schemas.microsoft.com/office/drawing/2014/main" id="{0102F1AB-CA61-4EC0-AD00-9B33A092A06F}"/>
                </a:ext>
              </a:extLst>
            </p:cNvPr>
            <p:cNvSpPr/>
            <p:nvPr/>
          </p:nvSpPr>
          <p:spPr>
            <a:xfrm>
              <a:off x="1675654" y="3250582"/>
              <a:ext cx="3260882" cy="105109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Predefined Process 24">
              <a:extLst>
                <a:ext uri="{FF2B5EF4-FFF2-40B4-BE49-F238E27FC236}">
                  <a16:creationId xmlns:a16="http://schemas.microsoft.com/office/drawing/2014/main" id="{EE810D20-82A6-4846-A30A-7340D97F4101}"/>
                </a:ext>
              </a:extLst>
            </p:cNvPr>
            <p:cNvSpPr/>
            <p:nvPr/>
          </p:nvSpPr>
          <p:spPr>
            <a:xfrm>
              <a:off x="1909565" y="3400919"/>
              <a:ext cx="3664617" cy="115645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(N) Clients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</p:grp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E170921D-9D50-43AF-8A43-9699868FE4C4}"/>
              </a:ext>
            </a:extLst>
          </p:cNvPr>
          <p:cNvSpPr/>
          <p:nvPr/>
        </p:nvSpPr>
        <p:spPr>
          <a:xfrm>
            <a:off x="9261044" y="4871107"/>
            <a:ext cx="2139162" cy="1383389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 b="1" dirty="0"/>
              <a:t>Package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4257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34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iGYMMM</vt:lpstr>
      <vt:lpstr>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iGYMMM</dc:title>
  <dc:creator>Hamzi AbuKhalla</dc:creator>
  <cp:lastModifiedBy>Hamzi AbuKhalla</cp:lastModifiedBy>
  <cp:revision>10</cp:revision>
  <dcterms:created xsi:type="dcterms:W3CDTF">2021-06-26T08:24:29Z</dcterms:created>
  <dcterms:modified xsi:type="dcterms:W3CDTF">2021-06-26T09:29:12Z</dcterms:modified>
</cp:coreProperties>
</file>