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06FA-800C-4162-AB78-6EE08742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D64E0-8E18-4A7F-BEF5-8FC13EE19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F0A74-9BC2-4CE2-9B5C-0FC03C28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98174-AF39-432B-8A9B-8FB0194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4872-53E3-4C7E-B2A8-9272A87C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CC97-D0C8-423A-B0B8-1DC0FA45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647D1-75E6-4914-A233-C0FC5BA8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B06B0-20AA-490D-A2DB-ED576B92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90062-0F3D-4E78-BFA3-2C4967EB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43CE7-4BCE-4FE7-858E-6031675A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9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6ED30A-CE39-4933-AAC7-662DB4EC6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BC766-7A26-43F1-8DC6-9DAD591F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59D4A-AE81-4399-B9C5-6AA0B66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B284A-1FD8-472F-B98C-10058812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28817-9A56-4CF7-AF93-2CD95A4B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A381-A808-4E6B-81FA-26307C4A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4AE1A-AF26-484E-9592-8AD23EC8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F6C9E-50A5-48D0-B7F5-B9F33E11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DF528-7366-40FC-B1FB-CE7E5F82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1C890-927D-407F-818E-1105E2E0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575D0-1E45-4DF2-8A69-2C229E4F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C1D3A-3140-488D-B3CB-D2B4ACC5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99671-AA88-4639-8209-DC68EAAB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3D1CD-577A-4B64-8D99-5BB4A3C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5F95-A19F-4BD4-B8AB-F6F7993B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B147-6FEC-4559-AC30-8A7EEF93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29C7D-4A28-42F6-88AB-0AA217E9A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0E0F2-9CBC-4BA9-A4C2-DCB9C94A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64FFF-91FD-42A3-A9E0-2339703F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3C131-36F0-4AA0-A15E-32769F6C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97378-56A2-46C0-AD7B-E3CFC121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C46A-D227-465A-A6CC-9B4F331C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A5906-F378-44B5-9D32-9A7A5C25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42336-0ACF-4F2D-BA69-01C85FE5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97657F-A4C8-4DD5-9E47-84043516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376A8E-400D-4BC5-8D45-0E39FA027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03F25-0D06-4E4E-B3B4-E10B5181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4AD0B7-EA7B-445D-8A80-74BE6E27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12786C-4DBD-4999-8D7D-BA422FF8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1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C5C29-7C32-4BE3-AD5C-59194ACA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A0C2BA-CBDA-469A-ADD6-207747D4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1D3DAE-2216-42BA-AC8D-5A0F156A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CC4010-74E7-4C94-9678-9E32A047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66C3FC-3D8B-4BA3-8203-1B51A794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9F2B63-0F18-4B9C-82D3-258C0758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87E2E-D949-41A4-AB2A-654507D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0B44C-ECEC-49B8-AEEA-4924DE4E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74B37-4AC8-43E0-B6FC-98A7768E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89DEB-47BF-4EC1-B400-D2484036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0070F-D67D-44EB-B305-8BBF6E36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72C19-9B57-4A8B-9776-4712765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56D74-C8AA-4C11-8596-F1E5D6C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3407D-41F1-4F3A-8631-2F12C17A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B1A8D-D15B-4377-BFC8-2443B427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E0B74-7045-4A8A-AB7A-399B349C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A3BEE-6C1D-4E10-8B02-3F7476AF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38D9B-D55E-466C-AF4D-A8ED37E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95CE2-C00F-471A-889D-25AB367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15EAC-B3C2-4E02-BF92-F0DB3D0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89341-677C-4967-9F2C-620B9897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54B3F-97B5-487B-A657-E1044A2BA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2C41-B800-4C97-A96B-E6ED390939AF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CB38-C914-4346-A4A4-F83DC22A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C296D-896B-414D-BBD1-D63EE8A40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AB02-AF36-4361-A4ED-EC8F79E4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englishabc.com/home/" TargetMode="External"/><Relationship Id="rId7" Type="http://schemas.openxmlformats.org/officeDocument/2006/relationships/hyperlink" Target="https://www.flaticon.com/free-icon/experiment_57970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iconfinder.com/icons/2129472/classroom_professor_teacher_teaching_tutor_ico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F58957-A087-4A57-B422-268C8C1F07DE}"/>
              </a:ext>
            </a:extLst>
          </p:cNvPr>
          <p:cNvGrpSpPr/>
          <p:nvPr/>
        </p:nvGrpSpPr>
        <p:grpSpPr>
          <a:xfrm>
            <a:off x="432707" y="440039"/>
            <a:ext cx="9618700" cy="4441821"/>
            <a:chOff x="432707" y="440039"/>
            <a:chExt cx="9618700" cy="444182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5D505B8-EC09-4E32-A822-7FC0255053B2}"/>
                </a:ext>
              </a:extLst>
            </p:cNvPr>
            <p:cNvSpPr/>
            <p:nvPr/>
          </p:nvSpPr>
          <p:spPr>
            <a:xfrm>
              <a:off x="472777" y="541638"/>
              <a:ext cx="3060998" cy="4340222"/>
            </a:xfrm>
            <a:prstGeom prst="roundRect">
              <a:avLst>
                <a:gd name="adj" fmla="val 909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BDD6D4-C97F-4208-82E1-067A1386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32707" y="440040"/>
              <a:ext cx="664860" cy="6648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4D5A8-6F56-4A0C-8F02-328519B5857B}"/>
                </a:ext>
              </a:extLst>
            </p:cNvPr>
            <p:cNvSpPr txBox="1"/>
            <p:nvPr/>
          </p:nvSpPr>
          <p:spPr>
            <a:xfrm>
              <a:off x="1097567" y="692824"/>
              <a:ext cx="214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class</a:t>
              </a:r>
              <a:r>
                <a:rPr lang="en-US" altLang="ko-KR" sz="2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Student:</a:t>
              </a:r>
              <a:endPara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EE2724-083D-4276-B4CB-4FA68284CF97}"/>
                </a:ext>
              </a:extLst>
            </p:cNvPr>
            <p:cNvSpPr txBox="1"/>
            <p:nvPr/>
          </p:nvSpPr>
          <p:spPr>
            <a:xfrm>
              <a:off x="610490" y="1305674"/>
              <a:ext cx="2785571" cy="337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.id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.gender</a:t>
              </a:r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.mail</a:t>
              </a:r>
              <a:endParaRPr lang="en-US" altLang="ko-KR" dirty="0">
                <a:solidFill>
                  <a:srgbClr val="00B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.personality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.lead_follow</a:t>
              </a:r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.subject</a:t>
              </a:r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.self_introduction</a:t>
              </a:r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Student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.get_something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</a:t>
              </a:r>
              <a:endPara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F8DA857-6541-4525-9806-2297E16A0B29}"/>
                </a:ext>
              </a:extLst>
            </p:cNvPr>
            <p:cNvSpPr/>
            <p:nvPr/>
          </p:nvSpPr>
          <p:spPr>
            <a:xfrm>
              <a:off x="3711558" y="541638"/>
              <a:ext cx="3060998" cy="4340222"/>
            </a:xfrm>
            <a:prstGeom prst="roundRect">
              <a:avLst>
                <a:gd name="adj" fmla="val 909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DBA93E-1E28-4BAD-989C-1EE9DD572DE2}"/>
                </a:ext>
              </a:extLst>
            </p:cNvPr>
            <p:cNvSpPr txBox="1"/>
            <p:nvPr/>
          </p:nvSpPr>
          <p:spPr>
            <a:xfrm>
              <a:off x="4336348" y="692824"/>
              <a:ext cx="2368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class</a:t>
              </a:r>
              <a:r>
                <a:rPr lang="en-US" altLang="ko-KR" sz="2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Professor:</a:t>
              </a:r>
              <a:endPara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B9AB33-62A5-4825-8E13-04163D7889A3}"/>
                </a:ext>
              </a:extLst>
            </p:cNvPr>
            <p:cNvSpPr txBox="1"/>
            <p:nvPr/>
          </p:nvSpPr>
          <p:spPr>
            <a:xfrm>
              <a:off x="3849271" y="1305674"/>
              <a:ext cx="2931123" cy="1713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Professor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.major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Professor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.topic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Professor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.pre_UGRP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Professor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.get_something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77C46A-744A-40AC-99D0-50FD0E67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71488" y="440040"/>
              <a:ext cx="664860" cy="664860"/>
            </a:xfrm>
            <a:prstGeom prst="ellipse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59A6109-736A-4177-A6B4-69F8A00A72ED}"/>
                </a:ext>
              </a:extLst>
            </p:cNvPr>
            <p:cNvSpPr/>
            <p:nvPr/>
          </p:nvSpPr>
          <p:spPr>
            <a:xfrm>
              <a:off x="6990409" y="541638"/>
              <a:ext cx="3060998" cy="4340222"/>
            </a:xfrm>
            <a:prstGeom prst="roundRect">
              <a:avLst>
                <a:gd name="adj" fmla="val 909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21451D-C84F-44A4-B07D-8A3AC5ED7C26}"/>
                </a:ext>
              </a:extLst>
            </p:cNvPr>
            <p:cNvSpPr txBox="1"/>
            <p:nvPr/>
          </p:nvSpPr>
          <p:spPr>
            <a:xfrm>
              <a:off x="7615199" y="692824"/>
              <a:ext cx="1783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class</a:t>
              </a:r>
              <a:r>
                <a:rPr lang="en-US" altLang="ko-KR" sz="2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Topic:</a:t>
              </a:r>
              <a:endPara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90D41-53E7-4299-A557-C299CBE6ED31}"/>
                </a:ext>
              </a:extLst>
            </p:cNvPr>
            <p:cNvSpPr txBox="1"/>
            <p:nvPr/>
          </p:nvSpPr>
          <p:spPr>
            <a:xfrm>
              <a:off x="7128122" y="1305674"/>
              <a:ext cx="2796728" cy="2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.field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.scale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.who_like</a:t>
              </a:r>
              <a:endPara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.get_something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.match_something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00B05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Topic</a:t>
              </a:r>
              <a:r>
                <a:rPr lang="en-US" altLang="ko-KR" dirty="0" err="1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.modify</a:t>
              </a:r>
              <a:r>
                <a:rPr lang="en-US" altLang="ko-KR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()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734A73-B9E9-40BC-B7AE-BD9ED53B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950339" y="440039"/>
              <a:ext cx="664860" cy="664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7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고낙헌</dc:creator>
  <cp:lastModifiedBy>고낙헌</cp:lastModifiedBy>
  <cp:revision>1</cp:revision>
  <dcterms:created xsi:type="dcterms:W3CDTF">2020-10-27T04:44:36Z</dcterms:created>
  <dcterms:modified xsi:type="dcterms:W3CDTF">2020-10-27T05:03:19Z</dcterms:modified>
</cp:coreProperties>
</file>