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8814E-2B0E-4D2A-BCC9-889AF1985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54A949-F3A3-4BAE-9F79-BDA98AE8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C1A7D-53FA-45EE-BB02-2A52F9B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12/03/2020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CED11-90F7-4B71-AB18-573BF1A7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1FE52-E6EC-40A3-8EB4-F9E08C0F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8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BAFE2-19A6-46F5-AC1F-B8B16F19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3B810-FAA2-4FF2-B13E-82C5B4B41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2E654-A020-4062-834F-2278304A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12/03/2020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08911-B5E6-423B-8985-C0D3DC0A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FFD85-9582-4C59-B72E-94B2D61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8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816E0-B95B-4A39-88A6-401183090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9FF2B-C33D-4F19-87A2-A3037AB20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6D465-477F-4A60-92C4-25DEEEA4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12/03/2020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1E0DB-7E92-4A35-A717-998F26B9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F83EC-A870-4DAB-935A-B4D836F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E7BF5-F64B-4398-B008-1BA68C5F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B12AF-CE90-4163-9883-881103AB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C53D9-0A17-4EA0-A792-90B07803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12/03/2020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E41BD-3ECD-4835-9607-D8148D78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A4269-5139-4609-B40F-F1A001A6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02B0D-AC2F-496C-B7CD-87589763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2E527-7F27-4FF0-8825-97433D5E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13C0A-0D8A-412D-9802-695AB299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12/03/2020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A826-F5F8-4393-A364-585E8AD8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CE88E-3DE7-45A3-BB24-30359A57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6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7522-2C0E-40CD-8E4A-7E125C28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1954E-E004-47E4-B3E2-AA7280034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25628-EF8E-4F53-8CE6-AFB0A3E0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D3C908-4F07-45AC-B3EA-15347136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12/03/2020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EE055-B5F8-4813-9864-EE2FE365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CC2646-4CDD-40E0-8E01-C0F18398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8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BB2A-798A-45F5-A4AC-C20401CC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5C3DF-3A13-4D00-B47F-E94988031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9B8AC5-C4C4-4706-8D38-7B8854EE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E4ED3A-8BBB-422C-B53F-041635409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C62F15-47D9-48A7-B683-874BEF68D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9CFA-66AE-4A8C-B425-5A229FA4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12/03/2020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74C32-4F44-421C-BD43-6FE1E9D3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B57A28-8A82-4785-96C9-64A90701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7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F1E87-EBE8-47C7-B237-28567702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8BE1E-6BBD-4C73-9054-90CF1392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12/03/2020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B8043-7069-4454-89A0-14313851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A50AC1-E00A-40CF-98C5-A70800C0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0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ADB2F-7B46-4A76-9E41-F108BD1F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12/03/2020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5E7486-9396-4BC2-AA79-4A858B00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412CC-8244-40FC-A70F-7B8E8243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1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26E2F-AE88-4415-A05C-8F68E849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2F22A-8FAA-45BC-B5FA-82AC3577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1799C-3839-4138-AC6D-15D0DAFA1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558EC-E044-4595-802C-0B4FE1DB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12/03/2020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A6F39-C446-438F-BC39-E5546BBC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33950-FF7F-4B11-91E0-207423D8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6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DCB6F-0347-4DB8-A722-F891558E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95D451-3532-4772-820F-E21252851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280378-9F42-4CE1-8B3C-AA2C19ED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CD297-E900-4882-B423-5B3E4B8F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8325-6E90-4879-81A0-EB084DA6292F}" type="datetimeFigureOut">
              <a:rPr lang="ko-KR" altLang="en-US" smtClean="0"/>
              <a:t>12/03/2020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25699-2869-4C64-A71A-81E32B57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DBB3D6-96D2-498B-84A7-8DA5B573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4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BFA9A6-0C14-4FE0-9F0D-652038EE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C426B-C4BB-4415-B0B3-FF46615C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163BC-17D0-4E36-A733-60C1D1566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38325-6E90-4879-81A0-EB084DA6292F}" type="datetimeFigureOut">
              <a:rPr lang="ko-KR" altLang="en-US" smtClean="0"/>
              <a:t>12/03/2020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60624-DBC6-44F4-ACEB-52325D543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86D41-297D-4584-A31E-BB886FCC7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E939-C131-4C66-911A-48C74B737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447F68-AC2B-46A8-BA11-E364137C7ADA}"/>
              </a:ext>
            </a:extLst>
          </p:cNvPr>
          <p:cNvSpPr/>
          <p:nvPr/>
        </p:nvSpPr>
        <p:spPr>
          <a:xfrm>
            <a:off x="4351020" y="380235"/>
            <a:ext cx="5509260" cy="5423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EC66DBA-F7B9-481A-9B28-0466D4A4C4FF}"/>
              </a:ext>
            </a:extLst>
          </p:cNvPr>
          <p:cNvSpPr/>
          <p:nvPr/>
        </p:nvSpPr>
        <p:spPr>
          <a:xfrm>
            <a:off x="6299922" y="784857"/>
            <a:ext cx="3247938" cy="47244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1A4DC8-3930-4E7B-8149-31337A94BCBC}"/>
              </a:ext>
            </a:extLst>
          </p:cNvPr>
          <p:cNvSpPr/>
          <p:nvPr/>
        </p:nvSpPr>
        <p:spPr>
          <a:xfrm>
            <a:off x="4684647" y="2742438"/>
            <a:ext cx="1140903" cy="796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INIT</a:t>
            </a: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F8D0E6-CBF3-412F-BAFB-FD8B3760BDFA}"/>
              </a:ext>
            </a:extLst>
          </p:cNvPr>
          <p:cNvSpPr/>
          <p:nvPr/>
        </p:nvSpPr>
        <p:spPr>
          <a:xfrm>
            <a:off x="7840491" y="2742437"/>
            <a:ext cx="1140903" cy="796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SUB</a:t>
            </a: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49F7A3-C8F3-4087-AC45-4D41C697568A}"/>
              </a:ext>
            </a:extLst>
          </p:cNvPr>
          <p:cNvSpPr/>
          <p:nvPr/>
        </p:nvSpPr>
        <p:spPr>
          <a:xfrm>
            <a:off x="7041159" y="1054095"/>
            <a:ext cx="1140903" cy="796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ADD</a:t>
            </a: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AEF249-E831-4E28-921E-C0F630E1E8CA}"/>
              </a:ext>
            </a:extLst>
          </p:cNvPr>
          <p:cNvSpPr/>
          <p:nvPr/>
        </p:nvSpPr>
        <p:spPr>
          <a:xfrm>
            <a:off x="7032770" y="4430779"/>
            <a:ext cx="1140903" cy="7969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MUL</a:t>
            </a: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EDE02B-C3AD-4F1A-AAA2-F696C922A53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25550" y="3140915"/>
            <a:ext cx="201494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552A9F-580F-42E2-9CBB-1F889A14945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825550" y="1452573"/>
            <a:ext cx="1215609" cy="16883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CC9A542-EB10-4914-B138-7DF26FFD00E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825550" y="3140916"/>
            <a:ext cx="1207220" cy="16883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F46828-11B8-4095-88F1-03F33485A4EE}"/>
              </a:ext>
            </a:extLst>
          </p:cNvPr>
          <p:cNvSpPr txBox="1"/>
          <p:nvPr/>
        </p:nvSpPr>
        <p:spPr>
          <a:xfrm>
            <a:off x="6559428" y="1980290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(OP_CODE = “001”/</a:t>
            </a:r>
          </a:p>
          <a:p>
            <a:r>
              <a:rPr lang="en-US" altLang="ko-KR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A_temp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&lt;= </a:t>
            </a:r>
            <a:r>
              <a:rPr lang="en-US" altLang="ko-KR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Acon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;</a:t>
            </a:r>
          </a:p>
          <a:p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B_temp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&lt;= </a:t>
            </a:r>
            <a:r>
              <a:rPr lang="en-US" altLang="ko-KR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Bcon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;</a:t>
            </a:r>
          </a:p>
          <a:p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add_sub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&lt;= ‘0’;)</a:t>
            </a:r>
            <a:endParaRPr lang="ko-KR" altLang="en-US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4729CDDF-2B8D-45C1-A2B5-5377B1317020}"/>
              </a:ext>
            </a:extLst>
          </p:cNvPr>
          <p:cNvCxnSpPr>
            <a:cxnSpLocks/>
            <a:stCxn id="5" idx="3"/>
            <a:endCxn id="5" idx="0"/>
          </p:cNvCxnSpPr>
          <p:nvPr/>
        </p:nvCxnSpPr>
        <p:spPr>
          <a:xfrm flipH="1" flipV="1">
            <a:off x="5255099" y="2742438"/>
            <a:ext cx="570451" cy="398478"/>
          </a:xfrm>
          <a:prstGeom prst="curvedConnector4">
            <a:avLst>
              <a:gd name="adj1" fmla="val -22709"/>
              <a:gd name="adj2" fmla="val 178403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65AD50-B7D2-4622-9FA6-65F5F6C3A75E}"/>
              </a:ext>
            </a:extLst>
          </p:cNvPr>
          <p:cNvSpPr txBox="1"/>
          <p:nvPr/>
        </p:nvSpPr>
        <p:spPr>
          <a:xfrm>
            <a:off x="5659776" y="2298751"/>
            <a:ext cx="3978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ELSE</a:t>
            </a:r>
            <a:endParaRPr lang="ko-KR" altLang="en-US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451AD-6FBC-4415-BD5B-4B64840CFEF3}"/>
              </a:ext>
            </a:extLst>
          </p:cNvPr>
          <p:cNvSpPr txBox="1"/>
          <p:nvPr/>
        </p:nvSpPr>
        <p:spPr>
          <a:xfrm>
            <a:off x="6559427" y="2586567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(OP_CODE = “010”/</a:t>
            </a:r>
          </a:p>
          <a:p>
            <a:r>
              <a:rPr lang="en-US" altLang="ko-KR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A_temp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&lt;= </a:t>
            </a:r>
            <a:r>
              <a:rPr lang="en-US" altLang="ko-KR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Acon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;</a:t>
            </a:r>
          </a:p>
          <a:p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B_temp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&lt;= </a:t>
            </a:r>
            <a:r>
              <a:rPr lang="en-US" altLang="ko-KR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Bcon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;</a:t>
            </a:r>
          </a:p>
          <a:p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add_sub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&lt;= ‘1’;)</a:t>
            </a:r>
            <a:endParaRPr lang="ko-KR" altLang="en-US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D7B716-1F02-4B78-91C5-F5C2BF246938}"/>
              </a:ext>
            </a:extLst>
          </p:cNvPr>
          <p:cNvSpPr txBox="1"/>
          <p:nvPr/>
        </p:nvSpPr>
        <p:spPr>
          <a:xfrm>
            <a:off x="6559427" y="3717085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(OP_CODE = “100”/</a:t>
            </a:r>
          </a:p>
          <a:p>
            <a:r>
              <a:rPr lang="en-US" altLang="ko-KR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A_temp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&lt;= (others =&gt; '0');</a:t>
            </a:r>
          </a:p>
          <a:p>
            <a:r>
              <a:rPr lang="en-US" altLang="ko-KR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B_temp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&lt;= (others =&gt; '0’);</a:t>
            </a:r>
          </a:p>
          <a:p>
            <a:r>
              <a:rPr lang="en-US" altLang="ko-KR" sz="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add_sub</a:t>
            </a:r>
            <a:r>
              <a:rPr lang="en-US" altLang="ko-KR" sz="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&lt;= '0’;)</a:t>
            </a:r>
            <a:endParaRPr lang="ko-KR" altLang="en-US" sz="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47E56C5-8927-458E-9589-6C5DD4BE859F}"/>
              </a:ext>
            </a:extLst>
          </p:cNvPr>
          <p:cNvSpPr/>
          <p:nvPr/>
        </p:nvSpPr>
        <p:spPr>
          <a:xfrm>
            <a:off x="7353439" y="645163"/>
            <a:ext cx="1140903" cy="2901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ALU</a:t>
            </a:r>
            <a:endParaRPr lang="ko-KR" altLang="en-US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755134D-27C6-448E-B5F5-1D456D4C6EA7}"/>
              </a:ext>
            </a:extLst>
          </p:cNvPr>
          <p:cNvCxnSpPr>
            <a:cxnSpLocks/>
          </p:cNvCxnSpPr>
          <p:nvPr/>
        </p:nvCxnSpPr>
        <p:spPr>
          <a:xfrm>
            <a:off x="3482340" y="1452572"/>
            <a:ext cx="86868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415462D-AE88-438A-9DE1-9B9A0A5F17CA}"/>
              </a:ext>
            </a:extLst>
          </p:cNvPr>
          <p:cNvSpPr txBox="1"/>
          <p:nvPr/>
        </p:nvSpPr>
        <p:spPr>
          <a:xfrm>
            <a:off x="3582861" y="1190962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SYS_CLK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5358385-1FAE-40F3-945C-B99C3F97033A}"/>
              </a:ext>
            </a:extLst>
          </p:cNvPr>
          <p:cNvCxnSpPr>
            <a:cxnSpLocks/>
          </p:cNvCxnSpPr>
          <p:nvPr/>
        </p:nvCxnSpPr>
        <p:spPr>
          <a:xfrm>
            <a:off x="3482340" y="1851050"/>
            <a:ext cx="86868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0C5B671-F1B0-41CF-85BB-14D817C112DD}"/>
              </a:ext>
            </a:extLst>
          </p:cNvPr>
          <p:cNvSpPr txBox="1"/>
          <p:nvPr/>
        </p:nvSpPr>
        <p:spPr>
          <a:xfrm>
            <a:off x="3249436" y="1594591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SYS_RESET_B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DBDA7E-463A-477F-ACF6-593022BE8DD8}"/>
              </a:ext>
            </a:extLst>
          </p:cNvPr>
          <p:cNvCxnSpPr>
            <a:cxnSpLocks/>
          </p:cNvCxnSpPr>
          <p:nvPr/>
        </p:nvCxnSpPr>
        <p:spPr>
          <a:xfrm>
            <a:off x="3482340" y="2248616"/>
            <a:ext cx="86868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9659668-051C-4B94-BAF9-AA75764C37F3}"/>
              </a:ext>
            </a:extLst>
          </p:cNvPr>
          <p:cNvSpPr txBox="1"/>
          <p:nvPr/>
        </p:nvSpPr>
        <p:spPr>
          <a:xfrm>
            <a:off x="3738352" y="1976705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START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A117892-77B6-4787-B045-8700D67DB7A5}"/>
              </a:ext>
            </a:extLst>
          </p:cNvPr>
          <p:cNvCxnSpPr>
            <a:cxnSpLocks/>
          </p:cNvCxnSpPr>
          <p:nvPr/>
        </p:nvCxnSpPr>
        <p:spPr>
          <a:xfrm>
            <a:off x="3482340" y="2641031"/>
            <a:ext cx="86868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32A5D80-D416-43C8-9F21-5E8B0714245A}"/>
              </a:ext>
            </a:extLst>
          </p:cNvPr>
          <p:cNvSpPr txBox="1"/>
          <p:nvPr/>
        </p:nvSpPr>
        <p:spPr>
          <a:xfrm>
            <a:off x="3223788" y="2379422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OP_CODE[2:0]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3F151BC-1AAC-4ABA-8EC7-9172B3AEEB8D}"/>
              </a:ext>
            </a:extLst>
          </p:cNvPr>
          <p:cNvCxnSpPr>
            <a:cxnSpLocks/>
          </p:cNvCxnSpPr>
          <p:nvPr/>
        </p:nvCxnSpPr>
        <p:spPr>
          <a:xfrm flipH="1">
            <a:off x="3482340" y="3040155"/>
            <a:ext cx="8686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DC42E42-B73C-45B5-9C65-7BF799FCA13E}"/>
              </a:ext>
            </a:extLst>
          </p:cNvPr>
          <p:cNvSpPr txBox="1"/>
          <p:nvPr/>
        </p:nvSpPr>
        <p:spPr>
          <a:xfrm>
            <a:off x="3618976" y="2778545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END_OP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776A5E0-4EB2-41E7-9BDA-AE279EE3CFD9}"/>
              </a:ext>
            </a:extLst>
          </p:cNvPr>
          <p:cNvCxnSpPr>
            <a:cxnSpLocks/>
          </p:cNvCxnSpPr>
          <p:nvPr/>
        </p:nvCxnSpPr>
        <p:spPr>
          <a:xfrm>
            <a:off x="9860280" y="2641031"/>
            <a:ext cx="86868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9CE65D5-D156-4873-8691-BF3B6A9EBAC1}"/>
              </a:ext>
            </a:extLst>
          </p:cNvPr>
          <p:cNvSpPr txBox="1"/>
          <p:nvPr/>
        </p:nvSpPr>
        <p:spPr>
          <a:xfrm>
            <a:off x="9852170" y="2379422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DATA_C[15:0]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E2278F6-A079-486A-B01A-6A57BD47E5FA}"/>
              </a:ext>
            </a:extLst>
          </p:cNvPr>
          <p:cNvCxnSpPr>
            <a:cxnSpLocks/>
          </p:cNvCxnSpPr>
          <p:nvPr/>
        </p:nvCxnSpPr>
        <p:spPr>
          <a:xfrm flipH="1">
            <a:off x="9856225" y="2236674"/>
            <a:ext cx="8686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7BA3A9E-8B16-43BE-AD2F-3DE8177EE327}"/>
              </a:ext>
            </a:extLst>
          </p:cNvPr>
          <p:cNvSpPr txBox="1"/>
          <p:nvPr/>
        </p:nvSpPr>
        <p:spPr>
          <a:xfrm>
            <a:off x="9860280" y="1975064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DATA_B[7:0]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5D8FE60-8154-48D5-A518-BE7CF0B1B981}"/>
              </a:ext>
            </a:extLst>
          </p:cNvPr>
          <p:cNvCxnSpPr>
            <a:cxnSpLocks/>
          </p:cNvCxnSpPr>
          <p:nvPr/>
        </p:nvCxnSpPr>
        <p:spPr>
          <a:xfrm flipH="1">
            <a:off x="9852170" y="1851178"/>
            <a:ext cx="8686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DFE4E6C-4857-4A45-B916-756E167CDC50}"/>
              </a:ext>
            </a:extLst>
          </p:cNvPr>
          <p:cNvSpPr txBox="1"/>
          <p:nvPr/>
        </p:nvSpPr>
        <p:spPr>
          <a:xfrm>
            <a:off x="9860280" y="1594591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DATA_A[7:0]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2C34894-C35A-458C-86CD-27D6CFB2B39A}"/>
              </a:ext>
            </a:extLst>
          </p:cNvPr>
          <p:cNvSpPr/>
          <p:nvPr/>
        </p:nvSpPr>
        <p:spPr>
          <a:xfrm>
            <a:off x="6443477" y="240250"/>
            <a:ext cx="1819923" cy="2901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TOP CACULATOR</a:t>
            </a:r>
            <a:endParaRPr lang="ko-KR" altLang="en-US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37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134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KoPub돋움체 Light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현영</dc:creator>
  <cp:lastModifiedBy>한 현영</cp:lastModifiedBy>
  <cp:revision>6</cp:revision>
  <dcterms:created xsi:type="dcterms:W3CDTF">2020-12-03T10:44:14Z</dcterms:created>
  <dcterms:modified xsi:type="dcterms:W3CDTF">2020-12-03T13:28:50Z</dcterms:modified>
</cp:coreProperties>
</file>